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66" r:id="rId2"/>
    <p:sldId id="370" r:id="rId3"/>
    <p:sldId id="347" r:id="rId4"/>
    <p:sldId id="369" r:id="rId5"/>
    <p:sldId id="380" r:id="rId6"/>
    <p:sldId id="274" r:id="rId7"/>
    <p:sldId id="387" r:id="rId8"/>
    <p:sldId id="381" r:id="rId9"/>
    <p:sldId id="354" r:id="rId10"/>
    <p:sldId id="264" r:id="rId11"/>
    <p:sldId id="382" r:id="rId12"/>
    <p:sldId id="379" r:id="rId13"/>
    <p:sldId id="390" r:id="rId14"/>
    <p:sldId id="384" r:id="rId15"/>
    <p:sldId id="388" r:id="rId16"/>
    <p:sldId id="385" r:id="rId17"/>
    <p:sldId id="386" r:id="rId18"/>
    <p:sldId id="374" r:id="rId19"/>
    <p:sldId id="383"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AABF"/>
    <a:srgbClr val="4C677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94660"/>
  </p:normalViewPr>
  <p:slideViewPr>
    <p:cSldViewPr snapToGrid="0" showGuides="1">
      <p:cViewPr varScale="1">
        <p:scale>
          <a:sx n="117" d="100"/>
          <a:sy n="117" d="100"/>
        </p:scale>
        <p:origin x="504" y="102"/>
      </p:cViewPr>
      <p:guideLst>
        <p:guide orient="horz" pos="2160"/>
        <p:guide pos="3840"/>
      </p:guideLst>
    </p:cSldViewPr>
  </p:slideViewPr>
  <p:notesTextViewPr>
    <p:cViewPr>
      <p:scale>
        <a:sx n="1" d="1"/>
        <a:sy n="1" d="1"/>
      </p:scale>
      <p:origin x="0" y="0"/>
    </p:cViewPr>
  </p:notesTextViewPr>
  <p:sorterViewPr>
    <p:cViewPr>
      <p:scale>
        <a:sx n="125" d="100"/>
        <a:sy n="125" d="100"/>
      </p:scale>
      <p:origin x="0" y="-1447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image" Target="../media/image5.jpeg"/></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image" Target="../media/image5.jpeg"/></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image" Target="../media/image5.jpe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4860988837805799"/>
          <c:y val="0.29449140617505998"/>
          <c:w val="0.41868151265933201"/>
          <c:h val="0.75256298812290201"/>
        </c:manualLayout>
      </c:layout>
      <c:doughnutChart>
        <c:varyColors val="1"/>
        <c:ser>
          <c:idx val="0"/>
          <c:order val="0"/>
          <c:tx>
            <c:strRef>
              <c:f>Sheet1!$B$1</c:f>
              <c:strCache>
                <c:ptCount val="1"/>
                <c:pt idx="0">
                  <c:v>TITLE</c:v>
                </c:pt>
              </c:strCache>
            </c:strRef>
          </c:tx>
          <c: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c:spPr>
          <c:dPt>
            <c:idx val="0"/>
            <c:bubble3D val="0"/>
            <c:spPr>
              <a:solidFill>
                <a:schemeClr val="bg1"/>
              </a:solidFill>
              <a:ln w="19050">
                <a:solidFill>
                  <a:schemeClr val="lt1"/>
                </a:solidFill>
              </a:ln>
              <a:effectLst/>
            </c:spPr>
            <c:extLst>
              <c:ext xmlns:c16="http://schemas.microsoft.com/office/drawing/2014/chart" uri="{C3380CC4-5D6E-409C-BE32-E72D297353CC}">
                <c16:uniqueId val="{00000001-84A0-47C9-B8E7-3D5F5AF4F69E}"/>
              </c:ext>
            </c:extLst>
          </c:dPt>
          <c:dPt>
            <c:idx val="1"/>
            <c:bubble3D val="0"/>
            <c:spPr>
              <a:noFill/>
              <a:ln w="19050">
                <a:noFill/>
              </a:ln>
              <a:effectLst/>
            </c:spPr>
            <c:extLst>
              <c:ext xmlns:c16="http://schemas.microsoft.com/office/drawing/2014/chart" uri="{C3380CC4-5D6E-409C-BE32-E72D297353CC}">
                <c16:uniqueId val="{00000003-84A0-47C9-B8E7-3D5F5AF4F69E}"/>
              </c:ext>
            </c:extLst>
          </c:dPt>
          <c:dLbls>
            <c:dLbl>
              <c:idx val="0"/>
              <c:delete val="1"/>
              <c:extLst>
                <c:ext xmlns:c15="http://schemas.microsoft.com/office/drawing/2012/chart" uri="{CE6537A1-D6FC-4f65-9D91-7224C49458BB}">
                  <c15:layout>
                    <c:manualLayout>
                      <c:w val="0.15013186433429701"/>
                      <c:h val="0.320660933343412"/>
                    </c:manualLayout>
                  </c15:layout>
                </c:ext>
                <c:ext xmlns:c16="http://schemas.microsoft.com/office/drawing/2014/chart" uri="{C3380CC4-5D6E-409C-BE32-E72D297353CC}">
                  <c16:uniqueId val="{00000001-84A0-47C9-B8E7-3D5F5AF4F69E}"/>
                </c:ext>
              </c:extLst>
            </c:dLbl>
            <c:dLbl>
              <c:idx val="1"/>
              <c:tx>
                <c:rich>
                  <a:bodyPr/>
                  <a:lstStyle/>
                  <a:p>
                    <a:r>
                      <a:rPr lang="en-US" baseline="0" dirty="0"/>
                      <a:t>
75%</a:t>
                    </a:r>
                  </a:p>
                </c:rich>
              </c:tx>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84A0-47C9-B8E7-3D5F5AF4F69E}"/>
                </c:ext>
              </c:extLst>
            </c:dLbl>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bg1"/>
                    </a:solidFill>
                    <a:latin typeface="Century Gothic" panose="020B0502020202020204" pitchFamily="34" charset="0"/>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c:v>
                </c:pt>
                <c:pt idx="1">
                  <c:v>B</c:v>
                </c:pt>
              </c:strCache>
            </c:strRef>
          </c:cat>
          <c:val>
            <c:numRef>
              <c:f>Sheet1!$B$2:$B$3</c:f>
              <c:numCache>
                <c:formatCode>General</c:formatCode>
                <c:ptCount val="2"/>
                <c:pt idx="0">
                  <c:v>7</c:v>
                </c:pt>
                <c:pt idx="1">
                  <c:v>2.2000000000000002</c:v>
                </c:pt>
              </c:numCache>
            </c:numRef>
          </c:val>
          <c:extLst>
            <c:ext xmlns:c16="http://schemas.microsoft.com/office/drawing/2014/chart" uri="{C3380CC4-5D6E-409C-BE32-E72D297353CC}">
              <c16:uniqueId val="{00000004-84A0-47C9-B8E7-3D5F5AF4F69E}"/>
            </c:ext>
          </c:extLst>
        </c:ser>
        <c:dLbls>
          <c:showLegendKey val="0"/>
          <c:showVal val="0"/>
          <c:showCatName val="1"/>
          <c:showSerName val="0"/>
          <c:showPercent val="1"/>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4860988837805799"/>
          <c:y val="0.29449140617505998"/>
          <c:w val="0.41868151265933201"/>
          <c:h val="0.75256298812290201"/>
        </c:manualLayout>
      </c:layout>
      <c:doughnutChart>
        <c:varyColors val="1"/>
        <c:ser>
          <c:idx val="0"/>
          <c:order val="0"/>
          <c:tx>
            <c:strRef>
              <c:f>Sheet1!$B$1</c:f>
              <c:strCache>
                <c:ptCount val="1"/>
                <c:pt idx="0">
                  <c:v>TITLE</c:v>
                </c:pt>
              </c:strCache>
            </c:strRef>
          </c:tx>
          <c: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c:spPr>
          <c:dPt>
            <c:idx val="0"/>
            <c:bubble3D val="0"/>
            <c:spPr>
              <a:solidFill>
                <a:schemeClr val="bg1"/>
              </a:solidFill>
              <a:ln w="19050">
                <a:solidFill>
                  <a:schemeClr val="lt1"/>
                </a:solidFill>
              </a:ln>
              <a:effectLst/>
            </c:spPr>
            <c:extLst>
              <c:ext xmlns:c16="http://schemas.microsoft.com/office/drawing/2014/chart" uri="{C3380CC4-5D6E-409C-BE32-E72D297353CC}">
                <c16:uniqueId val="{00000001-8856-4B46-BD65-FEED5EB83569}"/>
              </c:ext>
            </c:extLst>
          </c:dPt>
          <c:dPt>
            <c:idx val="1"/>
            <c:bubble3D val="0"/>
            <c:spPr>
              <a:noFill/>
              <a:ln w="19050">
                <a:noFill/>
              </a:ln>
              <a:effectLst/>
            </c:spPr>
            <c:extLst>
              <c:ext xmlns:c16="http://schemas.microsoft.com/office/drawing/2014/chart" uri="{C3380CC4-5D6E-409C-BE32-E72D297353CC}">
                <c16:uniqueId val="{00000003-8856-4B46-BD65-FEED5EB83569}"/>
              </c:ext>
            </c:extLst>
          </c:dPt>
          <c:dLbls>
            <c:dLbl>
              <c:idx val="0"/>
              <c:delete val="1"/>
              <c:extLst>
                <c:ext xmlns:c15="http://schemas.microsoft.com/office/drawing/2012/chart" uri="{CE6537A1-D6FC-4f65-9D91-7224C49458BB}">
                  <c15:layout>
                    <c:manualLayout>
                      <c:w val="0.15013186433429701"/>
                      <c:h val="0.320660933343412"/>
                    </c:manualLayout>
                  </c15:layout>
                </c:ext>
                <c:ext xmlns:c16="http://schemas.microsoft.com/office/drawing/2014/chart" uri="{C3380CC4-5D6E-409C-BE32-E72D297353CC}">
                  <c16:uniqueId val="{00000001-8856-4B46-BD65-FEED5EB83569}"/>
                </c:ext>
              </c:extLst>
            </c:dLbl>
            <c:dLbl>
              <c:idx val="1"/>
              <c:tx>
                <c:rich>
                  <a:bodyPr rot="0" spcFirstLastPara="1" vertOverflow="ellipsis" vert="horz" wrap="square" lIns="38100" tIns="19050" rIns="38100" bIns="19050" anchor="ctr" anchorCtr="1">
                    <a:noAutofit/>
                  </a:bodyPr>
                  <a:lstStyle/>
                  <a:p>
                    <a:pPr>
                      <a:defRPr lang="zh-CN" sz="1200" b="0" i="0" u="none" strike="noStrike" kern="1200" baseline="0">
                        <a:solidFill>
                          <a:schemeClr val="bg1"/>
                        </a:solidFill>
                        <a:latin typeface="Century Gothic" panose="020B0502020202020204" pitchFamily="34" charset="0"/>
                        <a:ea typeface="+mn-ea"/>
                        <a:cs typeface="+mn-cs"/>
                      </a:defRPr>
                    </a:pPr>
                    <a:r>
                      <a:rPr lang="en-US" baseline="0" dirty="0"/>
                      <a:t>
90%</a:t>
                    </a:r>
                    <a:endParaRPr lang="en-US"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manualLayout>
                      <c:w val="8.5005307567177876E-2"/>
                      <c:h val="8.4142864957124017E-2"/>
                    </c:manualLayout>
                  </c15:layout>
                  <c15:showDataLabelsRange val="0"/>
                </c:ext>
                <c:ext xmlns:c16="http://schemas.microsoft.com/office/drawing/2014/chart" uri="{C3380CC4-5D6E-409C-BE32-E72D297353CC}">
                  <c16:uniqueId val="{00000003-8856-4B46-BD65-FEED5EB83569}"/>
                </c:ext>
              </c:extLst>
            </c:dLbl>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bg1"/>
                    </a:solidFill>
                    <a:latin typeface="Century Gothic" panose="020B0502020202020204" pitchFamily="34" charset="0"/>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c:v>
                </c:pt>
                <c:pt idx="1">
                  <c:v>B</c:v>
                </c:pt>
              </c:strCache>
            </c:strRef>
          </c:cat>
          <c:val>
            <c:numRef>
              <c:f>Sheet1!$B$2:$B$3</c:f>
              <c:numCache>
                <c:formatCode>General</c:formatCode>
                <c:ptCount val="2"/>
                <c:pt idx="0">
                  <c:v>20</c:v>
                </c:pt>
                <c:pt idx="1">
                  <c:v>1.8</c:v>
                </c:pt>
              </c:numCache>
            </c:numRef>
          </c:val>
          <c:extLst>
            <c:ext xmlns:c16="http://schemas.microsoft.com/office/drawing/2014/chart" uri="{C3380CC4-5D6E-409C-BE32-E72D297353CC}">
              <c16:uniqueId val="{00000004-8856-4B46-BD65-FEED5EB83569}"/>
            </c:ext>
          </c:extLst>
        </c:ser>
        <c:dLbls>
          <c:showLegendKey val="0"/>
          <c:showVal val="0"/>
          <c:showCatName val="1"/>
          <c:showSerName val="0"/>
          <c:showPercent val="1"/>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4860988837805799"/>
          <c:y val="0.29449140617505998"/>
          <c:w val="0.41868151265933201"/>
          <c:h val="0.75256298812290201"/>
        </c:manualLayout>
      </c:layout>
      <c:doughnutChart>
        <c:varyColors val="1"/>
        <c:ser>
          <c:idx val="0"/>
          <c:order val="0"/>
          <c:tx>
            <c:strRef>
              <c:f>Sheet1!$B$1</c:f>
              <c:strCache>
                <c:ptCount val="1"/>
                <c:pt idx="0">
                  <c:v>TITLE</c:v>
                </c:pt>
              </c:strCache>
            </c:strRef>
          </c:tx>
          <c: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c:spPr>
          <c:dPt>
            <c:idx val="0"/>
            <c:bubble3D val="0"/>
            <c:spPr>
              <a:solidFill>
                <a:schemeClr val="bg1"/>
              </a:solidFill>
              <a:ln w="19050">
                <a:solidFill>
                  <a:schemeClr val="lt1"/>
                </a:solidFill>
              </a:ln>
              <a:effectLst/>
            </c:spPr>
            <c:extLst>
              <c:ext xmlns:c16="http://schemas.microsoft.com/office/drawing/2014/chart" uri="{C3380CC4-5D6E-409C-BE32-E72D297353CC}">
                <c16:uniqueId val="{00000001-58E2-421C-84A6-3E646774709D}"/>
              </c:ext>
            </c:extLst>
          </c:dPt>
          <c:dPt>
            <c:idx val="1"/>
            <c:bubble3D val="0"/>
            <c:spPr>
              <a:noFill/>
              <a:ln w="19050">
                <a:noFill/>
              </a:ln>
              <a:effectLst/>
            </c:spPr>
            <c:extLst>
              <c:ext xmlns:c16="http://schemas.microsoft.com/office/drawing/2014/chart" uri="{C3380CC4-5D6E-409C-BE32-E72D297353CC}">
                <c16:uniqueId val="{00000003-58E2-421C-84A6-3E646774709D}"/>
              </c:ext>
            </c:extLst>
          </c:dPt>
          <c:dLbls>
            <c:dLbl>
              <c:idx val="0"/>
              <c:delete val="1"/>
              <c:extLst>
                <c:ext xmlns:c15="http://schemas.microsoft.com/office/drawing/2012/chart" uri="{CE6537A1-D6FC-4f65-9D91-7224C49458BB}">
                  <c15:layout>
                    <c:manualLayout>
                      <c:w val="0.15013186433429701"/>
                      <c:h val="0.320660933343412"/>
                    </c:manualLayout>
                  </c15:layout>
                </c:ext>
                <c:ext xmlns:c16="http://schemas.microsoft.com/office/drawing/2014/chart" uri="{C3380CC4-5D6E-409C-BE32-E72D297353CC}">
                  <c16:uniqueId val="{00000001-58E2-421C-84A6-3E646774709D}"/>
                </c:ext>
              </c:extLst>
            </c:dLbl>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bg1"/>
                    </a:solidFill>
                    <a:latin typeface="Century Gothic" panose="020B0502020202020204" pitchFamily="34" charset="0"/>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c:v>
                </c:pt>
                <c:pt idx="1">
                  <c:v>B</c:v>
                </c:pt>
              </c:strCache>
            </c:strRef>
          </c:cat>
          <c:val>
            <c:numRef>
              <c:f>Sheet1!$B$2:$B$3</c:f>
              <c:numCache>
                <c:formatCode>General</c:formatCode>
                <c:ptCount val="2"/>
                <c:pt idx="0">
                  <c:v>8.1999999999999993</c:v>
                </c:pt>
                <c:pt idx="1">
                  <c:v>1.8</c:v>
                </c:pt>
              </c:numCache>
            </c:numRef>
          </c:val>
          <c:extLst>
            <c:ext xmlns:c16="http://schemas.microsoft.com/office/drawing/2014/chart" uri="{C3380CC4-5D6E-409C-BE32-E72D297353CC}">
              <c16:uniqueId val="{00000004-58E2-421C-84A6-3E646774709D}"/>
            </c:ext>
          </c:extLst>
        </c:ser>
        <c:dLbls>
          <c:showLegendKey val="0"/>
          <c:showVal val="0"/>
          <c:showCatName val="1"/>
          <c:showSerName val="0"/>
          <c:showPercent val="1"/>
          <c:showBubbleSize val="0"/>
          <c:showLeaderLines val="1"/>
        </c:dLbls>
        <c:firstSliceAng val="0"/>
        <c:holeSize val="75"/>
      </c:doughnutChart>
      <c:spPr>
        <a:noFill/>
        <a:ln w="25400">
          <a:noFill/>
        </a:ln>
        <a:effectLst/>
      </c:spPr>
    </c:plotArea>
    <c:plotVisOnly val="1"/>
    <c:dispBlanksAs val="gap"/>
    <c:showDLblsOverMax val="0"/>
  </c:chart>
  <c:spPr>
    <a:noFill/>
    <a:ln>
      <a:noFill/>
    </a:ln>
    <a:effectLst/>
  </c:spPr>
  <c:txPr>
    <a:bodyPr/>
    <a:lstStyle/>
    <a:p>
      <a:pPr>
        <a:defRPr lang="zh-CN"/>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938B4-EA11-48E1-AA75-3D0DDB6AEC0D}" type="datetimeFigureOut">
              <a:rPr lang="zh-CN" altLang="en-US" smtClean="0"/>
              <a:t>2024/11/18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F7825D-5A47-4902-8942-B2BFD0BE1F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F7825D-5A47-4902-8942-B2BFD0BE1F1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6673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166748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8788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07988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24889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F7825D-5A47-4902-8942-B2BFD0BE1F1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5808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DC748E-A772-4B56-A43B-E3AA74F2575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矩形 1"/>
          <p:cNvSpPr/>
          <p:nvPr userDrawn="1"/>
        </p:nvSpPr>
        <p:spPr>
          <a:xfrm>
            <a:off x="6092574" y="0"/>
            <a:ext cx="6099425" cy="6858000"/>
          </a:xfrm>
          <a:prstGeom prst="rect">
            <a:avLst/>
          </a:prstGeom>
          <a:blipFill dpi="0" rotWithShape="1">
            <a:blip r:embed="rId2">
              <a:extLst>
                <a:ext uri="{28A0092B-C50C-407E-A947-70E740481C1C}">
                  <a14:useLocalDpi xmlns:a14="http://schemas.microsoft.com/office/drawing/2010/main" val="0"/>
                </a:ext>
              </a:extLst>
            </a:blip>
            <a:srcRect/>
            <a:tile tx="0" ty="0" sx="100000" sy="100000" flip="none" algn="br"/>
          </a:bli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3.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5000" b="-5000"/>
          </a:stretch>
        </a:blipFill>
        <a:effectLst/>
      </p:bgPr>
    </p:bg>
    <p:spTree>
      <p:nvGrpSpPr>
        <p:cNvPr id="1" name=""/>
        <p:cNvGrpSpPr/>
        <p:nvPr/>
      </p:nvGrpSpPr>
      <p:grpSpPr>
        <a:xfrm>
          <a:off x="0" y="0"/>
          <a:ext cx="0" cy="0"/>
          <a:chOff x="0" y="0"/>
          <a:chExt cx="0" cy="0"/>
        </a:xfrm>
      </p:grpSpPr>
      <p:sp>
        <p:nvSpPr>
          <p:cNvPr id="10"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1995635" y="-619125"/>
            <a:ext cx="8200729" cy="6724650"/>
          </a:xfrm>
          <a:custGeom>
            <a:avLst/>
            <a:gdLst>
              <a:gd name="T0" fmla="*/ 498 w 627"/>
              <a:gd name="T1" fmla="*/ 235 h 270"/>
              <a:gd name="T2" fmla="*/ 559 w 627"/>
              <a:gd name="T3" fmla="*/ 108 h 270"/>
              <a:gd name="T4" fmla="*/ 413 w 627"/>
              <a:gd name="T5" fmla="*/ 87 h 270"/>
              <a:gd name="T6" fmla="*/ 368 w 627"/>
              <a:gd name="T7" fmla="*/ 77 h 270"/>
              <a:gd name="T8" fmla="*/ 350 w 627"/>
              <a:gd name="T9" fmla="*/ 63 h 270"/>
              <a:gd name="T10" fmla="*/ 418 w 627"/>
              <a:gd name="T11" fmla="*/ 52 h 270"/>
              <a:gd name="T12" fmla="*/ 283 w 627"/>
              <a:gd name="T13" fmla="*/ 51 h 270"/>
              <a:gd name="T14" fmla="*/ 377 w 627"/>
              <a:gd name="T15" fmla="*/ 40 h 270"/>
              <a:gd name="T16" fmla="*/ 266 w 627"/>
              <a:gd name="T17" fmla="*/ 42 h 270"/>
              <a:gd name="T18" fmla="*/ 211 w 627"/>
              <a:gd name="T19" fmla="*/ 75 h 270"/>
              <a:gd name="T20" fmla="*/ 169 w 627"/>
              <a:gd name="T21" fmla="*/ 88 h 270"/>
              <a:gd name="T22" fmla="*/ 116 w 627"/>
              <a:gd name="T23" fmla="*/ 99 h 270"/>
              <a:gd name="T24" fmla="*/ 170 w 627"/>
              <a:gd name="T25" fmla="*/ 105 h 270"/>
              <a:gd name="T26" fmla="*/ 112 w 627"/>
              <a:gd name="T27" fmla="*/ 123 h 270"/>
              <a:gd name="T28" fmla="*/ 65 w 627"/>
              <a:gd name="T29" fmla="*/ 189 h 270"/>
              <a:gd name="T30" fmla="*/ 139 w 627"/>
              <a:gd name="T31" fmla="*/ 240 h 270"/>
              <a:gd name="T32" fmla="*/ 390 w 627"/>
              <a:gd name="T33" fmla="*/ 75 h 270"/>
              <a:gd name="T34" fmla="*/ 303 w 627"/>
              <a:gd name="T35" fmla="*/ 78 h 270"/>
              <a:gd name="T36" fmla="*/ 250 w 627"/>
              <a:gd name="T37" fmla="*/ 80 h 270"/>
              <a:gd name="T38" fmla="*/ 218 w 627"/>
              <a:gd name="T39" fmla="*/ 66 h 270"/>
              <a:gd name="T40" fmla="*/ 182 w 627"/>
              <a:gd name="T41" fmla="*/ 106 h 270"/>
              <a:gd name="T42" fmla="*/ 64 w 627"/>
              <a:gd name="T43" fmla="*/ 194 h 270"/>
              <a:gd name="T44" fmla="*/ 497 w 627"/>
              <a:gd name="T45" fmla="*/ 99 h 270"/>
              <a:gd name="T46" fmla="*/ 482 w 627"/>
              <a:gd name="T47" fmla="*/ 90 h 270"/>
              <a:gd name="T48" fmla="*/ 469 w 627"/>
              <a:gd name="T49" fmla="*/ 88 h 270"/>
              <a:gd name="T50" fmla="*/ 464 w 627"/>
              <a:gd name="T51" fmla="*/ 82 h 270"/>
              <a:gd name="T52" fmla="*/ 449 w 627"/>
              <a:gd name="T53" fmla="*/ 68 h 270"/>
              <a:gd name="T54" fmla="*/ 435 w 627"/>
              <a:gd name="T55" fmla="*/ 49 h 270"/>
              <a:gd name="T56" fmla="*/ 448 w 627"/>
              <a:gd name="T57" fmla="*/ 79 h 270"/>
              <a:gd name="T58" fmla="*/ 435 w 627"/>
              <a:gd name="T59" fmla="*/ 61 h 270"/>
              <a:gd name="T60" fmla="*/ 417 w 627"/>
              <a:gd name="T61" fmla="*/ 39 h 270"/>
              <a:gd name="T62" fmla="*/ 413 w 627"/>
              <a:gd name="T63" fmla="*/ 41 h 270"/>
              <a:gd name="T64" fmla="*/ 416 w 627"/>
              <a:gd name="T65" fmla="*/ 60 h 270"/>
              <a:gd name="T66" fmla="*/ 415 w 627"/>
              <a:gd name="T67" fmla="*/ 62 h 270"/>
              <a:gd name="T68" fmla="*/ 404 w 627"/>
              <a:gd name="T69" fmla="*/ 48 h 270"/>
              <a:gd name="T70" fmla="*/ 409 w 627"/>
              <a:gd name="T71" fmla="*/ 64 h 270"/>
              <a:gd name="T72" fmla="*/ 392 w 627"/>
              <a:gd name="T73" fmla="*/ 42 h 270"/>
              <a:gd name="T74" fmla="*/ 390 w 627"/>
              <a:gd name="T75" fmla="*/ 62 h 270"/>
              <a:gd name="T76" fmla="*/ 392 w 627"/>
              <a:gd name="T77" fmla="*/ 59 h 270"/>
              <a:gd name="T78" fmla="*/ 389 w 627"/>
              <a:gd name="T79" fmla="*/ 66 h 270"/>
              <a:gd name="T80" fmla="*/ 377 w 627"/>
              <a:gd name="T81" fmla="*/ 49 h 270"/>
              <a:gd name="T82" fmla="*/ 378 w 627"/>
              <a:gd name="T83" fmla="*/ 60 h 270"/>
              <a:gd name="T84" fmla="*/ 365 w 627"/>
              <a:gd name="T85" fmla="*/ 50 h 270"/>
              <a:gd name="T86" fmla="*/ 360 w 627"/>
              <a:gd name="T87" fmla="*/ 49 h 270"/>
              <a:gd name="T88" fmla="*/ 364 w 627"/>
              <a:gd name="T89" fmla="*/ 68 h 270"/>
              <a:gd name="T90" fmla="*/ 351 w 627"/>
              <a:gd name="T91" fmla="*/ 67 h 270"/>
              <a:gd name="T92" fmla="*/ 332 w 627"/>
              <a:gd name="T93" fmla="*/ 39 h 270"/>
              <a:gd name="T94" fmla="*/ 445 w 627"/>
              <a:gd name="T95" fmla="*/ 269 h 270"/>
              <a:gd name="T96" fmla="*/ 310 w 627"/>
              <a:gd name="T97" fmla="*/ 50 h 270"/>
              <a:gd name="T98" fmla="*/ 285 w 627"/>
              <a:gd name="T99" fmla="*/ 55 h 270"/>
              <a:gd name="T100" fmla="*/ 279 w 627"/>
              <a:gd name="T101" fmla="*/ 58 h 270"/>
              <a:gd name="T102" fmla="*/ 256 w 627"/>
              <a:gd name="T103" fmla="*/ 56 h 270"/>
              <a:gd name="T104" fmla="*/ 199 w 627"/>
              <a:gd name="T105" fmla="*/ 66 h 270"/>
              <a:gd name="T106" fmla="*/ 197 w 627"/>
              <a:gd name="T107" fmla="*/ 110 h 270"/>
              <a:gd name="T108" fmla="*/ 192 w 627"/>
              <a:gd name="T109" fmla="*/ 111 h 270"/>
              <a:gd name="T110" fmla="*/ 157 w 627"/>
              <a:gd name="T111" fmla="*/ 83 h 270"/>
              <a:gd name="T112" fmla="*/ 149 w 627"/>
              <a:gd name="T113" fmla="*/ 85 h 270"/>
              <a:gd name="T114" fmla="*/ 143 w 627"/>
              <a:gd name="T115" fmla="*/ 84 h 270"/>
              <a:gd name="T116" fmla="*/ 145 w 627"/>
              <a:gd name="T117" fmla="*/ 110 h 270"/>
              <a:gd name="T118" fmla="*/ 132 w 627"/>
              <a:gd name="T119" fmla="*/ 114 h 270"/>
              <a:gd name="T120" fmla="*/ 110 w 627"/>
              <a:gd name="T121" fmla="*/ 114 h 270"/>
              <a:gd name="T122" fmla="*/ 86 w 627"/>
              <a:gd name="T123" fmla="*/ 117 h 270"/>
              <a:gd name="T124" fmla="*/ 60 w 627"/>
              <a:gd name="T125"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7" h="270">
                <a:moveTo>
                  <a:pt x="627" y="13"/>
                </a:moveTo>
                <a:cubicBezTo>
                  <a:pt x="627" y="13"/>
                  <a:pt x="627" y="14"/>
                  <a:pt x="627" y="13"/>
                </a:cubicBezTo>
                <a:cubicBezTo>
                  <a:pt x="627" y="13"/>
                  <a:pt x="627" y="13"/>
                  <a:pt x="627" y="13"/>
                </a:cubicBezTo>
                <a:close/>
                <a:moveTo>
                  <a:pt x="159" y="250"/>
                </a:moveTo>
                <a:cubicBezTo>
                  <a:pt x="160" y="250"/>
                  <a:pt x="161" y="250"/>
                  <a:pt x="162" y="250"/>
                </a:cubicBezTo>
                <a:cubicBezTo>
                  <a:pt x="161" y="251"/>
                  <a:pt x="161" y="250"/>
                  <a:pt x="160" y="251"/>
                </a:cubicBezTo>
                <a:cubicBezTo>
                  <a:pt x="162" y="251"/>
                  <a:pt x="164" y="251"/>
                  <a:pt x="166" y="251"/>
                </a:cubicBezTo>
                <a:cubicBezTo>
                  <a:pt x="165" y="252"/>
                  <a:pt x="164" y="252"/>
                  <a:pt x="163" y="253"/>
                </a:cubicBezTo>
                <a:cubicBezTo>
                  <a:pt x="163" y="253"/>
                  <a:pt x="164" y="252"/>
                  <a:pt x="164" y="253"/>
                </a:cubicBezTo>
                <a:cubicBezTo>
                  <a:pt x="164" y="253"/>
                  <a:pt x="164" y="253"/>
                  <a:pt x="164" y="253"/>
                </a:cubicBezTo>
                <a:cubicBezTo>
                  <a:pt x="165" y="253"/>
                  <a:pt x="166" y="254"/>
                  <a:pt x="166" y="254"/>
                </a:cubicBezTo>
                <a:cubicBezTo>
                  <a:pt x="169" y="253"/>
                  <a:pt x="172" y="253"/>
                  <a:pt x="174" y="253"/>
                </a:cubicBezTo>
                <a:cubicBezTo>
                  <a:pt x="174" y="254"/>
                  <a:pt x="175" y="254"/>
                  <a:pt x="175" y="255"/>
                </a:cubicBezTo>
                <a:cubicBezTo>
                  <a:pt x="176" y="254"/>
                  <a:pt x="176" y="254"/>
                  <a:pt x="177" y="254"/>
                </a:cubicBezTo>
                <a:cubicBezTo>
                  <a:pt x="176" y="255"/>
                  <a:pt x="174" y="255"/>
                  <a:pt x="173" y="256"/>
                </a:cubicBezTo>
                <a:cubicBezTo>
                  <a:pt x="174" y="256"/>
                  <a:pt x="175" y="256"/>
                  <a:pt x="176" y="257"/>
                </a:cubicBezTo>
                <a:cubicBezTo>
                  <a:pt x="176" y="257"/>
                  <a:pt x="176" y="256"/>
                  <a:pt x="177" y="256"/>
                </a:cubicBezTo>
                <a:cubicBezTo>
                  <a:pt x="179" y="257"/>
                  <a:pt x="181" y="257"/>
                  <a:pt x="183" y="256"/>
                </a:cubicBezTo>
                <a:cubicBezTo>
                  <a:pt x="184" y="257"/>
                  <a:pt x="184" y="256"/>
                  <a:pt x="185" y="257"/>
                </a:cubicBezTo>
                <a:cubicBezTo>
                  <a:pt x="188" y="256"/>
                  <a:pt x="190" y="257"/>
                  <a:pt x="194" y="256"/>
                </a:cubicBezTo>
                <a:cubicBezTo>
                  <a:pt x="194" y="258"/>
                  <a:pt x="195" y="257"/>
                  <a:pt x="196" y="257"/>
                </a:cubicBezTo>
                <a:cubicBezTo>
                  <a:pt x="196" y="257"/>
                  <a:pt x="195" y="256"/>
                  <a:pt x="196" y="256"/>
                </a:cubicBezTo>
                <a:cubicBezTo>
                  <a:pt x="196" y="257"/>
                  <a:pt x="198" y="257"/>
                  <a:pt x="199" y="256"/>
                </a:cubicBezTo>
                <a:cubicBezTo>
                  <a:pt x="199" y="257"/>
                  <a:pt x="199" y="257"/>
                  <a:pt x="199" y="257"/>
                </a:cubicBezTo>
                <a:cubicBezTo>
                  <a:pt x="202" y="256"/>
                  <a:pt x="205" y="257"/>
                  <a:pt x="208" y="256"/>
                </a:cubicBezTo>
                <a:cubicBezTo>
                  <a:pt x="208" y="256"/>
                  <a:pt x="209" y="256"/>
                  <a:pt x="209" y="256"/>
                </a:cubicBezTo>
                <a:cubicBezTo>
                  <a:pt x="210" y="256"/>
                  <a:pt x="211" y="257"/>
                  <a:pt x="212" y="256"/>
                </a:cubicBezTo>
                <a:cubicBezTo>
                  <a:pt x="213" y="256"/>
                  <a:pt x="214" y="256"/>
                  <a:pt x="216" y="256"/>
                </a:cubicBezTo>
                <a:cubicBezTo>
                  <a:pt x="216" y="256"/>
                  <a:pt x="217" y="256"/>
                  <a:pt x="217" y="257"/>
                </a:cubicBezTo>
                <a:cubicBezTo>
                  <a:pt x="218" y="257"/>
                  <a:pt x="218" y="256"/>
                  <a:pt x="218" y="256"/>
                </a:cubicBezTo>
                <a:cubicBezTo>
                  <a:pt x="219" y="256"/>
                  <a:pt x="220" y="257"/>
                  <a:pt x="222" y="256"/>
                </a:cubicBezTo>
                <a:cubicBezTo>
                  <a:pt x="224" y="256"/>
                  <a:pt x="226" y="256"/>
                  <a:pt x="228" y="256"/>
                </a:cubicBezTo>
                <a:cubicBezTo>
                  <a:pt x="231" y="256"/>
                  <a:pt x="234" y="256"/>
                  <a:pt x="237" y="255"/>
                </a:cubicBezTo>
                <a:cubicBezTo>
                  <a:pt x="242" y="256"/>
                  <a:pt x="247" y="255"/>
                  <a:pt x="252" y="255"/>
                </a:cubicBezTo>
                <a:cubicBezTo>
                  <a:pt x="254" y="254"/>
                  <a:pt x="256" y="255"/>
                  <a:pt x="258" y="254"/>
                </a:cubicBezTo>
                <a:cubicBezTo>
                  <a:pt x="260" y="254"/>
                  <a:pt x="262" y="254"/>
                  <a:pt x="264" y="254"/>
                </a:cubicBezTo>
                <a:cubicBezTo>
                  <a:pt x="264" y="253"/>
                  <a:pt x="264" y="253"/>
                  <a:pt x="264" y="253"/>
                </a:cubicBezTo>
                <a:cubicBezTo>
                  <a:pt x="267" y="254"/>
                  <a:pt x="271" y="253"/>
                  <a:pt x="274" y="253"/>
                </a:cubicBezTo>
                <a:cubicBezTo>
                  <a:pt x="275" y="253"/>
                  <a:pt x="275" y="253"/>
                  <a:pt x="275" y="253"/>
                </a:cubicBezTo>
                <a:cubicBezTo>
                  <a:pt x="278" y="254"/>
                  <a:pt x="281" y="253"/>
                  <a:pt x="284" y="253"/>
                </a:cubicBezTo>
                <a:cubicBezTo>
                  <a:pt x="284" y="253"/>
                  <a:pt x="284" y="253"/>
                  <a:pt x="285" y="253"/>
                </a:cubicBezTo>
                <a:cubicBezTo>
                  <a:pt x="285" y="253"/>
                  <a:pt x="285" y="253"/>
                  <a:pt x="286" y="253"/>
                </a:cubicBezTo>
                <a:cubicBezTo>
                  <a:pt x="294" y="252"/>
                  <a:pt x="301" y="252"/>
                  <a:pt x="310" y="252"/>
                </a:cubicBezTo>
                <a:cubicBezTo>
                  <a:pt x="311" y="252"/>
                  <a:pt x="313" y="251"/>
                  <a:pt x="314" y="252"/>
                </a:cubicBezTo>
                <a:cubicBezTo>
                  <a:pt x="318" y="251"/>
                  <a:pt x="324" y="251"/>
                  <a:pt x="328" y="251"/>
                </a:cubicBezTo>
                <a:cubicBezTo>
                  <a:pt x="329" y="251"/>
                  <a:pt x="329" y="251"/>
                  <a:pt x="330" y="251"/>
                </a:cubicBezTo>
                <a:cubicBezTo>
                  <a:pt x="330" y="251"/>
                  <a:pt x="330" y="251"/>
                  <a:pt x="331" y="251"/>
                </a:cubicBezTo>
                <a:cubicBezTo>
                  <a:pt x="336" y="251"/>
                  <a:pt x="343" y="251"/>
                  <a:pt x="349" y="250"/>
                </a:cubicBezTo>
                <a:cubicBezTo>
                  <a:pt x="357" y="251"/>
                  <a:pt x="365" y="250"/>
                  <a:pt x="373" y="250"/>
                </a:cubicBezTo>
                <a:cubicBezTo>
                  <a:pt x="376" y="250"/>
                  <a:pt x="378" y="251"/>
                  <a:pt x="381" y="250"/>
                </a:cubicBezTo>
                <a:cubicBezTo>
                  <a:pt x="382" y="250"/>
                  <a:pt x="383" y="250"/>
                  <a:pt x="384" y="250"/>
                </a:cubicBezTo>
                <a:cubicBezTo>
                  <a:pt x="384" y="250"/>
                  <a:pt x="384" y="250"/>
                  <a:pt x="384" y="250"/>
                </a:cubicBezTo>
                <a:cubicBezTo>
                  <a:pt x="387" y="251"/>
                  <a:pt x="391" y="249"/>
                  <a:pt x="394" y="250"/>
                </a:cubicBezTo>
                <a:cubicBezTo>
                  <a:pt x="396" y="249"/>
                  <a:pt x="398" y="251"/>
                  <a:pt x="400" y="249"/>
                </a:cubicBezTo>
                <a:cubicBezTo>
                  <a:pt x="401" y="250"/>
                  <a:pt x="404" y="250"/>
                  <a:pt x="406" y="250"/>
                </a:cubicBezTo>
                <a:cubicBezTo>
                  <a:pt x="408" y="250"/>
                  <a:pt x="409" y="250"/>
                  <a:pt x="410" y="249"/>
                </a:cubicBezTo>
                <a:cubicBezTo>
                  <a:pt x="413" y="251"/>
                  <a:pt x="416" y="249"/>
                  <a:pt x="418" y="250"/>
                </a:cubicBezTo>
                <a:cubicBezTo>
                  <a:pt x="419" y="249"/>
                  <a:pt x="420" y="250"/>
                  <a:pt x="421" y="249"/>
                </a:cubicBezTo>
                <a:cubicBezTo>
                  <a:pt x="421" y="250"/>
                  <a:pt x="422" y="249"/>
                  <a:pt x="422" y="250"/>
                </a:cubicBezTo>
                <a:cubicBezTo>
                  <a:pt x="424" y="249"/>
                  <a:pt x="426" y="250"/>
                  <a:pt x="429" y="250"/>
                </a:cubicBezTo>
                <a:cubicBezTo>
                  <a:pt x="429" y="249"/>
                  <a:pt x="428" y="249"/>
                  <a:pt x="429" y="248"/>
                </a:cubicBezTo>
                <a:cubicBezTo>
                  <a:pt x="430" y="249"/>
                  <a:pt x="429" y="249"/>
                  <a:pt x="430" y="250"/>
                </a:cubicBezTo>
                <a:cubicBezTo>
                  <a:pt x="432" y="249"/>
                  <a:pt x="435" y="250"/>
                  <a:pt x="438" y="250"/>
                </a:cubicBezTo>
                <a:cubicBezTo>
                  <a:pt x="438" y="249"/>
                  <a:pt x="437" y="249"/>
                  <a:pt x="437" y="249"/>
                </a:cubicBezTo>
                <a:cubicBezTo>
                  <a:pt x="438" y="249"/>
                  <a:pt x="438" y="249"/>
                  <a:pt x="438" y="248"/>
                </a:cubicBezTo>
                <a:cubicBezTo>
                  <a:pt x="439" y="249"/>
                  <a:pt x="438" y="249"/>
                  <a:pt x="439" y="250"/>
                </a:cubicBezTo>
                <a:cubicBezTo>
                  <a:pt x="440" y="249"/>
                  <a:pt x="441" y="250"/>
                  <a:pt x="443" y="249"/>
                </a:cubicBezTo>
                <a:cubicBezTo>
                  <a:pt x="443" y="249"/>
                  <a:pt x="444" y="249"/>
                  <a:pt x="444" y="249"/>
                </a:cubicBezTo>
                <a:cubicBezTo>
                  <a:pt x="447" y="249"/>
                  <a:pt x="450" y="248"/>
                  <a:pt x="453" y="249"/>
                </a:cubicBezTo>
                <a:cubicBezTo>
                  <a:pt x="457" y="248"/>
                  <a:pt x="461" y="249"/>
                  <a:pt x="466" y="248"/>
                </a:cubicBezTo>
                <a:cubicBezTo>
                  <a:pt x="467" y="249"/>
                  <a:pt x="469" y="249"/>
                  <a:pt x="470" y="248"/>
                </a:cubicBezTo>
                <a:cubicBezTo>
                  <a:pt x="472" y="249"/>
                  <a:pt x="475" y="248"/>
                  <a:pt x="477" y="249"/>
                </a:cubicBezTo>
                <a:cubicBezTo>
                  <a:pt x="479" y="247"/>
                  <a:pt x="481" y="248"/>
                  <a:pt x="484" y="247"/>
                </a:cubicBezTo>
                <a:cubicBezTo>
                  <a:pt x="484" y="248"/>
                  <a:pt x="484" y="248"/>
                  <a:pt x="485" y="248"/>
                </a:cubicBezTo>
                <a:cubicBezTo>
                  <a:pt x="485" y="248"/>
                  <a:pt x="485" y="247"/>
                  <a:pt x="485" y="247"/>
                </a:cubicBezTo>
                <a:cubicBezTo>
                  <a:pt x="487" y="248"/>
                  <a:pt x="489" y="247"/>
                  <a:pt x="491" y="247"/>
                </a:cubicBezTo>
                <a:cubicBezTo>
                  <a:pt x="494" y="246"/>
                  <a:pt x="497" y="247"/>
                  <a:pt x="500" y="247"/>
                </a:cubicBezTo>
                <a:cubicBezTo>
                  <a:pt x="501" y="248"/>
                  <a:pt x="504" y="247"/>
                  <a:pt x="505" y="246"/>
                </a:cubicBezTo>
                <a:cubicBezTo>
                  <a:pt x="504" y="243"/>
                  <a:pt x="502" y="245"/>
                  <a:pt x="501" y="242"/>
                </a:cubicBezTo>
                <a:cubicBezTo>
                  <a:pt x="501" y="241"/>
                  <a:pt x="502" y="240"/>
                  <a:pt x="502" y="239"/>
                </a:cubicBezTo>
                <a:cubicBezTo>
                  <a:pt x="501" y="238"/>
                  <a:pt x="499" y="237"/>
                  <a:pt x="499" y="236"/>
                </a:cubicBezTo>
                <a:cubicBezTo>
                  <a:pt x="498" y="236"/>
                  <a:pt x="499" y="235"/>
                  <a:pt x="498" y="235"/>
                </a:cubicBezTo>
                <a:cubicBezTo>
                  <a:pt x="499" y="235"/>
                  <a:pt x="499" y="235"/>
                  <a:pt x="500" y="235"/>
                </a:cubicBezTo>
                <a:cubicBezTo>
                  <a:pt x="499" y="234"/>
                  <a:pt x="497" y="235"/>
                  <a:pt x="496" y="234"/>
                </a:cubicBezTo>
                <a:cubicBezTo>
                  <a:pt x="496" y="235"/>
                  <a:pt x="497" y="235"/>
                  <a:pt x="496" y="235"/>
                </a:cubicBezTo>
                <a:cubicBezTo>
                  <a:pt x="496" y="235"/>
                  <a:pt x="496" y="235"/>
                  <a:pt x="496" y="235"/>
                </a:cubicBezTo>
                <a:cubicBezTo>
                  <a:pt x="496" y="234"/>
                  <a:pt x="495" y="234"/>
                  <a:pt x="495" y="233"/>
                </a:cubicBezTo>
                <a:cubicBezTo>
                  <a:pt x="494" y="233"/>
                  <a:pt x="494" y="234"/>
                  <a:pt x="493" y="234"/>
                </a:cubicBezTo>
                <a:cubicBezTo>
                  <a:pt x="493" y="233"/>
                  <a:pt x="490" y="235"/>
                  <a:pt x="490" y="232"/>
                </a:cubicBezTo>
                <a:cubicBezTo>
                  <a:pt x="490" y="232"/>
                  <a:pt x="490" y="232"/>
                  <a:pt x="491" y="232"/>
                </a:cubicBezTo>
                <a:cubicBezTo>
                  <a:pt x="492" y="233"/>
                  <a:pt x="494" y="233"/>
                  <a:pt x="497" y="232"/>
                </a:cubicBezTo>
                <a:cubicBezTo>
                  <a:pt x="497" y="233"/>
                  <a:pt x="498" y="232"/>
                  <a:pt x="498" y="232"/>
                </a:cubicBezTo>
                <a:cubicBezTo>
                  <a:pt x="498" y="232"/>
                  <a:pt x="498" y="230"/>
                  <a:pt x="499" y="231"/>
                </a:cubicBezTo>
                <a:cubicBezTo>
                  <a:pt x="499" y="231"/>
                  <a:pt x="499" y="232"/>
                  <a:pt x="499" y="232"/>
                </a:cubicBezTo>
                <a:cubicBezTo>
                  <a:pt x="500" y="233"/>
                  <a:pt x="502" y="233"/>
                  <a:pt x="504" y="232"/>
                </a:cubicBezTo>
                <a:cubicBezTo>
                  <a:pt x="504" y="231"/>
                  <a:pt x="503" y="232"/>
                  <a:pt x="502" y="231"/>
                </a:cubicBezTo>
                <a:cubicBezTo>
                  <a:pt x="502" y="231"/>
                  <a:pt x="502" y="230"/>
                  <a:pt x="502" y="229"/>
                </a:cubicBezTo>
                <a:cubicBezTo>
                  <a:pt x="503" y="229"/>
                  <a:pt x="504" y="229"/>
                  <a:pt x="505" y="228"/>
                </a:cubicBezTo>
                <a:cubicBezTo>
                  <a:pt x="507" y="228"/>
                  <a:pt x="509" y="228"/>
                  <a:pt x="511" y="229"/>
                </a:cubicBezTo>
                <a:cubicBezTo>
                  <a:pt x="511" y="229"/>
                  <a:pt x="512" y="229"/>
                  <a:pt x="512" y="229"/>
                </a:cubicBezTo>
                <a:cubicBezTo>
                  <a:pt x="512" y="229"/>
                  <a:pt x="513" y="229"/>
                  <a:pt x="513" y="228"/>
                </a:cubicBezTo>
                <a:cubicBezTo>
                  <a:pt x="513" y="228"/>
                  <a:pt x="512" y="229"/>
                  <a:pt x="512" y="228"/>
                </a:cubicBezTo>
                <a:cubicBezTo>
                  <a:pt x="513" y="228"/>
                  <a:pt x="513" y="228"/>
                  <a:pt x="513" y="228"/>
                </a:cubicBezTo>
                <a:cubicBezTo>
                  <a:pt x="513" y="227"/>
                  <a:pt x="513" y="227"/>
                  <a:pt x="513" y="227"/>
                </a:cubicBezTo>
                <a:cubicBezTo>
                  <a:pt x="514" y="226"/>
                  <a:pt x="515" y="227"/>
                  <a:pt x="516" y="227"/>
                </a:cubicBezTo>
                <a:cubicBezTo>
                  <a:pt x="517" y="227"/>
                  <a:pt x="518" y="227"/>
                  <a:pt x="520" y="227"/>
                </a:cubicBezTo>
                <a:cubicBezTo>
                  <a:pt x="521" y="227"/>
                  <a:pt x="522" y="227"/>
                  <a:pt x="523" y="227"/>
                </a:cubicBezTo>
                <a:cubicBezTo>
                  <a:pt x="524" y="227"/>
                  <a:pt x="525" y="228"/>
                  <a:pt x="526" y="228"/>
                </a:cubicBezTo>
                <a:cubicBezTo>
                  <a:pt x="527" y="227"/>
                  <a:pt x="528" y="226"/>
                  <a:pt x="530" y="226"/>
                </a:cubicBezTo>
                <a:cubicBezTo>
                  <a:pt x="529" y="225"/>
                  <a:pt x="528" y="222"/>
                  <a:pt x="529" y="220"/>
                </a:cubicBezTo>
                <a:cubicBezTo>
                  <a:pt x="532" y="219"/>
                  <a:pt x="535" y="218"/>
                  <a:pt x="538" y="218"/>
                </a:cubicBezTo>
                <a:cubicBezTo>
                  <a:pt x="538" y="218"/>
                  <a:pt x="538" y="218"/>
                  <a:pt x="538" y="218"/>
                </a:cubicBezTo>
                <a:cubicBezTo>
                  <a:pt x="539" y="218"/>
                  <a:pt x="540" y="219"/>
                  <a:pt x="542" y="218"/>
                </a:cubicBezTo>
                <a:cubicBezTo>
                  <a:pt x="544" y="218"/>
                  <a:pt x="546" y="218"/>
                  <a:pt x="548" y="217"/>
                </a:cubicBezTo>
                <a:cubicBezTo>
                  <a:pt x="548" y="215"/>
                  <a:pt x="544" y="213"/>
                  <a:pt x="548" y="211"/>
                </a:cubicBezTo>
                <a:cubicBezTo>
                  <a:pt x="551" y="211"/>
                  <a:pt x="555" y="213"/>
                  <a:pt x="559" y="211"/>
                </a:cubicBezTo>
                <a:cubicBezTo>
                  <a:pt x="559" y="210"/>
                  <a:pt x="557" y="209"/>
                  <a:pt x="557" y="209"/>
                </a:cubicBezTo>
                <a:cubicBezTo>
                  <a:pt x="555" y="210"/>
                  <a:pt x="554" y="209"/>
                  <a:pt x="553" y="209"/>
                </a:cubicBezTo>
                <a:cubicBezTo>
                  <a:pt x="551" y="209"/>
                  <a:pt x="548" y="209"/>
                  <a:pt x="545" y="208"/>
                </a:cubicBezTo>
                <a:cubicBezTo>
                  <a:pt x="545" y="208"/>
                  <a:pt x="545" y="208"/>
                  <a:pt x="544" y="208"/>
                </a:cubicBezTo>
                <a:cubicBezTo>
                  <a:pt x="543" y="207"/>
                  <a:pt x="542" y="207"/>
                  <a:pt x="542" y="206"/>
                </a:cubicBezTo>
                <a:cubicBezTo>
                  <a:pt x="542" y="206"/>
                  <a:pt x="542" y="205"/>
                  <a:pt x="542" y="205"/>
                </a:cubicBezTo>
                <a:cubicBezTo>
                  <a:pt x="541" y="205"/>
                  <a:pt x="540" y="203"/>
                  <a:pt x="539" y="202"/>
                </a:cubicBezTo>
                <a:cubicBezTo>
                  <a:pt x="539" y="201"/>
                  <a:pt x="540" y="200"/>
                  <a:pt x="541" y="200"/>
                </a:cubicBezTo>
                <a:cubicBezTo>
                  <a:pt x="541" y="198"/>
                  <a:pt x="544" y="198"/>
                  <a:pt x="545" y="198"/>
                </a:cubicBezTo>
                <a:cubicBezTo>
                  <a:pt x="546" y="198"/>
                  <a:pt x="546" y="198"/>
                  <a:pt x="547" y="198"/>
                </a:cubicBezTo>
                <a:cubicBezTo>
                  <a:pt x="549" y="197"/>
                  <a:pt x="551" y="197"/>
                  <a:pt x="553" y="196"/>
                </a:cubicBezTo>
                <a:cubicBezTo>
                  <a:pt x="555" y="197"/>
                  <a:pt x="557" y="194"/>
                  <a:pt x="557" y="193"/>
                </a:cubicBezTo>
                <a:cubicBezTo>
                  <a:pt x="557" y="192"/>
                  <a:pt x="556" y="190"/>
                  <a:pt x="556" y="189"/>
                </a:cubicBezTo>
                <a:cubicBezTo>
                  <a:pt x="556" y="187"/>
                  <a:pt x="558" y="187"/>
                  <a:pt x="560" y="186"/>
                </a:cubicBezTo>
                <a:cubicBezTo>
                  <a:pt x="560" y="185"/>
                  <a:pt x="560" y="184"/>
                  <a:pt x="560" y="183"/>
                </a:cubicBezTo>
                <a:cubicBezTo>
                  <a:pt x="561" y="181"/>
                  <a:pt x="563" y="182"/>
                  <a:pt x="565" y="181"/>
                </a:cubicBezTo>
                <a:cubicBezTo>
                  <a:pt x="566" y="180"/>
                  <a:pt x="567" y="181"/>
                  <a:pt x="569" y="180"/>
                </a:cubicBezTo>
                <a:cubicBezTo>
                  <a:pt x="571" y="180"/>
                  <a:pt x="570" y="178"/>
                  <a:pt x="572" y="177"/>
                </a:cubicBezTo>
                <a:cubicBezTo>
                  <a:pt x="573" y="174"/>
                  <a:pt x="577" y="173"/>
                  <a:pt x="579" y="172"/>
                </a:cubicBezTo>
                <a:cubicBezTo>
                  <a:pt x="578" y="171"/>
                  <a:pt x="580" y="171"/>
                  <a:pt x="579" y="170"/>
                </a:cubicBezTo>
                <a:cubicBezTo>
                  <a:pt x="582" y="170"/>
                  <a:pt x="583" y="167"/>
                  <a:pt x="585" y="165"/>
                </a:cubicBezTo>
                <a:cubicBezTo>
                  <a:pt x="586" y="165"/>
                  <a:pt x="588" y="165"/>
                  <a:pt x="589" y="165"/>
                </a:cubicBezTo>
                <a:cubicBezTo>
                  <a:pt x="589" y="165"/>
                  <a:pt x="589" y="164"/>
                  <a:pt x="590" y="164"/>
                </a:cubicBezTo>
                <a:cubicBezTo>
                  <a:pt x="594" y="164"/>
                  <a:pt x="595" y="161"/>
                  <a:pt x="592" y="158"/>
                </a:cubicBezTo>
                <a:cubicBezTo>
                  <a:pt x="593" y="157"/>
                  <a:pt x="592" y="157"/>
                  <a:pt x="593" y="156"/>
                </a:cubicBezTo>
                <a:cubicBezTo>
                  <a:pt x="595" y="155"/>
                  <a:pt x="596" y="152"/>
                  <a:pt x="599" y="151"/>
                </a:cubicBezTo>
                <a:cubicBezTo>
                  <a:pt x="601" y="152"/>
                  <a:pt x="606" y="151"/>
                  <a:pt x="607" y="148"/>
                </a:cubicBezTo>
                <a:cubicBezTo>
                  <a:pt x="607" y="147"/>
                  <a:pt x="606" y="146"/>
                  <a:pt x="606" y="145"/>
                </a:cubicBezTo>
                <a:cubicBezTo>
                  <a:pt x="606" y="144"/>
                  <a:pt x="608" y="145"/>
                  <a:pt x="608" y="144"/>
                </a:cubicBezTo>
                <a:cubicBezTo>
                  <a:pt x="608" y="143"/>
                  <a:pt x="607" y="143"/>
                  <a:pt x="607" y="142"/>
                </a:cubicBezTo>
                <a:cubicBezTo>
                  <a:pt x="606" y="142"/>
                  <a:pt x="605" y="142"/>
                  <a:pt x="604" y="143"/>
                </a:cubicBezTo>
                <a:cubicBezTo>
                  <a:pt x="604" y="143"/>
                  <a:pt x="604" y="143"/>
                  <a:pt x="604" y="143"/>
                </a:cubicBezTo>
                <a:cubicBezTo>
                  <a:pt x="602" y="139"/>
                  <a:pt x="599" y="138"/>
                  <a:pt x="597" y="135"/>
                </a:cubicBezTo>
                <a:cubicBezTo>
                  <a:pt x="594" y="133"/>
                  <a:pt x="590" y="133"/>
                  <a:pt x="587" y="132"/>
                </a:cubicBezTo>
                <a:cubicBezTo>
                  <a:pt x="587" y="131"/>
                  <a:pt x="587" y="131"/>
                  <a:pt x="587" y="131"/>
                </a:cubicBezTo>
                <a:cubicBezTo>
                  <a:pt x="583" y="130"/>
                  <a:pt x="578" y="129"/>
                  <a:pt x="575" y="126"/>
                </a:cubicBezTo>
                <a:cubicBezTo>
                  <a:pt x="575" y="127"/>
                  <a:pt x="575" y="127"/>
                  <a:pt x="574" y="127"/>
                </a:cubicBezTo>
                <a:cubicBezTo>
                  <a:pt x="574" y="126"/>
                  <a:pt x="572" y="126"/>
                  <a:pt x="571" y="126"/>
                </a:cubicBezTo>
                <a:cubicBezTo>
                  <a:pt x="570" y="125"/>
                  <a:pt x="568" y="126"/>
                  <a:pt x="567" y="126"/>
                </a:cubicBezTo>
                <a:cubicBezTo>
                  <a:pt x="567" y="126"/>
                  <a:pt x="567" y="126"/>
                  <a:pt x="566" y="126"/>
                </a:cubicBezTo>
                <a:cubicBezTo>
                  <a:pt x="566" y="125"/>
                  <a:pt x="566" y="126"/>
                  <a:pt x="565" y="126"/>
                </a:cubicBezTo>
                <a:cubicBezTo>
                  <a:pt x="565" y="125"/>
                  <a:pt x="565" y="125"/>
                  <a:pt x="565" y="125"/>
                </a:cubicBezTo>
                <a:cubicBezTo>
                  <a:pt x="562" y="125"/>
                  <a:pt x="560" y="123"/>
                  <a:pt x="558" y="124"/>
                </a:cubicBezTo>
                <a:cubicBezTo>
                  <a:pt x="555" y="122"/>
                  <a:pt x="551" y="122"/>
                  <a:pt x="548" y="119"/>
                </a:cubicBezTo>
                <a:cubicBezTo>
                  <a:pt x="548" y="119"/>
                  <a:pt x="547" y="119"/>
                  <a:pt x="547" y="119"/>
                </a:cubicBezTo>
                <a:cubicBezTo>
                  <a:pt x="547" y="119"/>
                  <a:pt x="547" y="118"/>
                  <a:pt x="547" y="117"/>
                </a:cubicBezTo>
                <a:cubicBezTo>
                  <a:pt x="547" y="117"/>
                  <a:pt x="546" y="117"/>
                  <a:pt x="546" y="117"/>
                </a:cubicBezTo>
                <a:cubicBezTo>
                  <a:pt x="546" y="111"/>
                  <a:pt x="554" y="109"/>
                  <a:pt x="559" y="108"/>
                </a:cubicBezTo>
                <a:cubicBezTo>
                  <a:pt x="558" y="107"/>
                  <a:pt x="558" y="107"/>
                  <a:pt x="557" y="106"/>
                </a:cubicBezTo>
                <a:cubicBezTo>
                  <a:pt x="555" y="106"/>
                  <a:pt x="553" y="106"/>
                  <a:pt x="551" y="106"/>
                </a:cubicBezTo>
                <a:cubicBezTo>
                  <a:pt x="549" y="105"/>
                  <a:pt x="547" y="106"/>
                  <a:pt x="546" y="105"/>
                </a:cubicBezTo>
                <a:cubicBezTo>
                  <a:pt x="545" y="104"/>
                  <a:pt x="546" y="104"/>
                  <a:pt x="545" y="104"/>
                </a:cubicBezTo>
                <a:cubicBezTo>
                  <a:pt x="545" y="104"/>
                  <a:pt x="545" y="104"/>
                  <a:pt x="545" y="105"/>
                </a:cubicBezTo>
                <a:cubicBezTo>
                  <a:pt x="545" y="104"/>
                  <a:pt x="545" y="104"/>
                  <a:pt x="545" y="103"/>
                </a:cubicBezTo>
                <a:cubicBezTo>
                  <a:pt x="544" y="104"/>
                  <a:pt x="544" y="104"/>
                  <a:pt x="544" y="105"/>
                </a:cubicBezTo>
                <a:cubicBezTo>
                  <a:pt x="543" y="105"/>
                  <a:pt x="542" y="103"/>
                  <a:pt x="541" y="103"/>
                </a:cubicBezTo>
                <a:cubicBezTo>
                  <a:pt x="539" y="104"/>
                  <a:pt x="538" y="103"/>
                  <a:pt x="537" y="103"/>
                </a:cubicBezTo>
                <a:cubicBezTo>
                  <a:pt x="537" y="103"/>
                  <a:pt x="537" y="104"/>
                  <a:pt x="536" y="103"/>
                </a:cubicBezTo>
                <a:cubicBezTo>
                  <a:pt x="536" y="103"/>
                  <a:pt x="537" y="103"/>
                  <a:pt x="537" y="102"/>
                </a:cubicBezTo>
                <a:cubicBezTo>
                  <a:pt x="535" y="103"/>
                  <a:pt x="533" y="105"/>
                  <a:pt x="531" y="103"/>
                </a:cubicBezTo>
                <a:cubicBezTo>
                  <a:pt x="530" y="103"/>
                  <a:pt x="530" y="103"/>
                  <a:pt x="529" y="102"/>
                </a:cubicBezTo>
                <a:cubicBezTo>
                  <a:pt x="529" y="103"/>
                  <a:pt x="529" y="103"/>
                  <a:pt x="529" y="103"/>
                </a:cubicBezTo>
                <a:cubicBezTo>
                  <a:pt x="528" y="103"/>
                  <a:pt x="528" y="103"/>
                  <a:pt x="528" y="102"/>
                </a:cubicBezTo>
                <a:cubicBezTo>
                  <a:pt x="527" y="102"/>
                  <a:pt x="528" y="103"/>
                  <a:pt x="527" y="103"/>
                </a:cubicBezTo>
                <a:cubicBezTo>
                  <a:pt x="526" y="102"/>
                  <a:pt x="525" y="103"/>
                  <a:pt x="524" y="102"/>
                </a:cubicBezTo>
                <a:cubicBezTo>
                  <a:pt x="523" y="102"/>
                  <a:pt x="524" y="102"/>
                  <a:pt x="523" y="101"/>
                </a:cubicBezTo>
                <a:cubicBezTo>
                  <a:pt x="522" y="101"/>
                  <a:pt x="519" y="103"/>
                  <a:pt x="518" y="101"/>
                </a:cubicBezTo>
                <a:cubicBezTo>
                  <a:pt x="516" y="103"/>
                  <a:pt x="515" y="101"/>
                  <a:pt x="513" y="100"/>
                </a:cubicBezTo>
                <a:cubicBezTo>
                  <a:pt x="512" y="101"/>
                  <a:pt x="512" y="102"/>
                  <a:pt x="512" y="102"/>
                </a:cubicBezTo>
                <a:cubicBezTo>
                  <a:pt x="511" y="102"/>
                  <a:pt x="511" y="101"/>
                  <a:pt x="509" y="102"/>
                </a:cubicBezTo>
                <a:cubicBezTo>
                  <a:pt x="510" y="101"/>
                  <a:pt x="509" y="100"/>
                  <a:pt x="508" y="101"/>
                </a:cubicBezTo>
                <a:cubicBezTo>
                  <a:pt x="508" y="101"/>
                  <a:pt x="508" y="101"/>
                  <a:pt x="508" y="102"/>
                </a:cubicBezTo>
                <a:cubicBezTo>
                  <a:pt x="507" y="101"/>
                  <a:pt x="507" y="101"/>
                  <a:pt x="506" y="101"/>
                </a:cubicBezTo>
                <a:cubicBezTo>
                  <a:pt x="505" y="100"/>
                  <a:pt x="506" y="100"/>
                  <a:pt x="506" y="100"/>
                </a:cubicBezTo>
                <a:cubicBezTo>
                  <a:pt x="504" y="100"/>
                  <a:pt x="503" y="100"/>
                  <a:pt x="502" y="100"/>
                </a:cubicBezTo>
                <a:cubicBezTo>
                  <a:pt x="501" y="100"/>
                  <a:pt x="502" y="101"/>
                  <a:pt x="502" y="101"/>
                </a:cubicBezTo>
                <a:cubicBezTo>
                  <a:pt x="501" y="99"/>
                  <a:pt x="499" y="100"/>
                  <a:pt x="498" y="100"/>
                </a:cubicBezTo>
                <a:cubicBezTo>
                  <a:pt x="498" y="100"/>
                  <a:pt x="498" y="100"/>
                  <a:pt x="497" y="99"/>
                </a:cubicBezTo>
                <a:cubicBezTo>
                  <a:pt x="496" y="100"/>
                  <a:pt x="494" y="99"/>
                  <a:pt x="493" y="100"/>
                </a:cubicBezTo>
                <a:cubicBezTo>
                  <a:pt x="492" y="99"/>
                  <a:pt x="491" y="99"/>
                  <a:pt x="490" y="99"/>
                </a:cubicBezTo>
                <a:cubicBezTo>
                  <a:pt x="490" y="99"/>
                  <a:pt x="490" y="98"/>
                  <a:pt x="490" y="98"/>
                </a:cubicBezTo>
                <a:cubicBezTo>
                  <a:pt x="490" y="98"/>
                  <a:pt x="490" y="98"/>
                  <a:pt x="490" y="98"/>
                </a:cubicBezTo>
                <a:cubicBezTo>
                  <a:pt x="490" y="98"/>
                  <a:pt x="489" y="97"/>
                  <a:pt x="488" y="98"/>
                </a:cubicBezTo>
                <a:cubicBezTo>
                  <a:pt x="489" y="98"/>
                  <a:pt x="489" y="99"/>
                  <a:pt x="489" y="99"/>
                </a:cubicBezTo>
                <a:cubicBezTo>
                  <a:pt x="488" y="99"/>
                  <a:pt x="487" y="99"/>
                  <a:pt x="485" y="99"/>
                </a:cubicBezTo>
                <a:cubicBezTo>
                  <a:pt x="486" y="99"/>
                  <a:pt x="485" y="98"/>
                  <a:pt x="485" y="98"/>
                </a:cubicBezTo>
                <a:cubicBezTo>
                  <a:pt x="486" y="98"/>
                  <a:pt x="486" y="98"/>
                  <a:pt x="487" y="98"/>
                </a:cubicBezTo>
                <a:cubicBezTo>
                  <a:pt x="485" y="97"/>
                  <a:pt x="483" y="97"/>
                  <a:pt x="481" y="97"/>
                </a:cubicBezTo>
                <a:cubicBezTo>
                  <a:pt x="481" y="98"/>
                  <a:pt x="482" y="98"/>
                  <a:pt x="481" y="99"/>
                </a:cubicBezTo>
                <a:cubicBezTo>
                  <a:pt x="481" y="99"/>
                  <a:pt x="480" y="98"/>
                  <a:pt x="480" y="98"/>
                </a:cubicBezTo>
                <a:cubicBezTo>
                  <a:pt x="480" y="98"/>
                  <a:pt x="480" y="98"/>
                  <a:pt x="480" y="97"/>
                </a:cubicBezTo>
                <a:cubicBezTo>
                  <a:pt x="479" y="97"/>
                  <a:pt x="477" y="97"/>
                  <a:pt x="476" y="96"/>
                </a:cubicBezTo>
                <a:cubicBezTo>
                  <a:pt x="476" y="96"/>
                  <a:pt x="475" y="96"/>
                  <a:pt x="475" y="97"/>
                </a:cubicBezTo>
                <a:cubicBezTo>
                  <a:pt x="474" y="96"/>
                  <a:pt x="473" y="95"/>
                  <a:pt x="471" y="95"/>
                </a:cubicBezTo>
                <a:cubicBezTo>
                  <a:pt x="471" y="95"/>
                  <a:pt x="471" y="96"/>
                  <a:pt x="470" y="96"/>
                </a:cubicBezTo>
                <a:cubicBezTo>
                  <a:pt x="470" y="96"/>
                  <a:pt x="470" y="97"/>
                  <a:pt x="470" y="98"/>
                </a:cubicBezTo>
                <a:cubicBezTo>
                  <a:pt x="470" y="98"/>
                  <a:pt x="469" y="97"/>
                  <a:pt x="469" y="97"/>
                </a:cubicBezTo>
                <a:cubicBezTo>
                  <a:pt x="468" y="96"/>
                  <a:pt x="466" y="97"/>
                  <a:pt x="465" y="96"/>
                </a:cubicBezTo>
                <a:cubicBezTo>
                  <a:pt x="464" y="97"/>
                  <a:pt x="463" y="95"/>
                  <a:pt x="462" y="96"/>
                </a:cubicBezTo>
                <a:cubicBezTo>
                  <a:pt x="461" y="96"/>
                  <a:pt x="461" y="96"/>
                  <a:pt x="461" y="96"/>
                </a:cubicBezTo>
                <a:cubicBezTo>
                  <a:pt x="461" y="97"/>
                  <a:pt x="462" y="97"/>
                  <a:pt x="462" y="97"/>
                </a:cubicBezTo>
                <a:cubicBezTo>
                  <a:pt x="462" y="97"/>
                  <a:pt x="461" y="97"/>
                  <a:pt x="461" y="97"/>
                </a:cubicBezTo>
                <a:cubicBezTo>
                  <a:pt x="459" y="94"/>
                  <a:pt x="455" y="97"/>
                  <a:pt x="452" y="95"/>
                </a:cubicBezTo>
                <a:cubicBezTo>
                  <a:pt x="451" y="95"/>
                  <a:pt x="450" y="95"/>
                  <a:pt x="449" y="94"/>
                </a:cubicBezTo>
                <a:cubicBezTo>
                  <a:pt x="448" y="94"/>
                  <a:pt x="448" y="93"/>
                  <a:pt x="446" y="94"/>
                </a:cubicBezTo>
                <a:cubicBezTo>
                  <a:pt x="447" y="94"/>
                  <a:pt x="448" y="94"/>
                  <a:pt x="448" y="95"/>
                </a:cubicBezTo>
                <a:cubicBezTo>
                  <a:pt x="448" y="95"/>
                  <a:pt x="449" y="95"/>
                  <a:pt x="449" y="95"/>
                </a:cubicBezTo>
                <a:cubicBezTo>
                  <a:pt x="448" y="95"/>
                  <a:pt x="448" y="95"/>
                  <a:pt x="448" y="95"/>
                </a:cubicBezTo>
                <a:cubicBezTo>
                  <a:pt x="447" y="95"/>
                  <a:pt x="447" y="94"/>
                  <a:pt x="446" y="95"/>
                </a:cubicBezTo>
                <a:cubicBezTo>
                  <a:pt x="446" y="94"/>
                  <a:pt x="445" y="93"/>
                  <a:pt x="444" y="94"/>
                </a:cubicBezTo>
                <a:cubicBezTo>
                  <a:pt x="444" y="94"/>
                  <a:pt x="445" y="94"/>
                  <a:pt x="445" y="95"/>
                </a:cubicBezTo>
                <a:cubicBezTo>
                  <a:pt x="444" y="95"/>
                  <a:pt x="444" y="94"/>
                  <a:pt x="444" y="94"/>
                </a:cubicBezTo>
                <a:cubicBezTo>
                  <a:pt x="444" y="94"/>
                  <a:pt x="444" y="94"/>
                  <a:pt x="444" y="93"/>
                </a:cubicBezTo>
                <a:cubicBezTo>
                  <a:pt x="443" y="93"/>
                  <a:pt x="442" y="91"/>
                  <a:pt x="440" y="92"/>
                </a:cubicBezTo>
                <a:cubicBezTo>
                  <a:pt x="439" y="92"/>
                  <a:pt x="438" y="92"/>
                  <a:pt x="438" y="91"/>
                </a:cubicBezTo>
                <a:cubicBezTo>
                  <a:pt x="435" y="92"/>
                  <a:pt x="432" y="91"/>
                  <a:pt x="429" y="92"/>
                </a:cubicBezTo>
                <a:cubicBezTo>
                  <a:pt x="429" y="91"/>
                  <a:pt x="428" y="91"/>
                  <a:pt x="428" y="91"/>
                </a:cubicBezTo>
                <a:cubicBezTo>
                  <a:pt x="428" y="91"/>
                  <a:pt x="427" y="92"/>
                  <a:pt x="427" y="92"/>
                </a:cubicBezTo>
                <a:cubicBezTo>
                  <a:pt x="428" y="92"/>
                  <a:pt x="429" y="93"/>
                  <a:pt x="430" y="94"/>
                </a:cubicBezTo>
                <a:cubicBezTo>
                  <a:pt x="429" y="94"/>
                  <a:pt x="428" y="93"/>
                  <a:pt x="428" y="92"/>
                </a:cubicBezTo>
                <a:cubicBezTo>
                  <a:pt x="427" y="93"/>
                  <a:pt x="427" y="93"/>
                  <a:pt x="427" y="94"/>
                </a:cubicBezTo>
                <a:cubicBezTo>
                  <a:pt x="426" y="94"/>
                  <a:pt x="425" y="93"/>
                  <a:pt x="425" y="92"/>
                </a:cubicBezTo>
                <a:cubicBezTo>
                  <a:pt x="424" y="92"/>
                  <a:pt x="424" y="93"/>
                  <a:pt x="424" y="93"/>
                </a:cubicBezTo>
                <a:cubicBezTo>
                  <a:pt x="424" y="92"/>
                  <a:pt x="422" y="91"/>
                  <a:pt x="422" y="90"/>
                </a:cubicBezTo>
                <a:cubicBezTo>
                  <a:pt x="422" y="89"/>
                  <a:pt x="422" y="89"/>
                  <a:pt x="422" y="89"/>
                </a:cubicBezTo>
                <a:cubicBezTo>
                  <a:pt x="422" y="89"/>
                  <a:pt x="422" y="88"/>
                  <a:pt x="422" y="88"/>
                </a:cubicBezTo>
                <a:cubicBezTo>
                  <a:pt x="420" y="88"/>
                  <a:pt x="418" y="88"/>
                  <a:pt x="417" y="87"/>
                </a:cubicBezTo>
                <a:cubicBezTo>
                  <a:pt x="417" y="87"/>
                  <a:pt x="416" y="88"/>
                  <a:pt x="416" y="88"/>
                </a:cubicBezTo>
                <a:cubicBezTo>
                  <a:pt x="415" y="87"/>
                  <a:pt x="414" y="87"/>
                  <a:pt x="414" y="88"/>
                </a:cubicBezTo>
                <a:cubicBezTo>
                  <a:pt x="413" y="88"/>
                  <a:pt x="413" y="87"/>
                  <a:pt x="413" y="87"/>
                </a:cubicBezTo>
                <a:cubicBezTo>
                  <a:pt x="412" y="88"/>
                  <a:pt x="410" y="87"/>
                  <a:pt x="409" y="86"/>
                </a:cubicBezTo>
                <a:cubicBezTo>
                  <a:pt x="410" y="86"/>
                  <a:pt x="409" y="85"/>
                  <a:pt x="410" y="85"/>
                </a:cubicBezTo>
                <a:cubicBezTo>
                  <a:pt x="410" y="86"/>
                  <a:pt x="411" y="85"/>
                  <a:pt x="411" y="85"/>
                </a:cubicBezTo>
                <a:cubicBezTo>
                  <a:pt x="411" y="84"/>
                  <a:pt x="412" y="84"/>
                  <a:pt x="412" y="83"/>
                </a:cubicBezTo>
                <a:cubicBezTo>
                  <a:pt x="412" y="84"/>
                  <a:pt x="412" y="85"/>
                  <a:pt x="412" y="85"/>
                </a:cubicBezTo>
                <a:cubicBezTo>
                  <a:pt x="413" y="85"/>
                  <a:pt x="413" y="84"/>
                  <a:pt x="414" y="83"/>
                </a:cubicBezTo>
                <a:cubicBezTo>
                  <a:pt x="415" y="83"/>
                  <a:pt x="415" y="84"/>
                  <a:pt x="416" y="84"/>
                </a:cubicBezTo>
                <a:cubicBezTo>
                  <a:pt x="418" y="82"/>
                  <a:pt x="420" y="85"/>
                  <a:pt x="421" y="83"/>
                </a:cubicBezTo>
                <a:cubicBezTo>
                  <a:pt x="423" y="83"/>
                  <a:pt x="425" y="84"/>
                  <a:pt x="426" y="83"/>
                </a:cubicBezTo>
                <a:cubicBezTo>
                  <a:pt x="427" y="84"/>
                  <a:pt x="429" y="83"/>
                  <a:pt x="430" y="84"/>
                </a:cubicBezTo>
                <a:cubicBezTo>
                  <a:pt x="433" y="83"/>
                  <a:pt x="435" y="84"/>
                  <a:pt x="438" y="83"/>
                </a:cubicBezTo>
                <a:cubicBezTo>
                  <a:pt x="439" y="83"/>
                  <a:pt x="440" y="84"/>
                  <a:pt x="441" y="83"/>
                </a:cubicBezTo>
                <a:cubicBezTo>
                  <a:pt x="442" y="84"/>
                  <a:pt x="441" y="85"/>
                  <a:pt x="442" y="85"/>
                </a:cubicBezTo>
                <a:cubicBezTo>
                  <a:pt x="443" y="85"/>
                  <a:pt x="441" y="84"/>
                  <a:pt x="442" y="83"/>
                </a:cubicBezTo>
                <a:cubicBezTo>
                  <a:pt x="443" y="83"/>
                  <a:pt x="445" y="83"/>
                  <a:pt x="446" y="83"/>
                </a:cubicBezTo>
                <a:cubicBezTo>
                  <a:pt x="446" y="82"/>
                  <a:pt x="445" y="82"/>
                  <a:pt x="445" y="82"/>
                </a:cubicBezTo>
                <a:cubicBezTo>
                  <a:pt x="443" y="83"/>
                  <a:pt x="442" y="83"/>
                  <a:pt x="441" y="82"/>
                </a:cubicBezTo>
                <a:cubicBezTo>
                  <a:pt x="442" y="82"/>
                  <a:pt x="442" y="81"/>
                  <a:pt x="443" y="80"/>
                </a:cubicBezTo>
                <a:cubicBezTo>
                  <a:pt x="444" y="81"/>
                  <a:pt x="443" y="81"/>
                  <a:pt x="444" y="81"/>
                </a:cubicBezTo>
                <a:cubicBezTo>
                  <a:pt x="444" y="81"/>
                  <a:pt x="445" y="81"/>
                  <a:pt x="445" y="80"/>
                </a:cubicBezTo>
                <a:cubicBezTo>
                  <a:pt x="445" y="80"/>
                  <a:pt x="444" y="80"/>
                  <a:pt x="444" y="80"/>
                </a:cubicBezTo>
                <a:cubicBezTo>
                  <a:pt x="444" y="79"/>
                  <a:pt x="446" y="80"/>
                  <a:pt x="446" y="79"/>
                </a:cubicBezTo>
                <a:cubicBezTo>
                  <a:pt x="444" y="79"/>
                  <a:pt x="442" y="79"/>
                  <a:pt x="440" y="79"/>
                </a:cubicBezTo>
                <a:cubicBezTo>
                  <a:pt x="439" y="79"/>
                  <a:pt x="439" y="80"/>
                  <a:pt x="438" y="79"/>
                </a:cubicBezTo>
                <a:cubicBezTo>
                  <a:pt x="439" y="80"/>
                  <a:pt x="438" y="78"/>
                  <a:pt x="438" y="78"/>
                </a:cubicBezTo>
                <a:cubicBezTo>
                  <a:pt x="438" y="77"/>
                  <a:pt x="438" y="77"/>
                  <a:pt x="438" y="77"/>
                </a:cubicBezTo>
                <a:cubicBezTo>
                  <a:pt x="438" y="77"/>
                  <a:pt x="437" y="77"/>
                  <a:pt x="437" y="76"/>
                </a:cubicBezTo>
                <a:cubicBezTo>
                  <a:pt x="436" y="77"/>
                  <a:pt x="436" y="77"/>
                  <a:pt x="434" y="78"/>
                </a:cubicBezTo>
                <a:cubicBezTo>
                  <a:pt x="435" y="78"/>
                  <a:pt x="435" y="78"/>
                  <a:pt x="435" y="78"/>
                </a:cubicBezTo>
                <a:cubicBezTo>
                  <a:pt x="435" y="79"/>
                  <a:pt x="435" y="79"/>
                  <a:pt x="435" y="79"/>
                </a:cubicBezTo>
                <a:cubicBezTo>
                  <a:pt x="435" y="79"/>
                  <a:pt x="436" y="79"/>
                  <a:pt x="436" y="80"/>
                </a:cubicBezTo>
                <a:cubicBezTo>
                  <a:pt x="435" y="79"/>
                  <a:pt x="434" y="79"/>
                  <a:pt x="433" y="80"/>
                </a:cubicBezTo>
                <a:cubicBezTo>
                  <a:pt x="433" y="79"/>
                  <a:pt x="433" y="79"/>
                  <a:pt x="433" y="79"/>
                </a:cubicBezTo>
                <a:cubicBezTo>
                  <a:pt x="432" y="79"/>
                  <a:pt x="431" y="80"/>
                  <a:pt x="431" y="79"/>
                </a:cubicBezTo>
                <a:cubicBezTo>
                  <a:pt x="432" y="79"/>
                  <a:pt x="433" y="79"/>
                  <a:pt x="434" y="78"/>
                </a:cubicBezTo>
                <a:cubicBezTo>
                  <a:pt x="433" y="78"/>
                  <a:pt x="433" y="78"/>
                  <a:pt x="432" y="78"/>
                </a:cubicBezTo>
                <a:cubicBezTo>
                  <a:pt x="432" y="77"/>
                  <a:pt x="432" y="78"/>
                  <a:pt x="431" y="77"/>
                </a:cubicBezTo>
                <a:cubicBezTo>
                  <a:pt x="432" y="77"/>
                  <a:pt x="432" y="77"/>
                  <a:pt x="432" y="77"/>
                </a:cubicBezTo>
                <a:cubicBezTo>
                  <a:pt x="432" y="76"/>
                  <a:pt x="431" y="77"/>
                  <a:pt x="430" y="77"/>
                </a:cubicBezTo>
                <a:cubicBezTo>
                  <a:pt x="430" y="78"/>
                  <a:pt x="431" y="78"/>
                  <a:pt x="431" y="78"/>
                </a:cubicBezTo>
                <a:cubicBezTo>
                  <a:pt x="429" y="78"/>
                  <a:pt x="428" y="77"/>
                  <a:pt x="427" y="77"/>
                </a:cubicBezTo>
                <a:cubicBezTo>
                  <a:pt x="427" y="77"/>
                  <a:pt x="427" y="77"/>
                  <a:pt x="427" y="78"/>
                </a:cubicBezTo>
                <a:cubicBezTo>
                  <a:pt x="426" y="77"/>
                  <a:pt x="424" y="78"/>
                  <a:pt x="423" y="78"/>
                </a:cubicBezTo>
                <a:cubicBezTo>
                  <a:pt x="423" y="78"/>
                  <a:pt x="421" y="78"/>
                  <a:pt x="420" y="77"/>
                </a:cubicBezTo>
                <a:cubicBezTo>
                  <a:pt x="419" y="76"/>
                  <a:pt x="417" y="77"/>
                  <a:pt x="416" y="77"/>
                </a:cubicBezTo>
                <a:cubicBezTo>
                  <a:pt x="416" y="77"/>
                  <a:pt x="416" y="77"/>
                  <a:pt x="416" y="78"/>
                </a:cubicBezTo>
                <a:cubicBezTo>
                  <a:pt x="416" y="77"/>
                  <a:pt x="415" y="77"/>
                  <a:pt x="415" y="77"/>
                </a:cubicBezTo>
                <a:cubicBezTo>
                  <a:pt x="415" y="77"/>
                  <a:pt x="415" y="76"/>
                  <a:pt x="415" y="76"/>
                </a:cubicBezTo>
                <a:cubicBezTo>
                  <a:pt x="415" y="76"/>
                  <a:pt x="415" y="76"/>
                  <a:pt x="415" y="75"/>
                </a:cubicBezTo>
                <a:cubicBezTo>
                  <a:pt x="413" y="75"/>
                  <a:pt x="411" y="74"/>
                  <a:pt x="408" y="75"/>
                </a:cubicBezTo>
                <a:cubicBezTo>
                  <a:pt x="407" y="74"/>
                  <a:pt x="406" y="75"/>
                  <a:pt x="404" y="75"/>
                </a:cubicBezTo>
                <a:cubicBezTo>
                  <a:pt x="404" y="75"/>
                  <a:pt x="405" y="75"/>
                  <a:pt x="405" y="76"/>
                </a:cubicBezTo>
                <a:cubicBezTo>
                  <a:pt x="404" y="76"/>
                  <a:pt x="404" y="75"/>
                  <a:pt x="403" y="76"/>
                </a:cubicBezTo>
                <a:cubicBezTo>
                  <a:pt x="402" y="74"/>
                  <a:pt x="400" y="74"/>
                  <a:pt x="398" y="75"/>
                </a:cubicBezTo>
                <a:cubicBezTo>
                  <a:pt x="399" y="75"/>
                  <a:pt x="399" y="76"/>
                  <a:pt x="399" y="76"/>
                </a:cubicBezTo>
                <a:cubicBezTo>
                  <a:pt x="398" y="76"/>
                  <a:pt x="397" y="75"/>
                  <a:pt x="396" y="76"/>
                </a:cubicBezTo>
                <a:cubicBezTo>
                  <a:pt x="397" y="77"/>
                  <a:pt x="397" y="76"/>
                  <a:pt x="398" y="77"/>
                </a:cubicBezTo>
                <a:cubicBezTo>
                  <a:pt x="396" y="77"/>
                  <a:pt x="395" y="75"/>
                  <a:pt x="393" y="76"/>
                </a:cubicBezTo>
                <a:cubicBezTo>
                  <a:pt x="393" y="76"/>
                  <a:pt x="393" y="76"/>
                  <a:pt x="393" y="76"/>
                </a:cubicBezTo>
                <a:cubicBezTo>
                  <a:pt x="393" y="76"/>
                  <a:pt x="393" y="77"/>
                  <a:pt x="393" y="77"/>
                </a:cubicBezTo>
                <a:cubicBezTo>
                  <a:pt x="392" y="77"/>
                  <a:pt x="392" y="77"/>
                  <a:pt x="391" y="77"/>
                </a:cubicBezTo>
                <a:cubicBezTo>
                  <a:pt x="391" y="77"/>
                  <a:pt x="390" y="77"/>
                  <a:pt x="390" y="77"/>
                </a:cubicBezTo>
                <a:cubicBezTo>
                  <a:pt x="390" y="77"/>
                  <a:pt x="390" y="77"/>
                  <a:pt x="390" y="77"/>
                </a:cubicBezTo>
                <a:cubicBezTo>
                  <a:pt x="391" y="76"/>
                  <a:pt x="391" y="77"/>
                  <a:pt x="391" y="77"/>
                </a:cubicBezTo>
                <a:cubicBezTo>
                  <a:pt x="392" y="75"/>
                  <a:pt x="389" y="75"/>
                  <a:pt x="389" y="75"/>
                </a:cubicBezTo>
                <a:cubicBezTo>
                  <a:pt x="389" y="76"/>
                  <a:pt x="389" y="76"/>
                  <a:pt x="389" y="76"/>
                </a:cubicBezTo>
                <a:cubicBezTo>
                  <a:pt x="387" y="76"/>
                  <a:pt x="386" y="77"/>
                  <a:pt x="385" y="75"/>
                </a:cubicBezTo>
                <a:cubicBezTo>
                  <a:pt x="383" y="75"/>
                  <a:pt x="382" y="75"/>
                  <a:pt x="381" y="75"/>
                </a:cubicBezTo>
                <a:cubicBezTo>
                  <a:pt x="380" y="75"/>
                  <a:pt x="379" y="75"/>
                  <a:pt x="378" y="75"/>
                </a:cubicBezTo>
                <a:cubicBezTo>
                  <a:pt x="378" y="76"/>
                  <a:pt x="378" y="76"/>
                  <a:pt x="378" y="76"/>
                </a:cubicBezTo>
                <a:cubicBezTo>
                  <a:pt x="378" y="75"/>
                  <a:pt x="376" y="75"/>
                  <a:pt x="376" y="76"/>
                </a:cubicBezTo>
                <a:cubicBezTo>
                  <a:pt x="375" y="76"/>
                  <a:pt x="375" y="76"/>
                  <a:pt x="375" y="76"/>
                </a:cubicBezTo>
                <a:cubicBezTo>
                  <a:pt x="375" y="76"/>
                  <a:pt x="375" y="76"/>
                  <a:pt x="376" y="76"/>
                </a:cubicBezTo>
                <a:cubicBezTo>
                  <a:pt x="376" y="75"/>
                  <a:pt x="375" y="75"/>
                  <a:pt x="375" y="75"/>
                </a:cubicBezTo>
                <a:cubicBezTo>
                  <a:pt x="375" y="75"/>
                  <a:pt x="375" y="75"/>
                  <a:pt x="374" y="76"/>
                </a:cubicBezTo>
                <a:cubicBezTo>
                  <a:pt x="374" y="75"/>
                  <a:pt x="373" y="75"/>
                  <a:pt x="373" y="75"/>
                </a:cubicBezTo>
                <a:cubicBezTo>
                  <a:pt x="373" y="76"/>
                  <a:pt x="375" y="77"/>
                  <a:pt x="374" y="77"/>
                </a:cubicBezTo>
                <a:cubicBezTo>
                  <a:pt x="373" y="77"/>
                  <a:pt x="373" y="77"/>
                  <a:pt x="373" y="77"/>
                </a:cubicBezTo>
                <a:cubicBezTo>
                  <a:pt x="373" y="76"/>
                  <a:pt x="373" y="76"/>
                  <a:pt x="373" y="76"/>
                </a:cubicBezTo>
                <a:cubicBezTo>
                  <a:pt x="372" y="76"/>
                  <a:pt x="372" y="76"/>
                  <a:pt x="372" y="76"/>
                </a:cubicBezTo>
                <a:cubicBezTo>
                  <a:pt x="371" y="76"/>
                  <a:pt x="370" y="76"/>
                  <a:pt x="370" y="75"/>
                </a:cubicBezTo>
                <a:cubicBezTo>
                  <a:pt x="369" y="75"/>
                  <a:pt x="369" y="77"/>
                  <a:pt x="368" y="77"/>
                </a:cubicBezTo>
                <a:cubicBezTo>
                  <a:pt x="368" y="76"/>
                  <a:pt x="368" y="76"/>
                  <a:pt x="369" y="76"/>
                </a:cubicBezTo>
                <a:cubicBezTo>
                  <a:pt x="368" y="76"/>
                  <a:pt x="368" y="75"/>
                  <a:pt x="368" y="75"/>
                </a:cubicBezTo>
                <a:cubicBezTo>
                  <a:pt x="367" y="76"/>
                  <a:pt x="368" y="76"/>
                  <a:pt x="367" y="77"/>
                </a:cubicBezTo>
                <a:cubicBezTo>
                  <a:pt x="367" y="76"/>
                  <a:pt x="366" y="75"/>
                  <a:pt x="365" y="75"/>
                </a:cubicBezTo>
                <a:cubicBezTo>
                  <a:pt x="365" y="76"/>
                  <a:pt x="365" y="76"/>
                  <a:pt x="365" y="76"/>
                </a:cubicBezTo>
                <a:cubicBezTo>
                  <a:pt x="365" y="77"/>
                  <a:pt x="364" y="76"/>
                  <a:pt x="364" y="76"/>
                </a:cubicBezTo>
                <a:cubicBezTo>
                  <a:pt x="364" y="75"/>
                  <a:pt x="364" y="76"/>
                  <a:pt x="363" y="76"/>
                </a:cubicBezTo>
                <a:cubicBezTo>
                  <a:pt x="363" y="76"/>
                  <a:pt x="363" y="76"/>
                  <a:pt x="363" y="75"/>
                </a:cubicBezTo>
                <a:cubicBezTo>
                  <a:pt x="362" y="76"/>
                  <a:pt x="361" y="76"/>
                  <a:pt x="360" y="77"/>
                </a:cubicBezTo>
                <a:cubicBezTo>
                  <a:pt x="360" y="76"/>
                  <a:pt x="359" y="76"/>
                  <a:pt x="358" y="76"/>
                </a:cubicBezTo>
                <a:cubicBezTo>
                  <a:pt x="357" y="76"/>
                  <a:pt x="356" y="76"/>
                  <a:pt x="355" y="77"/>
                </a:cubicBezTo>
                <a:cubicBezTo>
                  <a:pt x="355" y="76"/>
                  <a:pt x="354" y="77"/>
                  <a:pt x="354" y="76"/>
                </a:cubicBezTo>
                <a:cubicBezTo>
                  <a:pt x="353" y="76"/>
                  <a:pt x="353" y="77"/>
                  <a:pt x="352" y="77"/>
                </a:cubicBezTo>
                <a:cubicBezTo>
                  <a:pt x="351" y="76"/>
                  <a:pt x="349" y="76"/>
                  <a:pt x="348" y="77"/>
                </a:cubicBezTo>
                <a:cubicBezTo>
                  <a:pt x="348" y="76"/>
                  <a:pt x="348" y="76"/>
                  <a:pt x="348" y="76"/>
                </a:cubicBezTo>
                <a:cubicBezTo>
                  <a:pt x="347" y="76"/>
                  <a:pt x="346" y="76"/>
                  <a:pt x="345" y="77"/>
                </a:cubicBezTo>
                <a:cubicBezTo>
                  <a:pt x="345" y="76"/>
                  <a:pt x="344" y="75"/>
                  <a:pt x="343" y="75"/>
                </a:cubicBezTo>
                <a:cubicBezTo>
                  <a:pt x="343" y="76"/>
                  <a:pt x="344" y="76"/>
                  <a:pt x="344" y="77"/>
                </a:cubicBezTo>
                <a:cubicBezTo>
                  <a:pt x="343" y="76"/>
                  <a:pt x="342" y="76"/>
                  <a:pt x="342" y="76"/>
                </a:cubicBezTo>
                <a:cubicBezTo>
                  <a:pt x="341" y="75"/>
                  <a:pt x="343" y="75"/>
                  <a:pt x="342" y="74"/>
                </a:cubicBezTo>
                <a:cubicBezTo>
                  <a:pt x="342" y="73"/>
                  <a:pt x="341" y="74"/>
                  <a:pt x="341" y="73"/>
                </a:cubicBezTo>
                <a:cubicBezTo>
                  <a:pt x="341" y="73"/>
                  <a:pt x="341" y="72"/>
                  <a:pt x="342" y="72"/>
                </a:cubicBezTo>
                <a:cubicBezTo>
                  <a:pt x="342" y="73"/>
                  <a:pt x="342" y="73"/>
                  <a:pt x="342" y="74"/>
                </a:cubicBezTo>
                <a:cubicBezTo>
                  <a:pt x="343" y="74"/>
                  <a:pt x="343" y="73"/>
                  <a:pt x="343" y="73"/>
                </a:cubicBezTo>
                <a:cubicBezTo>
                  <a:pt x="344" y="74"/>
                  <a:pt x="343" y="74"/>
                  <a:pt x="343" y="74"/>
                </a:cubicBezTo>
                <a:cubicBezTo>
                  <a:pt x="344" y="74"/>
                  <a:pt x="345" y="74"/>
                  <a:pt x="346" y="74"/>
                </a:cubicBezTo>
                <a:cubicBezTo>
                  <a:pt x="346" y="73"/>
                  <a:pt x="345" y="73"/>
                  <a:pt x="344" y="73"/>
                </a:cubicBezTo>
                <a:cubicBezTo>
                  <a:pt x="344" y="72"/>
                  <a:pt x="344" y="72"/>
                  <a:pt x="344" y="72"/>
                </a:cubicBezTo>
                <a:cubicBezTo>
                  <a:pt x="344" y="72"/>
                  <a:pt x="346" y="71"/>
                  <a:pt x="346" y="72"/>
                </a:cubicBezTo>
                <a:cubicBezTo>
                  <a:pt x="346" y="72"/>
                  <a:pt x="345" y="72"/>
                  <a:pt x="346" y="73"/>
                </a:cubicBezTo>
                <a:cubicBezTo>
                  <a:pt x="347" y="72"/>
                  <a:pt x="347" y="72"/>
                  <a:pt x="347" y="71"/>
                </a:cubicBezTo>
                <a:cubicBezTo>
                  <a:pt x="348" y="71"/>
                  <a:pt x="349" y="71"/>
                  <a:pt x="350" y="71"/>
                </a:cubicBezTo>
                <a:cubicBezTo>
                  <a:pt x="351" y="71"/>
                  <a:pt x="352" y="70"/>
                  <a:pt x="353" y="70"/>
                </a:cubicBezTo>
                <a:cubicBezTo>
                  <a:pt x="354" y="71"/>
                  <a:pt x="355" y="71"/>
                  <a:pt x="356" y="71"/>
                </a:cubicBezTo>
                <a:cubicBezTo>
                  <a:pt x="357" y="70"/>
                  <a:pt x="357" y="70"/>
                  <a:pt x="358" y="69"/>
                </a:cubicBezTo>
                <a:cubicBezTo>
                  <a:pt x="357" y="69"/>
                  <a:pt x="358" y="69"/>
                  <a:pt x="358" y="68"/>
                </a:cubicBezTo>
                <a:cubicBezTo>
                  <a:pt x="357" y="68"/>
                  <a:pt x="357" y="69"/>
                  <a:pt x="356" y="69"/>
                </a:cubicBezTo>
                <a:cubicBezTo>
                  <a:pt x="355" y="67"/>
                  <a:pt x="354" y="68"/>
                  <a:pt x="353" y="69"/>
                </a:cubicBezTo>
                <a:cubicBezTo>
                  <a:pt x="352" y="69"/>
                  <a:pt x="351" y="68"/>
                  <a:pt x="350" y="69"/>
                </a:cubicBezTo>
                <a:cubicBezTo>
                  <a:pt x="349" y="68"/>
                  <a:pt x="347" y="69"/>
                  <a:pt x="346" y="68"/>
                </a:cubicBezTo>
                <a:cubicBezTo>
                  <a:pt x="345" y="69"/>
                  <a:pt x="344" y="69"/>
                  <a:pt x="342" y="69"/>
                </a:cubicBezTo>
                <a:cubicBezTo>
                  <a:pt x="342" y="70"/>
                  <a:pt x="341" y="69"/>
                  <a:pt x="340" y="69"/>
                </a:cubicBezTo>
                <a:cubicBezTo>
                  <a:pt x="340" y="68"/>
                  <a:pt x="341" y="68"/>
                  <a:pt x="342" y="68"/>
                </a:cubicBezTo>
                <a:cubicBezTo>
                  <a:pt x="344" y="68"/>
                  <a:pt x="347" y="68"/>
                  <a:pt x="349" y="67"/>
                </a:cubicBezTo>
                <a:cubicBezTo>
                  <a:pt x="348" y="67"/>
                  <a:pt x="347" y="67"/>
                  <a:pt x="346" y="66"/>
                </a:cubicBezTo>
                <a:cubicBezTo>
                  <a:pt x="346" y="67"/>
                  <a:pt x="345" y="67"/>
                  <a:pt x="345" y="67"/>
                </a:cubicBezTo>
                <a:cubicBezTo>
                  <a:pt x="343" y="67"/>
                  <a:pt x="342" y="67"/>
                  <a:pt x="340" y="68"/>
                </a:cubicBezTo>
                <a:cubicBezTo>
                  <a:pt x="339" y="67"/>
                  <a:pt x="338" y="67"/>
                  <a:pt x="338" y="66"/>
                </a:cubicBezTo>
                <a:cubicBezTo>
                  <a:pt x="340" y="66"/>
                  <a:pt x="341" y="66"/>
                  <a:pt x="343" y="66"/>
                </a:cubicBezTo>
                <a:cubicBezTo>
                  <a:pt x="343" y="66"/>
                  <a:pt x="343" y="65"/>
                  <a:pt x="343" y="65"/>
                </a:cubicBezTo>
                <a:cubicBezTo>
                  <a:pt x="341" y="66"/>
                  <a:pt x="340" y="65"/>
                  <a:pt x="339" y="66"/>
                </a:cubicBezTo>
                <a:cubicBezTo>
                  <a:pt x="338" y="65"/>
                  <a:pt x="337" y="65"/>
                  <a:pt x="336" y="66"/>
                </a:cubicBezTo>
                <a:cubicBezTo>
                  <a:pt x="336" y="66"/>
                  <a:pt x="337" y="66"/>
                  <a:pt x="337" y="66"/>
                </a:cubicBezTo>
                <a:cubicBezTo>
                  <a:pt x="337" y="67"/>
                  <a:pt x="337" y="67"/>
                  <a:pt x="337" y="67"/>
                </a:cubicBezTo>
                <a:cubicBezTo>
                  <a:pt x="336" y="67"/>
                  <a:pt x="336" y="67"/>
                  <a:pt x="336" y="67"/>
                </a:cubicBezTo>
                <a:cubicBezTo>
                  <a:pt x="333" y="68"/>
                  <a:pt x="330" y="68"/>
                  <a:pt x="327" y="68"/>
                </a:cubicBezTo>
                <a:cubicBezTo>
                  <a:pt x="326" y="68"/>
                  <a:pt x="326" y="68"/>
                  <a:pt x="326" y="67"/>
                </a:cubicBezTo>
                <a:cubicBezTo>
                  <a:pt x="325" y="69"/>
                  <a:pt x="323" y="67"/>
                  <a:pt x="323" y="69"/>
                </a:cubicBezTo>
                <a:cubicBezTo>
                  <a:pt x="324" y="69"/>
                  <a:pt x="324" y="69"/>
                  <a:pt x="325" y="69"/>
                </a:cubicBezTo>
                <a:cubicBezTo>
                  <a:pt x="324" y="70"/>
                  <a:pt x="323" y="70"/>
                  <a:pt x="322" y="69"/>
                </a:cubicBezTo>
                <a:cubicBezTo>
                  <a:pt x="322" y="69"/>
                  <a:pt x="322" y="69"/>
                  <a:pt x="322" y="69"/>
                </a:cubicBezTo>
                <a:cubicBezTo>
                  <a:pt x="322" y="68"/>
                  <a:pt x="322" y="68"/>
                  <a:pt x="321" y="69"/>
                </a:cubicBezTo>
                <a:cubicBezTo>
                  <a:pt x="321" y="69"/>
                  <a:pt x="322" y="69"/>
                  <a:pt x="322" y="70"/>
                </a:cubicBezTo>
                <a:cubicBezTo>
                  <a:pt x="321" y="70"/>
                  <a:pt x="320" y="69"/>
                  <a:pt x="319" y="69"/>
                </a:cubicBezTo>
                <a:cubicBezTo>
                  <a:pt x="319" y="70"/>
                  <a:pt x="318" y="69"/>
                  <a:pt x="318" y="70"/>
                </a:cubicBezTo>
                <a:cubicBezTo>
                  <a:pt x="317" y="69"/>
                  <a:pt x="318" y="69"/>
                  <a:pt x="318" y="69"/>
                </a:cubicBezTo>
                <a:cubicBezTo>
                  <a:pt x="317" y="69"/>
                  <a:pt x="317" y="69"/>
                  <a:pt x="316" y="70"/>
                </a:cubicBezTo>
                <a:cubicBezTo>
                  <a:pt x="315" y="69"/>
                  <a:pt x="314" y="69"/>
                  <a:pt x="313" y="70"/>
                </a:cubicBezTo>
                <a:cubicBezTo>
                  <a:pt x="313" y="69"/>
                  <a:pt x="312" y="69"/>
                  <a:pt x="312" y="68"/>
                </a:cubicBezTo>
                <a:cubicBezTo>
                  <a:pt x="313" y="67"/>
                  <a:pt x="315" y="68"/>
                  <a:pt x="317" y="66"/>
                </a:cubicBezTo>
                <a:cubicBezTo>
                  <a:pt x="318" y="67"/>
                  <a:pt x="320" y="66"/>
                  <a:pt x="321" y="66"/>
                </a:cubicBezTo>
                <a:cubicBezTo>
                  <a:pt x="321" y="66"/>
                  <a:pt x="322" y="65"/>
                  <a:pt x="322" y="65"/>
                </a:cubicBezTo>
                <a:cubicBezTo>
                  <a:pt x="325" y="67"/>
                  <a:pt x="328" y="65"/>
                  <a:pt x="331" y="65"/>
                </a:cubicBezTo>
                <a:cubicBezTo>
                  <a:pt x="331" y="65"/>
                  <a:pt x="331" y="65"/>
                  <a:pt x="332" y="65"/>
                </a:cubicBezTo>
                <a:cubicBezTo>
                  <a:pt x="332" y="66"/>
                  <a:pt x="333" y="65"/>
                  <a:pt x="334" y="65"/>
                </a:cubicBezTo>
                <a:cubicBezTo>
                  <a:pt x="334" y="65"/>
                  <a:pt x="334" y="65"/>
                  <a:pt x="334" y="65"/>
                </a:cubicBezTo>
                <a:cubicBezTo>
                  <a:pt x="336" y="65"/>
                  <a:pt x="338" y="66"/>
                  <a:pt x="339" y="64"/>
                </a:cubicBezTo>
                <a:cubicBezTo>
                  <a:pt x="340" y="65"/>
                  <a:pt x="342" y="65"/>
                  <a:pt x="342" y="64"/>
                </a:cubicBezTo>
                <a:cubicBezTo>
                  <a:pt x="343" y="64"/>
                  <a:pt x="344" y="65"/>
                  <a:pt x="345" y="64"/>
                </a:cubicBezTo>
                <a:cubicBezTo>
                  <a:pt x="346" y="64"/>
                  <a:pt x="347" y="65"/>
                  <a:pt x="349" y="64"/>
                </a:cubicBezTo>
                <a:cubicBezTo>
                  <a:pt x="349" y="63"/>
                  <a:pt x="348" y="64"/>
                  <a:pt x="348" y="63"/>
                </a:cubicBezTo>
                <a:cubicBezTo>
                  <a:pt x="349" y="63"/>
                  <a:pt x="350" y="63"/>
                  <a:pt x="350" y="63"/>
                </a:cubicBezTo>
                <a:cubicBezTo>
                  <a:pt x="351" y="63"/>
                  <a:pt x="354" y="62"/>
                  <a:pt x="354" y="63"/>
                </a:cubicBezTo>
                <a:cubicBezTo>
                  <a:pt x="355" y="63"/>
                  <a:pt x="355" y="62"/>
                  <a:pt x="356" y="62"/>
                </a:cubicBezTo>
                <a:cubicBezTo>
                  <a:pt x="356" y="62"/>
                  <a:pt x="356" y="63"/>
                  <a:pt x="356" y="63"/>
                </a:cubicBezTo>
                <a:cubicBezTo>
                  <a:pt x="355" y="63"/>
                  <a:pt x="355" y="63"/>
                  <a:pt x="354" y="63"/>
                </a:cubicBezTo>
                <a:cubicBezTo>
                  <a:pt x="355" y="64"/>
                  <a:pt x="356" y="64"/>
                  <a:pt x="356" y="63"/>
                </a:cubicBezTo>
                <a:cubicBezTo>
                  <a:pt x="356" y="63"/>
                  <a:pt x="356" y="63"/>
                  <a:pt x="356" y="63"/>
                </a:cubicBezTo>
                <a:cubicBezTo>
                  <a:pt x="357" y="61"/>
                  <a:pt x="358" y="62"/>
                  <a:pt x="359" y="61"/>
                </a:cubicBezTo>
                <a:cubicBezTo>
                  <a:pt x="359" y="62"/>
                  <a:pt x="359" y="62"/>
                  <a:pt x="359" y="62"/>
                </a:cubicBezTo>
                <a:cubicBezTo>
                  <a:pt x="360" y="61"/>
                  <a:pt x="361" y="60"/>
                  <a:pt x="362" y="61"/>
                </a:cubicBezTo>
                <a:cubicBezTo>
                  <a:pt x="362" y="61"/>
                  <a:pt x="362" y="62"/>
                  <a:pt x="362" y="62"/>
                </a:cubicBezTo>
                <a:cubicBezTo>
                  <a:pt x="363" y="61"/>
                  <a:pt x="363" y="61"/>
                  <a:pt x="364" y="60"/>
                </a:cubicBezTo>
                <a:cubicBezTo>
                  <a:pt x="365" y="61"/>
                  <a:pt x="367" y="60"/>
                  <a:pt x="368" y="61"/>
                </a:cubicBezTo>
                <a:cubicBezTo>
                  <a:pt x="369" y="61"/>
                  <a:pt x="369" y="60"/>
                  <a:pt x="370" y="61"/>
                </a:cubicBezTo>
                <a:cubicBezTo>
                  <a:pt x="369" y="62"/>
                  <a:pt x="367" y="61"/>
                  <a:pt x="366" y="61"/>
                </a:cubicBezTo>
                <a:cubicBezTo>
                  <a:pt x="366" y="62"/>
                  <a:pt x="367" y="62"/>
                  <a:pt x="368" y="62"/>
                </a:cubicBezTo>
                <a:cubicBezTo>
                  <a:pt x="369" y="63"/>
                  <a:pt x="370" y="64"/>
                  <a:pt x="371" y="63"/>
                </a:cubicBezTo>
                <a:cubicBezTo>
                  <a:pt x="371" y="62"/>
                  <a:pt x="370" y="63"/>
                  <a:pt x="370" y="63"/>
                </a:cubicBezTo>
                <a:cubicBezTo>
                  <a:pt x="370" y="63"/>
                  <a:pt x="369" y="62"/>
                  <a:pt x="369" y="62"/>
                </a:cubicBezTo>
                <a:cubicBezTo>
                  <a:pt x="370" y="62"/>
                  <a:pt x="371" y="62"/>
                  <a:pt x="371" y="62"/>
                </a:cubicBezTo>
                <a:cubicBezTo>
                  <a:pt x="371" y="61"/>
                  <a:pt x="370" y="61"/>
                  <a:pt x="371" y="61"/>
                </a:cubicBezTo>
                <a:cubicBezTo>
                  <a:pt x="371" y="60"/>
                  <a:pt x="372" y="61"/>
                  <a:pt x="372" y="61"/>
                </a:cubicBezTo>
                <a:cubicBezTo>
                  <a:pt x="373" y="60"/>
                  <a:pt x="373" y="60"/>
                  <a:pt x="373" y="60"/>
                </a:cubicBezTo>
                <a:cubicBezTo>
                  <a:pt x="375" y="60"/>
                  <a:pt x="377" y="59"/>
                  <a:pt x="379" y="60"/>
                </a:cubicBezTo>
                <a:cubicBezTo>
                  <a:pt x="378" y="60"/>
                  <a:pt x="379" y="60"/>
                  <a:pt x="379" y="60"/>
                </a:cubicBezTo>
                <a:cubicBezTo>
                  <a:pt x="380" y="60"/>
                  <a:pt x="381" y="61"/>
                  <a:pt x="382" y="60"/>
                </a:cubicBezTo>
                <a:cubicBezTo>
                  <a:pt x="381" y="59"/>
                  <a:pt x="379" y="60"/>
                  <a:pt x="379" y="59"/>
                </a:cubicBezTo>
                <a:cubicBezTo>
                  <a:pt x="378" y="59"/>
                  <a:pt x="377" y="58"/>
                  <a:pt x="376" y="59"/>
                </a:cubicBezTo>
                <a:cubicBezTo>
                  <a:pt x="376" y="59"/>
                  <a:pt x="376" y="59"/>
                  <a:pt x="375" y="59"/>
                </a:cubicBezTo>
                <a:cubicBezTo>
                  <a:pt x="375" y="59"/>
                  <a:pt x="375" y="59"/>
                  <a:pt x="375" y="60"/>
                </a:cubicBezTo>
                <a:cubicBezTo>
                  <a:pt x="374" y="59"/>
                  <a:pt x="373" y="60"/>
                  <a:pt x="372" y="59"/>
                </a:cubicBezTo>
                <a:cubicBezTo>
                  <a:pt x="371" y="60"/>
                  <a:pt x="370" y="60"/>
                  <a:pt x="370" y="59"/>
                </a:cubicBezTo>
                <a:cubicBezTo>
                  <a:pt x="369" y="60"/>
                  <a:pt x="368" y="60"/>
                  <a:pt x="367" y="58"/>
                </a:cubicBezTo>
                <a:cubicBezTo>
                  <a:pt x="366" y="60"/>
                  <a:pt x="365" y="59"/>
                  <a:pt x="364" y="59"/>
                </a:cubicBezTo>
                <a:cubicBezTo>
                  <a:pt x="364" y="59"/>
                  <a:pt x="363" y="59"/>
                  <a:pt x="363" y="59"/>
                </a:cubicBezTo>
                <a:cubicBezTo>
                  <a:pt x="362" y="59"/>
                  <a:pt x="362" y="59"/>
                  <a:pt x="362" y="59"/>
                </a:cubicBezTo>
                <a:cubicBezTo>
                  <a:pt x="362" y="59"/>
                  <a:pt x="362" y="59"/>
                  <a:pt x="362" y="58"/>
                </a:cubicBezTo>
                <a:cubicBezTo>
                  <a:pt x="362" y="58"/>
                  <a:pt x="363" y="58"/>
                  <a:pt x="364" y="58"/>
                </a:cubicBezTo>
                <a:cubicBezTo>
                  <a:pt x="365" y="58"/>
                  <a:pt x="364" y="58"/>
                  <a:pt x="365" y="58"/>
                </a:cubicBezTo>
                <a:cubicBezTo>
                  <a:pt x="365" y="58"/>
                  <a:pt x="366" y="58"/>
                  <a:pt x="366" y="58"/>
                </a:cubicBezTo>
                <a:cubicBezTo>
                  <a:pt x="367" y="58"/>
                  <a:pt x="367" y="58"/>
                  <a:pt x="368" y="58"/>
                </a:cubicBezTo>
                <a:cubicBezTo>
                  <a:pt x="369" y="57"/>
                  <a:pt x="370" y="56"/>
                  <a:pt x="372" y="57"/>
                </a:cubicBezTo>
                <a:cubicBezTo>
                  <a:pt x="372" y="57"/>
                  <a:pt x="371" y="57"/>
                  <a:pt x="371" y="58"/>
                </a:cubicBezTo>
                <a:cubicBezTo>
                  <a:pt x="373" y="58"/>
                  <a:pt x="375" y="59"/>
                  <a:pt x="378" y="58"/>
                </a:cubicBezTo>
                <a:cubicBezTo>
                  <a:pt x="378" y="57"/>
                  <a:pt x="377" y="57"/>
                  <a:pt x="377" y="57"/>
                </a:cubicBezTo>
                <a:cubicBezTo>
                  <a:pt x="377" y="55"/>
                  <a:pt x="380" y="55"/>
                  <a:pt x="382" y="56"/>
                </a:cubicBezTo>
                <a:cubicBezTo>
                  <a:pt x="381" y="56"/>
                  <a:pt x="381" y="57"/>
                  <a:pt x="381" y="57"/>
                </a:cubicBezTo>
                <a:cubicBezTo>
                  <a:pt x="383" y="56"/>
                  <a:pt x="384" y="58"/>
                  <a:pt x="386" y="58"/>
                </a:cubicBezTo>
                <a:cubicBezTo>
                  <a:pt x="386" y="58"/>
                  <a:pt x="384" y="58"/>
                  <a:pt x="384" y="57"/>
                </a:cubicBezTo>
                <a:cubicBezTo>
                  <a:pt x="386" y="55"/>
                  <a:pt x="387" y="57"/>
                  <a:pt x="388" y="56"/>
                </a:cubicBezTo>
                <a:cubicBezTo>
                  <a:pt x="388" y="57"/>
                  <a:pt x="389" y="57"/>
                  <a:pt x="389" y="57"/>
                </a:cubicBezTo>
                <a:cubicBezTo>
                  <a:pt x="389" y="58"/>
                  <a:pt x="390" y="58"/>
                  <a:pt x="390" y="58"/>
                </a:cubicBezTo>
                <a:cubicBezTo>
                  <a:pt x="390" y="59"/>
                  <a:pt x="389" y="59"/>
                  <a:pt x="388" y="59"/>
                </a:cubicBezTo>
                <a:cubicBezTo>
                  <a:pt x="388" y="59"/>
                  <a:pt x="388" y="60"/>
                  <a:pt x="389" y="60"/>
                </a:cubicBezTo>
                <a:cubicBezTo>
                  <a:pt x="389" y="59"/>
                  <a:pt x="390" y="60"/>
                  <a:pt x="391" y="59"/>
                </a:cubicBezTo>
                <a:cubicBezTo>
                  <a:pt x="390" y="59"/>
                  <a:pt x="390" y="58"/>
                  <a:pt x="391" y="58"/>
                </a:cubicBezTo>
                <a:cubicBezTo>
                  <a:pt x="392" y="57"/>
                  <a:pt x="392" y="58"/>
                  <a:pt x="393" y="58"/>
                </a:cubicBezTo>
                <a:cubicBezTo>
                  <a:pt x="392" y="55"/>
                  <a:pt x="396" y="57"/>
                  <a:pt x="396" y="55"/>
                </a:cubicBezTo>
                <a:cubicBezTo>
                  <a:pt x="397" y="55"/>
                  <a:pt x="397" y="55"/>
                  <a:pt x="398" y="55"/>
                </a:cubicBezTo>
                <a:cubicBezTo>
                  <a:pt x="398" y="55"/>
                  <a:pt x="398" y="55"/>
                  <a:pt x="399" y="55"/>
                </a:cubicBezTo>
                <a:cubicBezTo>
                  <a:pt x="401" y="55"/>
                  <a:pt x="403" y="54"/>
                  <a:pt x="404" y="55"/>
                </a:cubicBezTo>
                <a:cubicBezTo>
                  <a:pt x="405" y="54"/>
                  <a:pt x="406" y="55"/>
                  <a:pt x="407" y="54"/>
                </a:cubicBezTo>
                <a:cubicBezTo>
                  <a:pt x="408" y="55"/>
                  <a:pt x="408" y="55"/>
                  <a:pt x="409" y="55"/>
                </a:cubicBezTo>
                <a:cubicBezTo>
                  <a:pt x="410" y="55"/>
                  <a:pt x="412" y="54"/>
                  <a:pt x="413" y="55"/>
                </a:cubicBezTo>
                <a:cubicBezTo>
                  <a:pt x="414" y="55"/>
                  <a:pt x="415" y="55"/>
                  <a:pt x="416" y="55"/>
                </a:cubicBezTo>
                <a:cubicBezTo>
                  <a:pt x="416" y="55"/>
                  <a:pt x="416" y="55"/>
                  <a:pt x="416" y="55"/>
                </a:cubicBezTo>
                <a:cubicBezTo>
                  <a:pt x="417" y="55"/>
                  <a:pt x="417" y="55"/>
                  <a:pt x="417" y="55"/>
                </a:cubicBezTo>
                <a:cubicBezTo>
                  <a:pt x="419" y="55"/>
                  <a:pt x="420" y="55"/>
                  <a:pt x="422" y="54"/>
                </a:cubicBezTo>
                <a:cubicBezTo>
                  <a:pt x="424" y="55"/>
                  <a:pt x="426" y="54"/>
                  <a:pt x="428" y="55"/>
                </a:cubicBezTo>
                <a:cubicBezTo>
                  <a:pt x="429" y="55"/>
                  <a:pt x="428" y="54"/>
                  <a:pt x="429" y="54"/>
                </a:cubicBezTo>
                <a:cubicBezTo>
                  <a:pt x="432" y="55"/>
                  <a:pt x="434" y="53"/>
                  <a:pt x="437" y="55"/>
                </a:cubicBezTo>
                <a:cubicBezTo>
                  <a:pt x="439" y="53"/>
                  <a:pt x="442" y="56"/>
                  <a:pt x="444" y="54"/>
                </a:cubicBezTo>
                <a:cubicBezTo>
                  <a:pt x="445" y="54"/>
                  <a:pt x="447" y="54"/>
                  <a:pt x="449" y="54"/>
                </a:cubicBezTo>
                <a:cubicBezTo>
                  <a:pt x="448" y="53"/>
                  <a:pt x="448" y="53"/>
                  <a:pt x="447" y="53"/>
                </a:cubicBezTo>
                <a:cubicBezTo>
                  <a:pt x="445" y="54"/>
                  <a:pt x="444" y="52"/>
                  <a:pt x="442" y="53"/>
                </a:cubicBezTo>
                <a:cubicBezTo>
                  <a:pt x="441" y="53"/>
                  <a:pt x="441" y="52"/>
                  <a:pt x="441" y="52"/>
                </a:cubicBezTo>
                <a:cubicBezTo>
                  <a:pt x="440" y="53"/>
                  <a:pt x="439" y="52"/>
                  <a:pt x="438" y="53"/>
                </a:cubicBezTo>
                <a:cubicBezTo>
                  <a:pt x="436" y="51"/>
                  <a:pt x="432" y="54"/>
                  <a:pt x="430" y="52"/>
                </a:cubicBezTo>
                <a:cubicBezTo>
                  <a:pt x="429" y="53"/>
                  <a:pt x="428" y="52"/>
                  <a:pt x="428" y="53"/>
                </a:cubicBezTo>
                <a:cubicBezTo>
                  <a:pt x="426" y="52"/>
                  <a:pt x="424" y="52"/>
                  <a:pt x="423" y="53"/>
                </a:cubicBezTo>
                <a:cubicBezTo>
                  <a:pt x="422" y="52"/>
                  <a:pt x="421" y="52"/>
                  <a:pt x="420" y="53"/>
                </a:cubicBezTo>
                <a:cubicBezTo>
                  <a:pt x="420" y="52"/>
                  <a:pt x="419" y="53"/>
                  <a:pt x="419" y="53"/>
                </a:cubicBezTo>
                <a:cubicBezTo>
                  <a:pt x="418" y="52"/>
                  <a:pt x="418" y="52"/>
                  <a:pt x="418" y="52"/>
                </a:cubicBezTo>
                <a:cubicBezTo>
                  <a:pt x="415" y="52"/>
                  <a:pt x="411" y="52"/>
                  <a:pt x="408" y="51"/>
                </a:cubicBezTo>
                <a:cubicBezTo>
                  <a:pt x="406" y="52"/>
                  <a:pt x="404" y="52"/>
                  <a:pt x="403" y="51"/>
                </a:cubicBezTo>
                <a:cubicBezTo>
                  <a:pt x="402" y="51"/>
                  <a:pt x="403" y="51"/>
                  <a:pt x="402" y="52"/>
                </a:cubicBezTo>
                <a:cubicBezTo>
                  <a:pt x="401" y="52"/>
                  <a:pt x="400" y="50"/>
                  <a:pt x="398" y="51"/>
                </a:cubicBezTo>
                <a:cubicBezTo>
                  <a:pt x="397" y="50"/>
                  <a:pt x="395" y="51"/>
                  <a:pt x="394" y="52"/>
                </a:cubicBezTo>
                <a:cubicBezTo>
                  <a:pt x="393" y="51"/>
                  <a:pt x="392" y="51"/>
                  <a:pt x="392" y="51"/>
                </a:cubicBezTo>
                <a:cubicBezTo>
                  <a:pt x="392" y="51"/>
                  <a:pt x="391" y="51"/>
                  <a:pt x="391" y="52"/>
                </a:cubicBezTo>
                <a:cubicBezTo>
                  <a:pt x="389" y="51"/>
                  <a:pt x="387" y="51"/>
                  <a:pt x="385" y="51"/>
                </a:cubicBezTo>
                <a:cubicBezTo>
                  <a:pt x="384" y="51"/>
                  <a:pt x="383" y="51"/>
                  <a:pt x="382" y="51"/>
                </a:cubicBezTo>
                <a:cubicBezTo>
                  <a:pt x="382" y="51"/>
                  <a:pt x="382" y="51"/>
                  <a:pt x="382" y="52"/>
                </a:cubicBezTo>
                <a:cubicBezTo>
                  <a:pt x="382" y="52"/>
                  <a:pt x="381" y="51"/>
                  <a:pt x="381" y="51"/>
                </a:cubicBezTo>
                <a:cubicBezTo>
                  <a:pt x="379" y="52"/>
                  <a:pt x="377" y="50"/>
                  <a:pt x="374" y="52"/>
                </a:cubicBezTo>
                <a:cubicBezTo>
                  <a:pt x="373" y="51"/>
                  <a:pt x="371" y="52"/>
                  <a:pt x="370" y="51"/>
                </a:cubicBezTo>
                <a:cubicBezTo>
                  <a:pt x="369" y="51"/>
                  <a:pt x="369" y="51"/>
                  <a:pt x="368" y="52"/>
                </a:cubicBezTo>
                <a:cubicBezTo>
                  <a:pt x="367" y="51"/>
                  <a:pt x="366" y="51"/>
                  <a:pt x="365" y="52"/>
                </a:cubicBezTo>
                <a:cubicBezTo>
                  <a:pt x="365" y="51"/>
                  <a:pt x="364" y="51"/>
                  <a:pt x="364" y="51"/>
                </a:cubicBezTo>
                <a:cubicBezTo>
                  <a:pt x="359" y="52"/>
                  <a:pt x="355" y="51"/>
                  <a:pt x="350" y="52"/>
                </a:cubicBezTo>
                <a:cubicBezTo>
                  <a:pt x="349" y="52"/>
                  <a:pt x="349" y="52"/>
                  <a:pt x="348" y="52"/>
                </a:cubicBezTo>
                <a:cubicBezTo>
                  <a:pt x="345" y="53"/>
                  <a:pt x="342" y="52"/>
                  <a:pt x="339" y="54"/>
                </a:cubicBezTo>
                <a:cubicBezTo>
                  <a:pt x="338" y="54"/>
                  <a:pt x="337" y="54"/>
                  <a:pt x="336" y="55"/>
                </a:cubicBezTo>
                <a:cubicBezTo>
                  <a:pt x="336" y="54"/>
                  <a:pt x="336" y="54"/>
                  <a:pt x="336" y="54"/>
                </a:cubicBezTo>
                <a:cubicBezTo>
                  <a:pt x="334" y="54"/>
                  <a:pt x="332" y="55"/>
                  <a:pt x="330" y="55"/>
                </a:cubicBezTo>
                <a:cubicBezTo>
                  <a:pt x="329" y="55"/>
                  <a:pt x="329" y="55"/>
                  <a:pt x="328" y="55"/>
                </a:cubicBezTo>
                <a:cubicBezTo>
                  <a:pt x="327" y="55"/>
                  <a:pt x="325" y="55"/>
                  <a:pt x="324" y="56"/>
                </a:cubicBezTo>
                <a:cubicBezTo>
                  <a:pt x="323" y="56"/>
                  <a:pt x="322" y="56"/>
                  <a:pt x="321" y="56"/>
                </a:cubicBezTo>
                <a:cubicBezTo>
                  <a:pt x="318" y="56"/>
                  <a:pt x="313" y="57"/>
                  <a:pt x="310" y="57"/>
                </a:cubicBezTo>
                <a:cubicBezTo>
                  <a:pt x="309" y="57"/>
                  <a:pt x="310" y="58"/>
                  <a:pt x="309" y="58"/>
                </a:cubicBezTo>
                <a:cubicBezTo>
                  <a:pt x="309" y="57"/>
                  <a:pt x="308" y="57"/>
                  <a:pt x="307" y="58"/>
                </a:cubicBezTo>
                <a:cubicBezTo>
                  <a:pt x="306" y="57"/>
                  <a:pt x="304" y="58"/>
                  <a:pt x="302" y="58"/>
                </a:cubicBezTo>
                <a:cubicBezTo>
                  <a:pt x="302" y="58"/>
                  <a:pt x="302" y="58"/>
                  <a:pt x="302" y="58"/>
                </a:cubicBezTo>
                <a:cubicBezTo>
                  <a:pt x="301" y="58"/>
                  <a:pt x="301" y="57"/>
                  <a:pt x="301" y="58"/>
                </a:cubicBezTo>
                <a:cubicBezTo>
                  <a:pt x="301" y="58"/>
                  <a:pt x="300" y="58"/>
                  <a:pt x="301" y="58"/>
                </a:cubicBezTo>
                <a:cubicBezTo>
                  <a:pt x="300" y="58"/>
                  <a:pt x="300" y="58"/>
                  <a:pt x="299" y="57"/>
                </a:cubicBezTo>
                <a:cubicBezTo>
                  <a:pt x="295" y="58"/>
                  <a:pt x="291" y="58"/>
                  <a:pt x="288" y="58"/>
                </a:cubicBezTo>
                <a:cubicBezTo>
                  <a:pt x="287" y="57"/>
                  <a:pt x="286" y="57"/>
                  <a:pt x="285" y="58"/>
                </a:cubicBezTo>
                <a:cubicBezTo>
                  <a:pt x="286" y="59"/>
                  <a:pt x="285" y="59"/>
                  <a:pt x="285" y="60"/>
                </a:cubicBezTo>
                <a:cubicBezTo>
                  <a:pt x="286" y="60"/>
                  <a:pt x="287" y="60"/>
                  <a:pt x="287" y="61"/>
                </a:cubicBezTo>
                <a:cubicBezTo>
                  <a:pt x="287" y="61"/>
                  <a:pt x="286" y="61"/>
                  <a:pt x="286" y="62"/>
                </a:cubicBezTo>
                <a:cubicBezTo>
                  <a:pt x="286" y="62"/>
                  <a:pt x="287" y="62"/>
                  <a:pt x="287" y="62"/>
                </a:cubicBezTo>
                <a:cubicBezTo>
                  <a:pt x="287" y="63"/>
                  <a:pt x="287" y="63"/>
                  <a:pt x="287" y="64"/>
                </a:cubicBezTo>
                <a:cubicBezTo>
                  <a:pt x="287" y="64"/>
                  <a:pt x="286" y="64"/>
                  <a:pt x="286" y="63"/>
                </a:cubicBezTo>
                <a:cubicBezTo>
                  <a:pt x="286" y="63"/>
                  <a:pt x="286" y="62"/>
                  <a:pt x="285" y="62"/>
                </a:cubicBezTo>
                <a:cubicBezTo>
                  <a:pt x="285" y="62"/>
                  <a:pt x="286" y="61"/>
                  <a:pt x="285" y="61"/>
                </a:cubicBezTo>
                <a:cubicBezTo>
                  <a:pt x="284" y="62"/>
                  <a:pt x="285" y="62"/>
                  <a:pt x="284" y="63"/>
                </a:cubicBezTo>
                <a:cubicBezTo>
                  <a:pt x="284" y="63"/>
                  <a:pt x="283" y="63"/>
                  <a:pt x="283" y="63"/>
                </a:cubicBezTo>
                <a:cubicBezTo>
                  <a:pt x="283" y="62"/>
                  <a:pt x="282" y="61"/>
                  <a:pt x="281" y="62"/>
                </a:cubicBezTo>
                <a:cubicBezTo>
                  <a:pt x="281" y="62"/>
                  <a:pt x="282" y="62"/>
                  <a:pt x="281" y="62"/>
                </a:cubicBezTo>
                <a:cubicBezTo>
                  <a:pt x="281" y="63"/>
                  <a:pt x="279" y="63"/>
                  <a:pt x="279" y="62"/>
                </a:cubicBezTo>
                <a:cubicBezTo>
                  <a:pt x="278" y="62"/>
                  <a:pt x="278" y="62"/>
                  <a:pt x="277" y="62"/>
                </a:cubicBezTo>
                <a:cubicBezTo>
                  <a:pt x="277" y="62"/>
                  <a:pt x="277" y="62"/>
                  <a:pt x="276" y="62"/>
                </a:cubicBezTo>
                <a:cubicBezTo>
                  <a:pt x="276" y="62"/>
                  <a:pt x="276" y="62"/>
                  <a:pt x="276" y="62"/>
                </a:cubicBezTo>
                <a:cubicBezTo>
                  <a:pt x="273" y="62"/>
                  <a:pt x="270" y="62"/>
                  <a:pt x="268" y="62"/>
                </a:cubicBezTo>
                <a:cubicBezTo>
                  <a:pt x="267" y="62"/>
                  <a:pt x="268" y="63"/>
                  <a:pt x="267" y="63"/>
                </a:cubicBezTo>
                <a:cubicBezTo>
                  <a:pt x="267" y="62"/>
                  <a:pt x="267" y="62"/>
                  <a:pt x="267" y="62"/>
                </a:cubicBezTo>
                <a:cubicBezTo>
                  <a:pt x="264" y="62"/>
                  <a:pt x="262" y="63"/>
                  <a:pt x="260" y="61"/>
                </a:cubicBezTo>
                <a:cubicBezTo>
                  <a:pt x="259" y="59"/>
                  <a:pt x="257" y="60"/>
                  <a:pt x="256" y="59"/>
                </a:cubicBezTo>
                <a:cubicBezTo>
                  <a:pt x="256" y="59"/>
                  <a:pt x="257" y="59"/>
                  <a:pt x="256" y="58"/>
                </a:cubicBezTo>
                <a:cubicBezTo>
                  <a:pt x="256" y="59"/>
                  <a:pt x="256" y="58"/>
                  <a:pt x="255" y="59"/>
                </a:cubicBezTo>
                <a:cubicBezTo>
                  <a:pt x="256" y="59"/>
                  <a:pt x="256" y="59"/>
                  <a:pt x="256" y="59"/>
                </a:cubicBezTo>
                <a:cubicBezTo>
                  <a:pt x="255" y="59"/>
                  <a:pt x="255" y="59"/>
                  <a:pt x="255" y="58"/>
                </a:cubicBezTo>
                <a:cubicBezTo>
                  <a:pt x="253" y="57"/>
                  <a:pt x="250" y="57"/>
                  <a:pt x="247" y="59"/>
                </a:cubicBezTo>
                <a:cubicBezTo>
                  <a:pt x="247" y="59"/>
                  <a:pt x="246" y="59"/>
                  <a:pt x="246" y="58"/>
                </a:cubicBezTo>
                <a:cubicBezTo>
                  <a:pt x="246" y="58"/>
                  <a:pt x="247" y="58"/>
                  <a:pt x="246" y="58"/>
                </a:cubicBezTo>
                <a:cubicBezTo>
                  <a:pt x="246" y="58"/>
                  <a:pt x="245" y="58"/>
                  <a:pt x="245" y="58"/>
                </a:cubicBezTo>
                <a:cubicBezTo>
                  <a:pt x="246" y="57"/>
                  <a:pt x="248" y="56"/>
                  <a:pt x="249" y="57"/>
                </a:cubicBezTo>
                <a:cubicBezTo>
                  <a:pt x="248" y="57"/>
                  <a:pt x="248" y="57"/>
                  <a:pt x="247" y="57"/>
                </a:cubicBezTo>
                <a:cubicBezTo>
                  <a:pt x="247" y="58"/>
                  <a:pt x="248" y="58"/>
                  <a:pt x="248" y="57"/>
                </a:cubicBezTo>
                <a:cubicBezTo>
                  <a:pt x="249" y="57"/>
                  <a:pt x="251" y="57"/>
                  <a:pt x="252" y="57"/>
                </a:cubicBezTo>
                <a:cubicBezTo>
                  <a:pt x="253" y="55"/>
                  <a:pt x="255" y="54"/>
                  <a:pt x="257" y="54"/>
                </a:cubicBezTo>
                <a:cubicBezTo>
                  <a:pt x="257" y="53"/>
                  <a:pt x="257" y="52"/>
                  <a:pt x="258" y="52"/>
                </a:cubicBezTo>
                <a:cubicBezTo>
                  <a:pt x="258" y="52"/>
                  <a:pt x="258" y="53"/>
                  <a:pt x="258" y="54"/>
                </a:cubicBezTo>
                <a:cubicBezTo>
                  <a:pt x="258" y="54"/>
                  <a:pt x="258" y="54"/>
                  <a:pt x="257" y="54"/>
                </a:cubicBezTo>
                <a:cubicBezTo>
                  <a:pt x="257" y="55"/>
                  <a:pt x="258" y="55"/>
                  <a:pt x="258" y="55"/>
                </a:cubicBezTo>
                <a:cubicBezTo>
                  <a:pt x="259" y="54"/>
                  <a:pt x="260" y="56"/>
                  <a:pt x="261" y="55"/>
                </a:cubicBezTo>
                <a:cubicBezTo>
                  <a:pt x="262" y="55"/>
                  <a:pt x="262" y="55"/>
                  <a:pt x="262" y="54"/>
                </a:cubicBezTo>
                <a:cubicBezTo>
                  <a:pt x="263" y="54"/>
                  <a:pt x="264" y="54"/>
                  <a:pt x="264" y="54"/>
                </a:cubicBezTo>
                <a:cubicBezTo>
                  <a:pt x="265" y="53"/>
                  <a:pt x="265" y="54"/>
                  <a:pt x="266" y="54"/>
                </a:cubicBezTo>
                <a:cubicBezTo>
                  <a:pt x="266" y="53"/>
                  <a:pt x="267" y="53"/>
                  <a:pt x="268" y="52"/>
                </a:cubicBezTo>
                <a:cubicBezTo>
                  <a:pt x="270" y="54"/>
                  <a:pt x="273" y="52"/>
                  <a:pt x="276" y="52"/>
                </a:cubicBezTo>
                <a:cubicBezTo>
                  <a:pt x="276" y="52"/>
                  <a:pt x="275" y="51"/>
                  <a:pt x="276" y="51"/>
                </a:cubicBezTo>
                <a:cubicBezTo>
                  <a:pt x="276" y="51"/>
                  <a:pt x="277" y="52"/>
                  <a:pt x="278" y="51"/>
                </a:cubicBezTo>
                <a:cubicBezTo>
                  <a:pt x="279" y="52"/>
                  <a:pt x="282" y="51"/>
                  <a:pt x="283" y="51"/>
                </a:cubicBezTo>
                <a:cubicBezTo>
                  <a:pt x="285" y="52"/>
                  <a:pt x="287" y="50"/>
                  <a:pt x="289" y="50"/>
                </a:cubicBezTo>
                <a:cubicBezTo>
                  <a:pt x="289" y="50"/>
                  <a:pt x="289" y="50"/>
                  <a:pt x="289" y="50"/>
                </a:cubicBezTo>
                <a:cubicBezTo>
                  <a:pt x="292" y="50"/>
                  <a:pt x="294" y="51"/>
                  <a:pt x="296" y="49"/>
                </a:cubicBezTo>
                <a:cubicBezTo>
                  <a:pt x="297" y="50"/>
                  <a:pt x="298" y="49"/>
                  <a:pt x="299" y="49"/>
                </a:cubicBezTo>
                <a:cubicBezTo>
                  <a:pt x="299" y="49"/>
                  <a:pt x="299" y="49"/>
                  <a:pt x="299" y="49"/>
                </a:cubicBezTo>
                <a:cubicBezTo>
                  <a:pt x="302" y="49"/>
                  <a:pt x="306" y="50"/>
                  <a:pt x="309" y="48"/>
                </a:cubicBezTo>
                <a:cubicBezTo>
                  <a:pt x="310" y="49"/>
                  <a:pt x="311" y="48"/>
                  <a:pt x="312" y="48"/>
                </a:cubicBezTo>
                <a:cubicBezTo>
                  <a:pt x="313" y="48"/>
                  <a:pt x="312" y="47"/>
                  <a:pt x="313" y="47"/>
                </a:cubicBezTo>
                <a:cubicBezTo>
                  <a:pt x="313" y="48"/>
                  <a:pt x="313" y="48"/>
                  <a:pt x="313" y="48"/>
                </a:cubicBezTo>
                <a:cubicBezTo>
                  <a:pt x="314" y="47"/>
                  <a:pt x="315" y="48"/>
                  <a:pt x="316" y="47"/>
                </a:cubicBezTo>
                <a:cubicBezTo>
                  <a:pt x="316" y="48"/>
                  <a:pt x="316" y="48"/>
                  <a:pt x="317" y="48"/>
                </a:cubicBezTo>
                <a:cubicBezTo>
                  <a:pt x="320" y="47"/>
                  <a:pt x="324" y="47"/>
                  <a:pt x="327" y="47"/>
                </a:cubicBezTo>
                <a:cubicBezTo>
                  <a:pt x="328" y="46"/>
                  <a:pt x="327" y="46"/>
                  <a:pt x="328" y="45"/>
                </a:cubicBezTo>
                <a:cubicBezTo>
                  <a:pt x="328" y="46"/>
                  <a:pt x="328" y="46"/>
                  <a:pt x="329" y="47"/>
                </a:cubicBezTo>
                <a:cubicBezTo>
                  <a:pt x="329" y="46"/>
                  <a:pt x="329" y="47"/>
                  <a:pt x="330" y="47"/>
                </a:cubicBezTo>
                <a:cubicBezTo>
                  <a:pt x="329" y="46"/>
                  <a:pt x="328" y="46"/>
                  <a:pt x="329" y="45"/>
                </a:cubicBezTo>
                <a:cubicBezTo>
                  <a:pt x="330" y="45"/>
                  <a:pt x="331" y="45"/>
                  <a:pt x="331" y="44"/>
                </a:cubicBezTo>
                <a:cubicBezTo>
                  <a:pt x="331" y="44"/>
                  <a:pt x="331" y="45"/>
                  <a:pt x="331" y="45"/>
                </a:cubicBezTo>
                <a:cubicBezTo>
                  <a:pt x="331" y="45"/>
                  <a:pt x="330" y="45"/>
                  <a:pt x="330" y="45"/>
                </a:cubicBezTo>
                <a:cubicBezTo>
                  <a:pt x="331" y="46"/>
                  <a:pt x="331" y="46"/>
                  <a:pt x="331" y="46"/>
                </a:cubicBezTo>
                <a:cubicBezTo>
                  <a:pt x="333" y="46"/>
                  <a:pt x="334" y="47"/>
                  <a:pt x="336" y="46"/>
                </a:cubicBezTo>
                <a:cubicBezTo>
                  <a:pt x="335" y="44"/>
                  <a:pt x="334" y="46"/>
                  <a:pt x="333" y="46"/>
                </a:cubicBezTo>
                <a:cubicBezTo>
                  <a:pt x="333" y="45"/>
                  <a:pt x="332" y="45"/>
                  <a:pt x="333" y="45"/>
                </a:cubicBezTo>
                <a:cubicBezTo>
                  <a:pt x="334" y="44"/>
                  <a:pt x="335" y="45"/>
                  <a:pt x="335" y="45"/>
                </a:cubicBezTo>
                <a:cubicBezTo>
                  <a:pt x="337" y="45"/>
                  <a:pt x="338" y="44"/>
                  <a:pt x="340" y="45"/>
                </a:cubicBezTo>
                <a:cubicBezTo>
                  <a:pt x="339" y="44"/>
                  <a:pt x="339" y="45"/>
                  <a:pt x="339" y="44"/>
                </a:cubicBezTo>
                <a:cubicBezTo>
                  <a:pt x="340" y="44"/>
                  <a:pt x="340" y="43"/>
                  <a:pt x="341" y="44"/>
                </a:cubicBezTo>
                <a:cubicBezTo>
                  <a:pt x="341" y="43"/>
                  <a:pt x="341" y="43"/>
                  <a:pt x="341" y="43"/>
                </a:cubicBezTo>
                <a:cubicBezTo>
                  <a:pt x="342" y="43"/>
                  <a:pt x="343" y="44"/>
                  <a:pt x="344" y="44"/>
                </a:cubicBezTo>
                <a:cubicBezTo>
                  <a:pt x="344" y="44"/>
                  <a:pt x="343" y="43"/>
                  <a:pt x="344" y="42"/>
                </a:cubicBezTo>
                <a:cubicBezTo>
                  <a:pt x="344" y="43"/>
                  <a:pt x="345" y="42"/>
                  <a:pt x="345" y="42"/>
                </a:cubicBezTo>
                <a:cubicBezTo>
                  <a:pt x="345" y="43"/>
                  <a:pt x="346" y="43"/>
                  <a:pt x="346" y="44"/>
                </a:cubicBezTo>
                <a:cubicBezTo>
                  <a:pt x="347" y="43"/>
                  <a:pt x="346" y="43"/>
                  <a:pt x="346" y="43"/>
                </a:cubicBezTo>
                <a:cubicBezTo>
                  <a:pt x="346" y="42"/>
                  <a:pt x="347" y="43"/>
                  <a:pt x="347" y="43"/>
                </a:cubicBezTo>
                <a:cubicBezTo>
                  <a:pt x="347" y="43"/>
                  <a:pt x="347" y="44"/>
                  <a:pt x="346" y="44"/>
                </a:cubicBezTo>
                <a:cubicBezTo>
                  <a:pt x="347" y="44"/>
                  <a:pt x="347" y="44"/>
                  <a:pt x="347" y="45"/>
                </a:cubicBezTo>
                <a:cubicBezTo>
                  <a:pt x="346" y="45"/>
                  <a:pt x="346" y="44"/>
                  <a:pt x="346" y="45"/>
                </a:cubicBezTo>
                <a:cubicBezTo>
                  <a:pt x="346" y="46"/>
                  <a:pt x="348" y="45"/>
                  <a:pt x="349" y="45"/>
                </a:cubicBezTo>
                <a:cubicBezTo>
                  <a:pt x="349" y="44"/>
                  <a:pt x="351" y="44"/>
                  <a:pt x="351" y="44"/>
                </a:cubicBezTo>
                <a:cubicBezTo>
                  <a:pt x="352" y="43"/>
                  <a:pt x="351" y="42"/>
                  <a:pt x="351" y="42"/>
                </a:cubicBezTo>
                <a:cubicBezTo>
                  <a:pt x="351" y="42"/>
                  <a:pt x="351" y="42"/>
                  <a:pt x="352" y="42"/>
                </a:cubicBezTo>
                <a:cubicBezTo>
                  <a:pt x="352" y="42"/>
                  <a:pt x="352" y="41"/>
                  <a:pt x="352" y="42"/>
                </a:cubicBezTo>
                <a:cubicBezTo>
                  <a:pt x="352" y="42"/>
                  <a:pt x="352" y="43"/>
                  <a:pt x="352" y="44"/>
                </a:cubicBezTo>
                <a:cubicBezTo>
                  <a:pt x="354" y="43"/>
                  <a:pt x="355" y="44"/>
                  <a:pt x="356" y="43"/>
                </a:cubicBezTo>
                <a:cubicBezTo>
                  <a:pt x="357" y="43"/>
                  <a:pt x="357" y="44"/>
                  <a:pt x="358" y="44"/>
                </a:cubicBezTo>
                <a:cubicBezTo>
                  <a:pt x="358" y="43"/>
                  <a:pt x="357" y="43"/>
                  <a:pt x="356" y="43"/>
                </a:cubicBezTo>
                <a:cubicBezTo>
                  <a:pt x="357" y="43"/>
                  <a:pt x="357" y="43"/>
                  <a:pt x="358" y="42"/>
                </a:cubicBezTo>
                <a:cubicBezTo>
                  <a:pt x="358" y="42"/>
                  <a:pt x="359" y="43"/>
                  <a:pt x="359" y="44"/>
                </a:cubicBezTo>
                <a:cubicBezTo>
                  <a:pt x="360" y="43"/>
                  <a:pt x="361" y="44"/>
                  <a:pt x="360" y="45"/>
                </a:cubicBezTo>
                <a:cubicBezTo>
                  <a:pt x="361" y="45"/>
                  <a:pt x="363" y="45"/>
                  <a:pt x="364" y="45"/>
                </a:cubicBezTo>
                <a:cubicBezTo>
                  <a:pt x="364" y="44"/>
                  <a:pt x="364" y="44"/>
                  <a:pt x="364" y="44"/>
                </a:cubicBezTo>
                <a:cubicBezTo>
                  <a:pt x="365" y="44"/>
                  <a:pt x="366" y="43"/>
                  <a:pt x="366" y="44"/>
                </a:cubicBezTo>
                <a:cubicBezTo>
                  <a:pt x="366" y="44"/>
                  <a:pt x="366" y="44"/>
                  <a:pt x="366" y="44"/>
                </a:cubicBezTo>
                <a:cubicBezTo>
                  <a:pt x="367" y="44"/>
                  <a:pt x="366" y="43"/>
                  <a:pt x="367" y="43"/>
                </a:cubicBezTo>
                <a:cubicBezTo>
                  <a:pt x="369" y="42"/>
                  <a:pt x="370" y="46"/>
                  <a:pt x="372" y="44"/>
                </a:cubicBezTo>
                <a:cubicBezTo>
                  <a:pt x="372" y="44"/>
                  <a:pt x="371" y="43"/>
                  <a:pt x="372" y="43"/>
                </a:cubicBezTo>
                <a:cubicBezTo>
                  <a:pt x="372" y="43"/>
                  <a:pt x="373" y="43"/>
                  <a:pt x="373" y="43"/>
                </a:cubicBezTo>
                <a:cubicBezTo>
                  <a:pt x="373" y="42"/>
                  <a:pt x="372" y="41"/>
                  <a:pt x="374" y="41"/>
                </a:cubicBezTo>
                <a:cubicBezTo>
                  <a:pt x="374" y="42"/>
                  <a:pt x="374" y="42"/>
                  <a:pt x="374" y="43"/>
                </a:cubicBezTo>
                <a:cubicBezTo>
                  <a:pt x="375" y="43"/>
                  <a:pt x="375" y="42"/>
                  <a:pt x="375" y="42"/>
                </a:cubicBezTo>
                <a:cubicBezTo>
                  <a:pt x="375" y="42"/>
                  <a:pt x="375" y="41"/>
                  <a:pt x="375" y="41"/>
                </a:cubicBezTo>
                <a:cubicBezTo>
                  <a:pt x="376" y="41"/>
                  <a:pt x="377" y="41"/>
                  <a:pt x="378" y="41"/>
                </a:cubicBezTo>
                <a:cubicBezTo>
                  <a:pt x="379" y="42"/>
                  <a:pt x="379" y="43"/>
                  <a:pt x="380" y="43"/>
                </a:cubicBezTo>
                <a:cubicBezTo>
                  <a:pt x="379" y="44"/>
                  <a:pt x="379" y="44"/>
                  <a:pt x="379" y="44"/>
                </a:cubicBezTo>
                <a:cubicBezTo>
                  <a:pt x="380" y="44"/>
                  <a:pt x="381" y="45"/>
                  <a:pt x="382" y="44"/>
                </a:cubicBezTo>
                <a:cubicBezTo>
                  <a:pt x="383" y="45"/>
                  <a:pt x="383" y="44"/>
                  <a:pt x="384" y="44"/>
                </a:cubicBezTo>
                <a:cubicBezTo>
                  <a:pt x="384" y="44"/>
                  <a:pt x="384" y="44"/>
                  <a:pt x="384" y="44"/>
                </a:cubicBezTo>
                <a:cubicBezTo>
                  <a:pt x="384" y="43"/>
                  <a:pt x="383" y="43"/>
                  <a:pt x="383" y="43"/>
                </a:cubicBezTo>
                <a:cubicBezTo>
                  <a:pt x="383" y="43"/>
                  <a:pt x="383" y="42"/>
                  <a:pt x="383" y="42"/>
                </a:cubicBezTo>
                <a:cubicBezTo>
                  <a:pt x="384" y="42"/>
                  <a:pt x="384" y="41"/>
                  <a:pt x="385" y="41"/>
                </a:cubicBezTo>
                <a:cubicBezTo>
                  <a:pt x="385" y="42"/>
                  <a:pt x="385" y="43"/>
                  <a:pt x="386" y="43"/>
                </a:cubicBezTo>
                <a:cubicBezTo>
                  <a:pt x="386" y="42"/>
                  <a:pt x="386" y="42"/>
                  <a:pt x="386" y="42"/>
                </a:cubicBezTo>
                <a:cubicBezTo>
                  <a:pt x="386" y="41"/>
                  <a:pt x="386" y="41"/>
                  <a:pt x="387" y="40"/>
                </a:cubicBezTo>
                <a:cubicBezTo>
                  <a:pt x="386" y="40"/>
                  <a:pt x="385" y="39"/>
                  <a:pt x="385" y="40"/>
                </a:cubicBezTo>
                <a:cubicBezTo>
                  <a:pt x="385" y="39"/>
                  <a:pt x="385" y="40"/>
                  <a:pt x="385" y="40"/>
                </a:cubicBezTo>
                <a:cubicBezTo>
                  <a:pt x="385" y="40"/>
                  <a:pt x="384" y="40"/>
                  <a:pt x="383" y="39"/>
                </a:cubicBezTo>
                <a:cubicBezTo>
                  <a:pt x="383" y="40"/>
                  <a:pt x="383" y="40"/>
                  <a:pt x="382" y="40"/>
                </a:cubicBezTo>
                <a:cubicBezTo>
                  <a:pt x="383" y="40"/>
                  <a:pt x="383" y="40"/>
                  <a:pt x="383" y="41"/>
                </a:cubicBezTo>
                <a:cubicBezTo>
                  <a:pt x="383" y="41"/>
                  <a:pt x="382" y="41"/>
                  <a:pt x="382" y="41"/>
                </a:cubicBezTo>
                <a:cubicBezTo>
                  <a:pt x="382" y="41"/>
                  <a:pt x="381" y="40"/>
                  <a:pt x="381" y="40"/>
                </a:cubicBezTo>
                <a:cubicBezTo>
                  <a:pt x="380" y="40"/>
                  <a:pt x="380" y="40"/>
                  <a:pt x="380" y="39"/>
                </a:cubicBezTo>
                <a:cubicBezTo>
                  <a:pt x="379" y="39"/>
                  <a:pt x="378" y="39"/>
                  <a:pt x="377" y="40"/>
                </a:cubicBezTo>
                <a:cubicBezTo>
                  <a:pt x="377" y="40"/>
                  <a:pt x="377" y="40"/>
                  <a:pt x="377" y="40"/>
                </a:cubicBezTo>
                <a:cubicBezTo>
                  <a:pt x="376" y="40"/>
                  <a:pt x="376" y="41"/>
                  <a:pt x="375" y="41"/>
                </a:cubicBezTo>
                <a:cubicBezTo>
                  <a:pt x="375" y="40"/>
                  <a:pt x="374" y="39"/>
                  <a:pt x="373" y="40"/>
                </a:cubicBezTo>
                <a:cubicBezTo>
                  <a:pt x="373" y="40"/>
                  <a:pt x="373" y="40"/>
                  <a:pt x="373" y="40"/>
                </a:cubicBezTo>
                <a:cubicBezTo>
                  <a:pt x="374" y="40"/>
                  <a:pt x="374" y="41"/>
                  <a:pt x="373" y="40"/>
                </a:cubicBezTo>
                <a:cubicBezTo>
                  <a:pt x="373" y="41"/>
                  <a:pt x="372" y="41"/>
                  <a:pt x="372" y="39"/>
                </a:cubicBezTo>
                <a:cubicBezTo>
                  <a:pt x="370" y="40"/>
                  <a:pt x="370" y="41"/>
                  <a:pt x="369" y="41"/>
                </a:cubicBezTo>
                <a:cubicBezTo>
                  <a:pt x="369" y="40"/>
                  <a:pt x="369" y="40"/>
                  <a:pt x="368" y="40"/>
                </a:cubicBezTo>
                <a:cubicBezTo>
                  <a:pt x="367" y="41"/>
                  <a:pt x="366" y="40"/>
                  <a:pt x="365" y="40"/>
                </a:cubicBezTo>
                <a:cubicBezTo>
                  <a:pt x="364" y="40"/>
                  <a:pt x="364" y="41"/>
                  <a:pt x="363" y="41"/>
                </a:cubicBezTo>
                <a:cubicBezTo>
                  <a:pt x="363" y="40"/>
                  <a:pt x="363" y="40"/>
                  <a:pt x="363" y="40"/>
                </a:cubicBezTo>
                <a:cubicBezTo>
                  <a:pt x="362" y="40"/>
                  <a:pt x="363" y="41"/>
                  <a:pt x="362" y="41"/>
                </a:cubicBezTo>
                <a:cubicBezTo>
                  <a:pt x="361" y="41"/>
                  <a:pt x="361" y="41"/>
                  <a:pt x="360" y="40"/>
                </a:cubicBezTo>
                <a:cubicBezTo>
                  <a:pt x="359" y="41"/>
                  <a:pt x="358" y="41"/>
                  <a:pt x="356" y="41"/>
                </a:cubicBezTo>
                <a:cubicBezTo>
                  <a:pt x="356" y="41"/>
                  <a:pt x="356" y="40"/>
                  <a:pt x="355" y="40"/>
                </a:cubicBezTo>
                <a:cubicBezTo>
                  <a:pt x="355" y="41"/>
                  <a:pt x="356" y="41"/>
                  <a:pt x="355" y="42"/>
                </a:cubicBezTo>
                <a:cubicBezTo>
                  <a:pt x="354" y="42"/>
                  <a:pt x="354" y="41"/>
                  <a:pt x="354" y="41"/>
                </a:cubicBezTo>
                <a:cubicBezTo>
                  <a:pt x="353" y="41"/>
                  <a:pt x="352" y="41"/>
                  <a:pt x="352" y="41"/>
                </a:cubicBezTo>
                <a:cubicBezTo>
                  <a:pt x="352" y="41"/>
                  <a:pt x="352" y="40"/>
                  <a:pt x="351" y="40"/>
                </a:cubicBezTo>
                <a:cubicBezTo>
                  <a:pt x="351" y="40"/>
                  <a:pt x="351" y="41"/>
                  <a:pt x="350" y="41"/>
                </a:cubicBezTo>
                <a:cubicBezTo>
                  <a:pt x="350" y="41"/>
                  <a:pt x="349" y="41"/>
                  <a:pt x="349" y="41"/>
                </a:cubicBezTo>
                <a:cubicBezTo>
                  <a:pt x="348" y="41"/>
                  <a:pt x="348" y="41"/>
                  <a:pt x="348" y="41"/>
                </a:cubicBezTo>
                <a:cubicBezTo>
                  <a:pt x="346" y="40"/>
                  <a:pt x="345" y="41"/>
                  <a:pt x="343" y="42"/>
                </a:cubicBezTo>
                <a:cubicBezTo>
                  <a:pt x="343" y="42"/>
                  <a:pt x="343" y="41"/>
                  <a:pt x="343" y="41"/>
                </a:cubicBezTo>
                <a:cubicBezTo>
                  <a:pt x="341" y="41"/>
                  <a:pt x="341" y="41"/>
                  <a:pt x="340" y="42"/>
                </a:cubicBezTo>
                <a:cubicBezTo>
                  <a:pt x="340" y="41"/>
                  <a:pt x="339" y="41"/>
                  <a:pt x="338" y="41"/>
                </a:cubicBezTo>
                <a:cubicBezTo>
                  <a:pt x="338" y="41"/>
                  <a:pt x="338" y="41"/>
                  <a:pt x="338" y="42"/>
                </a:cubicBezTo>
                <a:cubicBezTo>
                  <a:pt x="337" y="42"/>
                  <a:pt x="337" y="42"/>
                  <a:pt x="337" y="41"/>
                </a:cubicBezTo>
                <a:cubicBezTo>
                  <a:pt x="337" y="41"/>
                  <a:pt x="336" y="42"/>
                  <a:pt x="336" y="42"/>
                </a:cubicBezTo>
                <a:cubicBezTo>
                  <a:pt x="333" y="41"/>
                  <a:pt x="329" y="42"/>
                  <a:pt x="326" y="42"/>
                </a:cubicBezTo>
                <a:cubicBezTo>
                  <a:pt x="326" y="42"/>
                  <a:pt x="326" y="42"/>
                  <a:pt x="325" y="42"/>
                </a:cubicBezTo>
                <a:cubicBezTo>
                  <a:pt x="325" y="42"/>
                  <a:pt x="325" y="42"/>
                  <a:pt x="324" y="42"/>
                </a:cubicBezTo>
                <a:cubicBezTo>
                  <a:pt x="322" y="43"/>
                  <a:pt x="319" y="42"/>
                  <a:pt x="316" y="43"/>
                </a:cubicBezTo>
                <a:cubicBezTo>
                  <a:pt x="316" y="43"/>
                  <a:pt x="316" y="43"/>
                  <a:pt x="316" y="43"/>
                </a:cubicBezTo>
                <a:cubicBezTo>
                  <a:pt x="316" y="43"/>
                  <a:pt x="315" y="43"/>
                  <a:pt x="315" y="43"/>
                </a:cubicBezTo>
                <a:cubicBezTo>
                  <a:pt x="315" y="43"/>
                  <a:pt x="316" y="44"/>
                  <a:pt x="316" y="44"/>
                </a:cubicBezTo>
                <a:cubicBezTo>
                  <a:pt x="316" y="45"/>
                  <a:pt x="315" y="43"/>
                  <a:pt x="315" y="43"/>
                </a:cubicBezTo>
                <a:cubicBezTo>
                  <a:pt x="315" y="43"/>
                  <a:pt x="315" y="43"/>
                  <a:pt x="315" y="43"/>
                </a:cubicBezTo>
                <a:cubicBezTo>
                  <a:pt x="315" y="43"/>
                  <a:pt x="314" y="43"/>
                  <a:pt x="314" y="43"/>
                </a:cubicBezTo>
                <a:cubicBezTo>
                  <a:pt x="314" y="42"/>
                  <a:pt x="314" y="42"/>
                  <a:pt x="314" y="42"/>
                </a:cubicBezTo>
                <a:cubicBezTo>
                  <a:pt x="314" y="42"/>
                  <a:pt x="314" y="42"/>
                  <a:pt x="313" y="41"/>
                </a:cubicBezTo>
                <a:cubicBezTo>
                  <a:pt x="311" y="41"/>
                  <a:pt x="309" y="41"/>
                  <a:pt x="307" y="41"/>
                </a:cubicBezTo>
                <a:cubicBezTo>
                  <a:pt x="307" y="42"/>
                  <a:pt x="306" y="40"/>
                  <a:pt x="306" y="41"/>
                </a:cubicBezTo>
                <a:cubicBezTo>
                  <a:pt x="306" y="41"/>
                  <a:pt x="306" y="41"/>
                  <a:pt x="306" y="41"/>
                </a:cubicBezTo>
                <a:cubicBezTo>
                  <a:pt x="306" y="41"/>
                  <a:pt x="306" y="41"/>
                  <a:pt x="305" y="42"/>
                </a:cubicBezTo>
                <a:cubicBezTo>
                  <a:pt x="305" y="42"/>
                  <a:pt x="305" y="41"/>
                  <a:pt x="305" y="41"/>
                </a:cubicBezTo>
                <a:cubicBezTo>
                  <a:pt x="305" y="41"/>
                  <a:pt x="305" y="41"/>
                  <a:pt x="305" y="41"/>
                </a:cubicBezTo>
                <a:cubicBezTo>
                  <a:pt x="308" y="40"/>
                  <a:pt x="311" y="40"/>
                  <a:pt x="314" y="40"/>
                </a:cubicBezTo>
                <a:cubicBezTo>
                  <a:pt x="314" y="38"/>
                  <a:pt x="312" y="39"/>
                  <a:pt x="311" y="39"/>
                </a:cubicBezTo>
                <a:cubicBezTo>
                  <a:pt x="311" y="39"/>
                  <a:pt x="311" y="39"/>
                  <a:pt x="311" y="39"/>
                </a:cubicBezTo>
                <a:cubicBezTo>
                  <a:pt x="310" y="39"/>
                  <a:pt x="310" y="39"/>
                  <a:pt x="309" y="38"/>
                </a:cubicBezTo>
                <a:cubicBezTo>
                  <a:pt x="308" y="39"/>
                  <a:pt x="307" y="39"/>
                  <a:pt x="307" y="38"/>
                </a:cubicBezTo>
                <a:cubicBezTo>
                  <a:pt x="305" y="39"/>
                  <a:pt x="304" y="40"/>
                  <a:pt x="303" y="38"/>
                </a:cubicBezTo>
                <a:cubicBezTo>
                  <a:pt x="303" y="38"/>
                  <a:pt x="302" y="39"/>
                  <a:pt x="302" y="39"/>
                </a:cubicBezTo>
                <a:cubicBezTo>
                  <a:pt x="301" y="39"/>
                  <a:pt x="301" y="38"/>
                  <a:pt x="301" y="39"/>
                </a:cubicBezTo>
                <a:cubicBezTo>
                  <a:pt x="300" y="40"/>
                  <a:pt x="299" y="39"/>
                  <a:pt x="299" y="40"/>
                </a:cubicBezTo>
                <a:cubicBezTo>
                  <a:pt x="299" y="40"/>
                  <a:pt x="300" y="40"/>
                  <a:pt x="300" y="41"/>
                </a:cubicBezTo>
                <a:cubicBezTo>
                  <a:pt x="300" y="41"/>
                  <a:pt x="300" y="40"/>
                  <a:pt x="301" y="40"/>
                </a:cubicBezTo>
                <a:cubicBezTo>
                  <a:pt x="302" y="41"/>
                  <a:pt x="303" y="40"/>
                  <a:pt x="305" y="41"/>
                </a:cubicBezTo>
                <a:cubicBezTo>
                  <a:pt x="303" y="41"/>
                  <a:pt x="302" y="41"/>
                  <a:pt x="301" y="42"/>
                </a:cubicBezTo>
                <a:cubicBezTo>
                  <a:pt x="300" y="42"/>
                  <a:pt x="300" y="42"/>
                  <a:pt x="300" y="42"/>
                </a:cubicBezTo>
                <a:cubicBezTo>
                  <a:pt x="298" y="42"/>
                  <a:pt x="297" y="42"/>
                  <a:pt x="296" y="42"/>
                </a:cubicBezTo>
                <a:cubicBezTo>
                  <a:pt x="296" y="42"/>
                  <a:pt x="296" y="41"/>
                  <a:pt x="296" y="41"/>
                </a:cubicBezTo>
                <a:cubicBezTo>
                  <a:pt x="296" y="41"/>
                  <a:pt x="296" y="41"/>
                  <a:pt x="296" y="41"/>
                </a:cubicBezTo>
                <a:cubicBezTo>
                  <a:pt x="297" y="41"/>
                  <a:pt x="298" y="41"/>
                  <a:pt x="299" y="40"/>
                </a:cubicBezTo>
                <a:cubicBezTo>
                  <a:pt x="298" y="39"/>
                  <a:pt x="296" y="39"/>
                  <a:pt x="295" y="38"/>
                </a:cubicBezTo>
                <a:cubicBezTo>
                  <a:pt x="296" y="39"/>
                  <a:pt x="295" y="39"/>
                  <a:pt x="295" y="40"/>
                </a:cubicBezTo>
                <a:cubicBezTo>
                  <a:pt x="296" y="40"/>
                  <a:pt x="296" y="40"/>
                  <a:pt x="296" y="40"/>
                </a:cubicBezTo>
                <a:cubicBezTo>
                  <a:pt x="295" y="41"/>
                  <a:pt x="294" y="40"/>
                  <a:pt x="293" y="39"/>
                </a:cubicBezTo>
                <a:cubicBezTo>
                  <a:pt x="292" y="40"/>
                  <a:pt x="292" y="38"/>
                  <a:pt x="291" y="39"/>
                </a:cubicBezTo>
                <a:cubicBezTo>
                  <a:pt x="291" y="39"/>
                  <a:pt x="291" y="40"/>
                  <a:pt x="291" y="40"/>
                </a:cubicBezTo>
                <a:cubicBezTo>
                  <a:pt x="289" y="41"/>
                  <a:pt x="288" y="39"/>
                  <a:pt x="287" y="39"/>
                </a:cubicBezTo>
                <a:cubicBezTo>
                  <a:pt x="286" y="39"/>
                  <a:pt x="287" y="39"/>
                  <a:pt x="287" y="40"/>
                </a:cubicBezTo>
                <a:cubicBezTo>
                  <a:pt x="285" y="41"/>
                  <a:pt x="284" y="39"/>
                  <a:pt x="283" y="41"/>
                </a:cubicBezTo>
                <a:cubicBezTo>
                  <a:pt x="283" y="40"/>
                  <a:pt x="282" y="40"/>
                  <a:pt x="282" y="40"/>
                </a:cubicBezTo>
                <a:cubicBezTo>
                  <a:pt x="281" y="41"/>
                  <a:pt x="279" y="40"/>
                  <a:pt x="277" y="40"/>
                </a:cubicBezTo>
                <a:cubicBezTo>
                  <a:pt x="278" y="41"/>
                  <a:pt x="277" y="41"/>
                  <a:pt x="277" y="41"/>
                </a:cubicBezTo>
                <a:cubicBezTo>
                  <a:pt x="278" y="42"/>
                  <a:pt x="278" y="41"/>
                  <a:pt x="279" y="42"/>
                </a:cubicBezTo>
                <a:cubicBezTo>
                  <a:pt x="278" y="42"/>
                  <a:pt x="278" y="42"/>
                  <a:pt x="278" y="42"/>
                </a:cubicBezTo>
                <a:cubicBezTo>
                  <a:pt x="278" y="42"/>
                  <a:pt x="277" y="42"/>
                  <a:pt x="277" y="41"/>
                </a:cubicBezTo>
                <a:cubicBezTo>
                  <a:pt x="274" y="41"/>
                  <a:pt x="271" y="42"/>
                  <a:pt x="268" y="42"/>
                </a:cubicBezTo>
                <a:cubicBezTo>
                  <a:pt x="268" y="42"/>
                  <a:pt x="267" y="42"/>
                  <a:pt x="266" y="42"/>
                </a:cubicBezTo>
                <a:cubicBezTo>
                  <a:pt x="265" y="43"/>
                  <a:pt x="265" y="43"/>
                  <a:pt x="264" y="43"/>
                </a:cubicBezTo>
                <a:cubicBezTo>
                  <a:pt x="264" y="43"/>
                  <a:pt x="264" y="43"/>
                  <a:pt x="263" y="43"/>
                </a:cubicBezTo>
                <a:cubicBezTo>
                  <a:pt x="263" y="43"/>
                  <a:pt x="263" y="44"/>
                  <a:pt x="263" y="44"/>
                </a:cubicBezTo>
                <a:cubicBezTo>
                  <a:pt x="262" y="44"/>
                  <a:pt x="262" y="43"/>
                  <a:pt x="261" y="43"/>
                </a:cubicBezTo>
                <a:cubicBezTo>
                  <a:pt x="261" y="44"/>
                  <a:pt x="260" y="43"/>
                  <a:pt x="259" y="44"/>
                </a:cubicBezTo>
                <a:cubicBezTo>
                  <a:pt x="259" y="44"/>
                  <a:pt x="260" y="44"/>
                  <a:pt x="260" y="44"/>
                </a:cubicBezTo>
                <a:cubicBezTo>
                  <a:pt x="259" y="45"/>
                  <a:pt x="258" y="45"/>
                  <a:pt x="257" y="45"/>
                </a:cubicBezTo>
                <a:cubicBezTo>
                  <a:pt x="257" y="45"/>
                  <a:pt x="257" y="44"/>
                  <a:pt x="257" y="44"/>
                </a:cubicBezTo>
                <a:cubicBezTo>
                  <a:pt x="256" y="44"/>
                  <a:pt x="256" y="44"/>
                  <a:pt x="255" y="45"/>
                </a:cubicBezTo>
                <a:cubicBezTo>
                  <a:pt x="255" y="45"/>
                  <a:pt x="256" y="44"/>
                  <a:pt x="256" y="45"/>
                </a:cubicBezTo>
                <a:cubicBezTo>
                  <a:pt x="255" y="45"/>
                  <a:pt x="253" y="45"/>
                  <a:pt x="252" y="47"/>
                </a:cubicBezTo>
                <a:cubicBezTo>
                  <a:pt x="251" y="47"/>
                  <a:pt x="248" y="48"/>
                  <a:pt x="247" y="49"/>
                </a:cubicBezTo>
                <a:cubicBezTo>
                  <a:pt x="247" y="50"/>
                  <a:pt x="248" y="50"/>
                  <a:pt x="248" y="50"/>
                </a:cubicBezTo>
                <a:cubicBezTo>
                  <a:pt x="246" y="51"/>
                  <a:pt x="245" y="53"/>
                  <a:pt x="243" y="54"/>
                </a:cubicBezTo>
                <a:cubicBezTo>
                  <a:pt x="243" y="55"/>
                  <a:pt x="243" y="56"/>
                  <a:pt x="243" y="57"/>
                </a:cubicBezTo>
                <a:cubicBezTo>
                  <a:pt x="243" y="57"/>
                  <a:pt x="244" y="57"/>
                  <a:pt x="245" y="57"/>
                </a:cubicBezTo>
                <a:cubicBezTo>
                  <a:pt x="244" y="58"/>
                  <a:pt x="243" y="58"/>
                  <a:pt x="243" y="59"/>
                </a:cubicBezTo>
                <a:cubicBezTo>
                  <a:pt x="243" y="59"/>
                  <a:pt x="243" y="59"/>
                  <a:pt x="244" y="59"/>
                </a:cubicBezTo>
                <a:cubicBezTo>
                  <a:pt x="244" y="59"/>
                  <a:pt x="245" y="59"/>
                  <a:pt x="246" y="59"/>
                </a:cubicBezTo>
                <a:cubicBezTo>
                  <a:pt x="244" y="60"/>
                  <a:pt x="244" y="62"/>
                  <a:pt x="243" y="63"/>
                </a:cubicBezTo>
                <a:cubicBezTo>
                  <a:pt x="242" y="63"/>
                  <a:pt x="241" y="63"/>
                  <a:pt x="240" y="63"/>
                </a:cubicBezTo>
                <a:cubicBezTo>
                  <a:pt x="240" y="64"/>
                  <a:pt x="240" y="65"/>
                  <a:pt x="240" y="65"/>
                </a:cubicBezTo>
                <a:cubicBezTo>
                  <a:pt x="239" y="65"/>
                  <a:pt x="238" y="64"/>
                  <a:pt x="238" y="63"/>
                </a:cubicBezTo>
                <a:cubicBezTo>
                  <a:pt x="237" y="64"/>
                  <a:pt x="235" y="63"/>
                  <a:pt x="235" y="65"/>
                </a:cubicBezTo>
                <a:cubicBezTo>
                  <a:pt x="235" y="64"/>
                  <a:pt x="235" y="64"/>
                  <a:pt x="234" y="64"/>
                </a:cubicBezTo>
                <a:cubicBezTo>
                  <a:pt x="230" y="64"/>
                  <a:pt x="225" y="64"/>
                  <a:pt x="220" y="64"/>
                </a:cubicBezTo>
                <a:cubicBezTo>
                  <a:pt x="220" y="65"/>
                  <a:pt x="221" y="64"/>
                  <a:pt x="221" y="65"/>
                </a:cubicBezTo>
                <a:cubicBezTo>
                  <a:pt x="221" y="65"/>
                  <a:pt x="221" y="66"/>
                  <a:pt x="220" y="66"/>
                </a:cubicBezTo>
                <a:cubicBezTo>
                  <a:pt x="220" y="66"/>
                  <a:pt x="220" y="65"/>
                  <a:pt x="219" y="64"/>
                </a:cubicBezTo>
                <a:cubicBezTo>
                  <a:pt x="219" y="64"/>
                  <a:pt x="218" y="64"/>
                  <a:pt x="218" y="65"/>
                </a:cubicBezTo>
                <a:cubicBezTo>
                  <a:pt x="218" y="65"/>
                  <a:pt x="217" y="65"/>
                  <a:pt x="217" y="66"/>
                </a:cubicBezTo>
                <a:cubicBezTo>
                  <a:pt x="215" y="64"/>
                  <a:pt x="213" y="64"/>
                  <a:pt x="210" y="65"/>
                </a:cubicBezTo>
                <a:cubicBezTo>
                  <a:pt x="210" y="65"/>
                  <a:pt x="210" y="66"/>
                  <a:pt x="209" y="66"/>
                </a:cubicBezTo>
                <a:cubicBezTo>
                  <a:pt x="209" y="65"/>
                  <a:pt x="210" y="65"/>
                  <a:pt x="209" y="65"/>
                </a:cubicBezTo>
                <a:cubicBezTo>
                  <a:pt x="208" y="65"/>
                  <a:pt x="205" y="64"/>
                  <a:pt x="206" y="66"/>
                </a:cubicBezTo>
                <a:cubicBezTo>
                  <a:pt x="206" y="65"/>
                  <a:pt x="207" y="65"/>
                  <a:pt x="207" y="66"/>
                </a:cubicBezTo>
                <a:cubicBezTo>
                  <a:pt x="207" y="66"/>
                  <a:pt x="207" y="66"/>
                  <a:pt x="206" y="67"/>
                </a:cubicBezTo>
                <a:cubicBezTo>
                  <a:pt x="206" y="67"/>
                  <a:pt x="206" y="66"/>
                  <a:pt x="206" y="66"/>
                </a:cubicBezTo>
                <a:cubicBezTo>
                  <a:pt x="205" y="67"/>
                  <a:pt x="204" y="66"/>
                  <a:pt x="204" y="67"/>
                </a:cubicBezTo>
                <a:cubicBezTo>
                  <a:pt x="205" y="68"/>
                  <a:pt x="206" y="67"/>
                  <a:pt x="206" y="68"/>
                </a:cubicBezTo>
                <a:cubicBezTo>
                  <a:pt x="206" y="68"/>
                  <a:pt x="206" y="68"/>
                  <a:pt x="207" y="67"/>
                </a:cubicBezTo>
                <a:cubicBezTo>
                  <a:pt x="207" y="68"/>
                  <a:pt x="207" y="68"/>
                  <a:pt x="207" y="68"/>
                </a:cubicBezTo>
                <a:cubicBezTo>
                  <a:pt x="209" y="67"/>
                  <a:pt x="211" y="67"/>
                  <a:pt x="212" y="67"/>
                </a:cubicBezTo>
                <a:cubicBezTo>
                  <a:pt x="212" y="68"/>
                  <a:pt x="212" y="68"/>
                  <a:pt x="211" y="68"/>
                </a:cubicBezTo>
                <a:cubicBezTo>
                  <a:pt x="211" y="68"/>
                  <a:pt x="211" y="68"/>
                  <a:pt x="211" y="68"/>
                </a:cubicBezTo>
                <a:cubicBezTo>
                  <a:pt x="210" y="68"/>
                  <a:pt x="210" y="68"/>
                  <a:pt x="210" y="69"/>
                </a:cubicBezTo>
                <a:cubicBezTo>
                  <a:pt x="211" y="68"/>
                  <a:pt x="212" y="69"/>
                  <a:pt x="213" y="67"/>
                </a:cubicBezTo>
                <a:cubicBezTo>
                  <a:pt x="213" y="68"/>
                  <a:pt x="213" y="68"/>
                  <a:pt x="214" y="68"/>
                </a:cubicBezTo>
                <a:cubicBezTo>
                  <a:pt x="216" y="68"/>
                  <a:pt x="218" y="67"/>
                  <a:pt x="221" y="68"/>
                </a:cubicBezTo>
                <a:cubicBezTo>
                  <a:pt x="221" y="68"/>
                  <a:pt x="220" y="68"/>
                  <a:pt x="220" y="68"/>
                </a:cubicBezTo>
                <a:cubicBezTo>
                  <a:pt x="221" y="68"/>
                  <a:pt x="221" y="68"/>
                  <a:pt x="222" y="68"/>
                </a:cubicBezTo>
                <a:cubicBezTo>
                  <a:pt x="222" y="67"/>
                  <a:pt x="220" y="67"/>
                  <a:pt x="221" y="66"/>
                </a:cubicBezTo>
                <a:cubicBezTo>
                  <a:pt x="221" y="66"/>
                  <a:pt x="221" y="67"/>
                  <a:pt x="222" y="67"/>
                </a:cubicBezTo>
                <a:cubicBezTo>
                  <a:pt x="222" y="67"/>
                  <a:pt x="223" y="66"/>
                  <a:pt x="224" y="67"/>
                </a:cubicBezTo>
                <a:cubicBezTo>
                  <a:pt x="224" y="67"/>
                  <a:pt x="224" y="67"/>
                  <a:pt x="224" y="67"/>
                </a:cubicBezTo>
                <a:cubicBezTo>
                  <a:pt x="225" y="67"/>
                  <a:pt x="226" y="67"/>
                  <a:pt x="227" y="67"/>
                </a:cubicBezTo>
                <a:cubicBezTo>
                  <a:pt x="227" y="67"/>
                  <a:pt x="226" y="67"/>
                  <a:pt x="227" y="68"/>
                </a:cubicBezTo>
                <a:cubicBezTo>
                  <a:pt x="229" y="68"/>
                  <a:pt x="231" y="68"/>
                  <a:pt x="234" y="68"/>
                </a:cubicBezTo>
                <a:cubicBezTo>
                  <a:pt x="234" y="67"/>
                  <a:pt x="234" y="67"/>
                  <a:pt x="234" y="67"/>
                </a:cubicBezTo>
                <a:cubicBezTo>
                  <a:pt x="235" y="67"/>
                  <a:pt x="235" y="67"/>
                  <a:pt x="235" y="68"/>
                </a:cubicBezTo>
                <a:cubicBezTo>
                  <a:pt x="236" y="67"/>
                  <a:pt x="235" y="67"/>
                  <a:pt x="236" y="67"/>
                </a:cubicBezTo>
                <a:cubicBezTo>
                  <a:pt x="236" y="66"/>
                  <a:pt x="235" y="66"/>
                  <a:pt x="235" y="66"/>
                </a:cubicBezTo>
                <a:cubicBezTo>
                  <a:pt x="234" y="66"/>
                  <a:pt x="234" y="67"/>
                  <a:pt x="233" y="67"/>
                </a:cubicBezTo>
                <a:cubicBezTo>
                  <a:pt x="233" y="67"/>
                  <a:pt x="233" y="67"/>
                  <a:pt x="233" y="66"/>
                </a:cubicBezTo>
                <a:cubicBezTo>
                  <a:pt x="232" y="67"/>
                  <a:pt x="232" y="67"/>
                  <a:pt x="231" y="66"/>
                </a:cubicBezTo>
                <a:cubicBezTo>
                  <a:pt x="233" y="65"/>
                  <a:pt x="236" y="67"/>
                  <a:pt x="237" y="64"/>
                </a:cubicBezTo>
                <a:cubicBezTo>
                  <a:pt x="238" y="65"/>
                  <a:pt x="239" y="66"/>
                  <a:pt x="242" y="65"/>
                </a:cubicBezTo>
                <a:cubicBezTo>
                  <a:pt x="241" y="65"/>
                  <a:pt x="241" y="65"/>
                  <a:pt x="240" y="65"/>
                </a:cubicBezTo>
                <a:cubicBezTo>
                  <a:pt x="241" y="63"/>
                  <a:pt x="242" y="65"/>
                  <a:pt x="242" y="65"/>
                </a:cubicBezTo>
                <a:cubicBezTo>
                  <a:pt x="243" y="65"/>
                  <a:pt x="243" y="65"/>
                  <a:pt x="243" y="65"/>
                </a:cubicBezTo>
                <a:cubicBezTo>
                  <a:pt x="242" y="65"/>
                  <a:pt x="242" y="66"/>
                  <a:pt x="242" y="67"/>
                </a:cubicBezTo>
                <a:cubicBezTo>
                  <a:pt x="241" y="66"/>
                  <a:pt x="240" y="66"/>
                  <a:pt x="239" y="66"/>
                </a:cubicBezTo>
                <a:cubicBezTo>
                  <a:pt x="239" y="67"/>
                  <a:pt x="240" y="67"/>
                  <a:pt x="240" y="67"/>
                </a:cubicBezTo>
                <a:cubicBezTo>
                  <a:pt x="240" y="67"/>
                  <a:pt x="239" y="67"/>
                  <a:pt x="239" y="67"/>
                </a:cubicBezTo>
                <a:cubicBezTo>
                  <a:pt x="240" y="68"/>
                  <a:pt x="240" y="67"/>
                  <a:pt x="241" y="68"/>
                </a:cubicBezTo>
                <a:cubicBezTo>
                  <a:pt x="240" y="70"/>
                  <a:pt x="241" y="72"/>
                  <a:pt x="240" y="74"/>
                </a:cubicBezTo>
                <a:cubicBezTo>
                  <a:pt x="238" y="74"/>
                  <a:pt x="238" y="73"/>
                  <a:pt x="236" y="74"/>
                </a:cubicBezTo>
                <a:cubicBezTo>
                  <a:pt x="236" y="74"/>
                  <a:pt x="235" y="74"/>
                  <a:pt x="235" y="73"/>
                </a:cubicBezTo>
                <a:cubicBezTo>
                  <a:pt x="231" y="75"/>
                  <a:pt x="227" y="74"/>
                  <a:pt x="223" y="75"/>
                </a:cubicBezTo>
                <a:cubicBezTo>
                  <a:pt x="222" y="74"/>
                  <a:pt x="220" y="74"/>
                  <a:pt x="219" y="75"/>
                </a:cubicBezTo>
                <a:cubicBezTo>
                  <a:pt x="217" y="74"/>
                  <a:pt x="214" y="75"/>
                  <a:pt x="212" y="75"/>
                </a:cubicBezTo>
                <a:cubicBezTo>
                  <a:pt x="212" y="75"/>
                  <a:pt x="211" y="75"/>
                  <a:pt x="211" y="75"/>
                </a:cubicBezTo>
                <a:cubicBezTo>
                  <a:pt x="211" y="75"/>
                  <a:pt x="211" y="75"/>
                  <a:pt x="211" y="75"/>
                </a:cubicBezTo>
                <a:cubicBezTo>
                  <a:pt x="208" y="76"/>
                  <a:pt x="205" y="75"/>
                  <a:pt x="202" y="76"/>
                </a:cubicBezTo>
                <a:cubicBezTo>
                  <a:pt x="202" y="76"/>
                  <a:pt x="201" y="76"/>
                  <a:pt x="201" y="75"/>
                </a:cubicBezTo>
                <a:cubicBezTo>
                  <a:pt x="200" y="76"/>
                  <a:pt x="198" y="75"/>
                  <a:pt x="198" y="76"/>
                </a:cubicBezTo>
                <a:cubicBezTo>
                  <a:pt x="198" y="77"/>
                  <a:pt x="198" y="76"/>
                  <a:pt x="199" y="76"/>
                </a:cubicBezTo>
                <a:cubicBezTo>
                  <a:pt x="199" y="76"/>
                  <a:pt x="199" y="77"/>
                  <a:pt x="199" y="77"/>
                </a:cubicBezTo>
                <a:cubicBezTo>
                  <a:pt x="201" y="76"/>
                  <a:pt x="202" y="79"/>
                  <a:pt x="204" y="77"/>
                </a:cubicBezTo>
                <a:cubicBezTo>
                  <a:pt x="205" y="77"/>
                  <a:pt x="206" y="77"/>
                  <a:pt x="207" y="78"/>
                </a:cubicBezTo>
                <a:cubicBezTo>
                  <a:pt x="209" y="77"/>
                  <a:pt x="210" y="78"/>
                  <a:pt x="212" y="77"/>
                </a:cubicBezTo>
                <a:cubicBezTo>
                  <a:pt x="215" y="77"/>
                  <a:pt x="217" y="77"/>
                  <a:pt x="219" y="77"/>
                </a:cubicBezTo>
                <a:cubicBezTo>
                  <a:pt x="220" y="77"/>
                  <a:pt x="222" y="77"/>
                  <a:pt x="224" y="76"/>
                </a:cubicBezTo>
                <a:cubicBezTo>
                  <a:pt x="228" y="77"/>
                  <a:pt x="233" y="76"/>
                  <a:pt x="237" y="76"/>
                </a:cubicBezTo>
                <a:cubicBezTo>
                  <a:pt x="236" y="78"/>
                  <a:pt x="237" y="79"/>
                  <a:pt x="235" y="80"/>
                </a:cubicBezTo>
                <a:cubicBezTo>
                  <a:pt x="235" y="81"/>
                  <a:pt x="235" y="81"/>
                  <a:pt x="236" y="81"/>
                </a:cubicBezTo>
                <a:cubicBezTo>
                  <a:pt x="236" y="82"/>
                  <a:pt x="235" y="82"/>
                  <a:pt x="235" y="82"/>
                </a:cubicBezTo>
                <a:cubicBezTo>
                  <a:pt x="235" y="83"/>
                  <a:pt x="235" y="83"/>
                  <a:pt x="235" y="83"/>
                </a:cubicBezTo>
                <a:cubicBezTo>
                  <a:pt x="234" y="84"/>
                  <a:pt x="233" y="83"/>
                  <a:pt x="232" y="84"/>
                </a:cubicBezTo>
                <a:cubicBezTo>
                  <a:pt x="232" y="85"/>
                  <a:pt x="235" y="84"/>
                  <a:pt x="235" y="84"/>
                </a:cubicBezTo>
                <a:cubicBezTo>
                  <a:pt x="235" y="84"/>
                  <a:pt x="235" y="86"/>
                  <a:pt x="234" y="85"/>
                </a:cubicBezTo>
                <a:cubicBezTo>
                  <a:pt x="234" y="85"/>
                  <a:pt x="235" y="85"/>
                  <a:pt x="235" y="85"/>
                </a:cubicBezTo>
                <a:cubicBezTo>
                  <a:pt x="234" y="85"/>
                  <a:pt x="234" y="85"/>
                  <a:pt x="234" y="85"/>
                </a:cubicBezTo>
                <a:cubicBezTo>
                  <a:pt x="234" y="85"/>
                  <a:pt x="234" y="86"/>
                  <a:pt x="233" y="86"/>
                </a:cubicBezTo>
                <a:cubicBezTo>
                  <a:pt x="233" y="86"/>
                  <a:pt x="233" y="85"/>
                  <a:pt x="232" y="86"/>
                </a:cubicBezTo>
                <a:cubicBezTo>
                  <a:pt x="231" y="87"/>
                  <a:pt x="230" y="85"/>
                  <a:pt x="229" y="86"/>
                </a:cubicBezTo>
                <a:cubicBezTo>
                  <a:pt x="229" y="86"/>
                  <a:pt x="229" y="86"/>
                  <a:pt x="229" y="87"/>
                </a:cubicBezTo>
                <a:cubicBezTo>
                  <a:pt x="228" y="86"/>
                  <a:pt x="227" y="86"/>
                  <a:pt x="227" y="85"/>
                </a:cubicBezTo>
                <a:cubicBezTo>
                  <a:pt x="226" y="86"/>
                  <a:pt x="225" y="86"/>
                  <a:pt x="225" y="85"/>
                </a:cubicBezTo>
                <a:cubicBezTo>
                  <a:pt x="225" y="85"/>
                  <a:pt x="226" y="85"/>
                  <a:pt x="227" y="85"/>
                </a:cubicBezTo>
                <a:cubicBezTo>
                  <a:pt x="226" y="84"/>
                  <a:pt x="226" y="83"/>
                  <a:pt x="225" y="83"/>
                </a:cubicBezTo>
                <a:cubicBezTo>
                  <a:pt x="224" y="84"/>
                  <a:pt x="223" y="84"/>
                  <a:pt x="223" y="85"/>
                </a:cubicBezTo>
                <a:cubicBezTo>
                  <a:pt x="222" y="85"/>
                  <a:pt x="222" y="84"/>
                  <a:pt x="222" y="84"/>
                </a:cubicBezTo>
                <a:cubicBezTo>
                  <a:pt x="222" y="84"/>
                  <a:pt x="221" y="84"/>
                  <a:pt x="221" y="85"/>
                </a:cubicBezTo>
                <a:cubicBezTo>
                  <a:pt x="222" y="86"/>
                  <a:pt x="223" y="85"/>
                  <a:pt x="224" y="86"/>
                </a:cubicBezTo>
                <a:cubicBezTo>
                  <a:pt x="222" y="87"/>
                  <a:pt x="221" y="85"/>
                  <a:pt x="220" y="86"/>
                </a:cubicBezTo>
                <a:cubicBezTo>
                  <a:pt x="219" y="86"/>
                  <a:pt x="218" y="86"/>
                  <a:pt x="218" y="86"/>
                </a:cubicBezTo>
                <a:cubicBezTo>
                  <a:pt x="218" y="86"/>
                  <a:pt x="218" y="85"/>
                  <a:pt x="218" y="85"/>
                </a:cubicBezTo>
                <a:cubicBezTo>
                  <a:pt x="219" y="85"/>
                  <a:pt x="219" y="85"/>
                  <a:pt x="220" y="85"/>
                </a:cubicBezTo>
                <a:cubicBezTo>
                  <a:pt x="220" y="84"/>
                  <a:pt x="220" y="84"/>
                  <a:pt x="219" y="84"/>
                </a:cubicBezTo>
                <a:cubicBezTo>
                  <a:pt x="219" y="84"/>
                  <a:pt x="218" y="85"/>
                  <a:pt x="217" y="85"/>
                </a:cubicBezTo>
                <a:cubicBezTo>
                  <a:pt x="217" y="84"/>
                  <a:pt x="218" y="84"/>
                  <a:pt x="217" y="84"/>
                </a:cubicBezTo>
                <a:cubicBezTo>
                  <a:pt x="216" y="84"/>
                  <a:pt x="215" y="84"/>
                  <a:pt x="214" y="84"/>
                </a:cubicBezTo>
                <a:cubicBezTo>
                  <a:pt x="214" y="84"/>
                  <a:pt x="215" y="84"/>
                  <a:pt x="215" y="84"/>
                </a:cubicBezTo>
                <a:cubicBezTo>
                  <a:pt x="214" y="84"/>
                  <a:pt x="213" y="84"/>
                  <a:pt x="213" y="85"/>
                </a:cubicBezTo>
                <a:cubicBezTo>
                  <a:pt x="212" y="84"/>
                  <a:pt x="211" y="85"/>
                  <a:pt x="211" y="84"/>
                </a:cubicBezTo>
                <a:cubicBezTo>
                  <a:pt x="208" y="85"/>
                  <a:pt x="206" y="85"/>
                  <a:pt x="204" y="85"/>
                </a:cubicBezTo>
                <a:cubicBezTo>
                  <a:pt x="204" y="85"/>
                  <a:pt x="204" y="85"/>
                  <a:pt x="204" y="85"/>
                </a:cubicBezTo>
                <a:cubicBezTo>
                  <a:pt x="204" y="85"/>
                  <a:pt x="204" y="85"/>
                  <a:pt x="204" y="86"/>
                </a:cubicBezTo>
                <a:cubicBezTo>
                  <a:pt x="202" y="86"/>
                  <a:pt x="201" y="84"/>
                  <a:pt x="199" y="85"/>
                </a:cubicBezTo>
                <a:cubicBezTo>
                  <a:pt x="198" y="84"/>
                  <a:pt x="196" y="85"/>
                  <a:pt x="195" y="86"/>
                </a:cubicBezTo>
                <a:cubicBezTo>
                  <a:pt x="195" y="86"/>
                  <a:pt x="196" y="86"/>
                  <a:pt x="196" y="87"/>
                </a:cubicBezTo>
                <a:cubicBezTo>
                  <a:pt x="195" y="87"/>
                  <a:pt x="194" y="87"/>
                  <a:pt x="193" y="87"/>
                </a:cubicBezTo>
                <a:cubicBezTo>
                  <a:pt x="193" y="87"/>
                  <a:pt x="193" y="87"/>
                  <a:pt x="193" y="87"/>
                </a:cubicBezTo>
                <a:cubicBezTo>
                  <a:pt x="193" y="87"/>
                  <a:pt x="192" y="87"/>
                  <a:pt x="192" y="87"/>
                </a:cubicBezTo>
                <a:cubicBezTo>
                  <a:pt x="193" y="86"/>
                  <a:pt x="191" y="85"/>
                  <a:pt x="191" y="84"/>
                </a:cubicBezTo>
                <a:cubicBezTo>
                  <a:pt x="190" y="85"/>
                  <a:pt x="190" y="85"/>
                  <a:pt x="190" y="86"/>
                </a:cubicBezTo>
                <a:cubicBezTo>
                  <a:pt x="190" y="86"/>
                  <a:pt x="190" y="86"/>
                  <a:pt x="191" y="86"/>
                </a:cubicBezTo>
                <a:cubicBezTo>
                  <a:pt x="190" y="86"/>
                  <a:pt x="191" y="87"/>
                  <a:pt x="190" y="87"/>
                </a:cubicBezTo>
                <a:cubicBezTo>
                  <a:pt x="189" y="87"/>
                  <a:pt x="188" y="87"/>
                  <a:pt x="187" y="87"/>
                </a:cubicBezTo>
                <a:cubicBezTo>
                  <a:pt x="187" y="88"/>
                  <a:pt x="188" y="88"/>
                  <a:pt x="187" y="88"/>
                </a:cubicBezTo>
                <a:cubicBezTo>
                  <a:pt x="186" y="88"/>
                  <a:pt x="185" y="88"/>
                  <a:pt x="185" y="88"/>
                </a:cubicBezTo>
                <a:cubicBezTo>
                  <a:pt x="185" y="88"/>
                  <a:pt x="184" y="88"/>
                  <a:pt x="185" y="87"/>
                </a:cubicBezTo>
                <a:cubicBezTo>
                  <a:pt x="184" y="87"/>
                  <a:pt x="184" y="88"/>
                  <a:pt x="184" y="87"/>
                </a:cubicBezTo>
                <a:cubicBezTo>
                  <a:pt x="184" y="87"/>
                  <a:pt x="184" y="88"/>
                  <a:pt x="183" y="88"/>
                </a:cubicBezTo>
                <a:cubicBezTo>
                  <a:pt x="183" y="88"/>
                  <a:pt x="183" y="87"/>
                  <a:pt x="182" y="87"/>
                </a:cubicBezTo>
                <a:cubicBezTo>
                  <a:pt x="182" y="87"/>
                  <a:pt x="181" y="87"/>
                  <a:pt x="181" y="87"/>
                </a:cubicBezTo>
                <a:cubicBezTo>
                  <a:pt x="181" y="87"/>
                  <a:pt x="182" y="87"/>
                  <a:pt x="182" y="87"/>
                </a:cubicBezTo>
                <a:cubicBezTo>
                  <a:pt x="184" y="86"/>
                  <a:pt x="187" y="88"/>
                  <a:pt x="189" y="86"/>
                </a:cubicBezTo>
                <a:cubicBezTo>
                  <a:pt x="188" y="85"/>
                  <a:pt x="188" y="85"/>
                  <a:pt x="188" y="85"/>
                </a:cubicBezTo>
                <a:cubicBezTo>
                  <a:pt x="187" y="85"/>
                  <a:pt x="188" y="85"/>
                  <a:pt x="187" y="85"/>
                </a:cubicBezTo>
                <a:cubicBezTo>
                  <a:pt x="186" y="86"/>
                  <a:pt x="186" y="84"/>
                  <a:pt x="185" y="85"/>
                </a:cubicBezTo>
                <a:cubicBezTo>
                  <a:pt x="185" y="85"/>
                  <a:pt x="186" y="86"/>
                  <a:pt x="185" y="86"/>
                </a:cubicBezTo>
                <a:cubicBezTo>
                  <a:pt x="184" y="86"/>
                  <a:pt x="184" y="85"/>
                  <a:pt x="184" y="86"/>
                </a:cubicBezTo>
                <a:cubicBezTo>
                  <a:pt x="183" y="86"/>
                  <a:pt x="184" y="86"/>
                  <a:pt x="184" y="86"/>
                </a:cubicBezTo>
                <a:cubicBezTo>
                  <a:pt x="183" y="85"/>
                  <a:pt x="182" y="86"/>
                  <a:pt x="182" y="85"/>
                </a:cubicBezTo>
                <a:cubicBezTo>
                  <a:pt x="181" y="85"/>
                  <a:pt x="180" y="85"/>
                  <a:pt x="179" y="86"/>
                </a:cubicBezTo>
                <a:cubicBezTo>
                  <a:pt x="179" y="86"/>
                  <a:pt x="179" y="85"/>
                  <a:pt x="179" y="85"/>
                </a:cubicBezTo>
                <a:cubicBezTo>
                  <a:pt x="178" y="86"/>
                  <a:pt x="177" y="85"/>
                  <a:pt x="176" y="85"/>
                </a:cubicBezTo>
                <a:cubicBezTo>
                  <a:pt x="176" y="86"/>
                  <a:pt x="175" y="86"/>
                  <a:pt x="174" y="86"/>
                </a:cubicBezTo>
                <a:cubicBezTo>
                  <a:pt x="174" y="86"/>
                  <a:pt x="174" y="87"/>
                  <a:pt x="174" y="87"/>
                </a:cubicBezTo>
                <a:cubicBezTo>
                  <a:pt x="174" y="87"/>
                  <a:pt x="175" y="87"/>
                  <a:pt x="175" y="88"/>
                </a:cubicBezTo>
                <a:cubicBezTo>
                  <a:pt x="175" y="88"/>
                  <a:pt x="175" y="88"/>
                  <a:pt x="175" y="89"/>
                </a:cubicBezTo>
                <a:cubicBezTo>
                  <a:pt x="173" y="88"/>
                  <a:pt x="171" y="88"/>
                  <a:pt x="169" y="88"/>
                </a:cubicBezTo>
                <a:cubicBezTo>
                  <a:pt x="170" y="87"/>
                  <a:pt x="170" y="87"/>
                  <a:pt x="172" y="87"/>
                </a:cubicBezTo>
                <a:cubicBezTo>
                  <a:pt x="172" y="86"/>
                  <a:pt x="171" y="86"/>
                  <a:pt x="171" y="86"/>
                </a:cubicBezTo>
                <a:cubicBezTo>
                  <a:pt x="170" y="86"/>
                  <a:pt x="169" y="86"/>
                  <a:pt x="168" y="86"/>
                </a:cubicBezTo>
                <a:cubicBezTo>
                  <a:pt x="168" y="86"/>
                  <a:pt x="168" y="85"/>
                  <a:pt x="168" y="86"/>
                </a:cubicBezTo>
                <a:cubicBezTo>
                  <a:pt x="167" y="86"/>
                  <a:pt x="168" y="87"/>
                  <a:pt x="169" y="88"/>
                </a:cubicBezTo>
                <a:cubicBezTo>
                  <a:pt x="168" y="89"/>
                  <a:pt x="167" y="88"/>
                  <a:pt x="167" y="88"/>
                </a:cubicBezTo>
                <a:cubicBezTo>
                  <a:pt x="168" y="87"/>
                  <a:pt x="166" y="87"/>
                  <a:pt x="166" y="86"/>
                </a:cubicBezTo>
                <a:cubicBezTo>
                  <a:pt x="165" y="86"/>
                  <a:pt x="166" y="87"/>
                  <a:pt x="165" y="87"/>
                </a:cubicBezTo>
                <a:cubicBezTo>
                  <a:pt x="164" y="86"/>
                  <a:pt x="165" y="85"/>
                  <a:pt x="164" y="86"/>
                </a:cubicBezTo>
                <a:cubicBezTo>
                  <a:pt x="164" y="86"/>
                  <a:pt x="164" y="87"/>
                  <a:pt x="164" y="87"/>
                </a:cubicBezTo>
                <a:cubicBezTo>
                  <a:pt x="164" y="87"/>
                  <a:pt x="163" y="86"/>
                  <a:pt x="163" y="87"/>
                </a:cubicBezTo>
                <a:cubicBezTo>
                  <a:pt x="164" y="88"/>
                  <a:pt x="165" y="87"/>
                  <a:pt x="166" y="88"/>
                </a:cubicBezTo>
                <a:cubicBezTo>
                  <a:pt x="166" y="88"/>
                  <a:pt x="165" y="88"/>
                  <a:pt x="165" y="89"/>
                </a:cubicBezTo>
                <a:cubicBezTo>
                  <a:pt x="164" y="88"/>
                  <a:pt x="163" y="88"/>
                  <a:pt x="163" y="89"/>
                </a:cubicBezTo>
                <a:cubicBezTo>
                  <a:pt x="162" y="88"/>
                  <a:pt x="161" y="89"/>
                  <a:pt x="160" y="88"/>
                </a:cubicBezTo>
                <a:cubicBezTo>
                  <a:pt x="160" y="88"/>
                  <a:pt x="161" y="88"/>
                  <a:pt x="161" y="87"/>
                </a:cubicBezTo>
                <a:cubicBezTo>
                  <a:pt x="160" y="87"/>
                  <a:pt x="160" y="87"/>
                  <a:pt x="159" y="87"/>
                </a:cubicBezTo>
                <a:cubicBezTo>
                  <a:pt x="159" y="88"/>
                  <a:pt x="160" y="88"/>
                  <a:pt x="160" y="88"/>
                </a:cubicBezTo>
                <a:cubicBezTo>
                  <a:pt x="159" y="88"/>
                  <a:pt x="158" y="89"/>
                  <a:pt x="158" y="88"/>
                </a:cubicBezTo>
                <a:cubicBezTo>
                  <a:pt x="157" y="88"/>
                  <a:pt x="158" y="87"/>
                  <a:pt x="158" y="87"/>
                </a:cubicBezTo>
                <a:cubicBezTo>
                  <a:pt x="156" y="86"/>
                  <a:pt x="154" y="88"/>
                  <a:pt x="153" y="87"/>
                </a:cubicBezTo>
                <a:cubicBezTo>
                  <a:pt x="152" y="87"/>
                  <a:pt x="151" y="86"/>
                  <a:pt x="149" y="87"/>
                </a:cubicBezTo>
                <a:cubicBezTo>
                  <a:pt x="149" y="87"/>
                  <a:pt x="150" y="86"/>
                  <a:pt x="149" y="86"/>
                </a:cubicBezTo>
                <a:cubicBezTo>
                  <a:pt x="148" y="87"/>
                  <a:pt x="149" y="88"/>
                  <a:pt x="148" y="88"/>
                </a:cubicBezTo>
                <a:cubicBezTo>
                  <a:pt x="148" y="88"/>
                  <a:pt x="147" y="88"/>
                  <a:pt x="147" y="87"/>
                </a:cubicBezTo>
                <a:cubicBezTo>
                  <a:pt x="147" y="87"/>
                  <a:pt x="148" y="87"/>
                  <a:pt x="148" y="87"/>
                </a:cubicBezTo>
                <a:cubicBezTo>
                  <a:pt x="147" y="87"/>
                  <a:pt x="147" y="87"/>
                  <a:pt x="146" y="87"/>
                </a:cubicBezTo>
                <a:cubicBezTo>
                  <a:pt x="146" y="87"/>
                  <a:pt x="146" y="87"/>
                  <a:pt x="145" y="87"/>
                </a:cubicBezTo>
                <a:cubicBezTo>
                  <a:pt x="145" y="87"/>
                  <a:pt x="144" y="87"/>
                  <a:pt x="144" y="87"/>
                </a:cubicBezTo>
                <a:cubicBezTo>
                  <a:pt x="142" y="87"/>
                  <a:pt x="140" y="86"/>
                  <a:pt x="137" y="88"/>
                </a:cubicBezTo>
                <a:cubicBezTo>
                  <a:pt x="136" y="88"/>
                  <a:pt x="135" y="87"/>
                  <a:pt x="136" y="87"/>
                </a:cubicBezTo>
                <a:cubicBezTo>
                  <a:pt x="135" y="87"/>
                  <a:pt x="135" y="87"/>
                  <a:pt x="135" y="88"/>
                </a:cubicBezTo>
                <a:cubicBezTo>
                  <a:pt x="131" y="90"/>
                  <a:pt x="127" y="91"/>
                  <a:pt x="123" y="91"/>
                </a:cubicBezTo>
                <a:cubicBezTo>
                  <a:pt x="123" y="91"/>
                  <a:pt x="123" y="91"/>
                  <a:pt x="123" y="91"/>
                </a:cubicBezTo>
                <a:cubicBezTo>
                  <a:pt x="121" y="93"/>
                  <a:pt x="120" y="93"/>
                  <a:pt x="118" y="93"/>
                </a:cubicBezTo>
                <a:cubicBezTo>
                  <a:pt x="118" y="94"/>
                  <a:pt x="118" y="94"/>
                  <a:pt x="118" y="94"/>
                </a:cubicBezTo>
                <a:cubicBezTo>
                  <a:pt x="116" y="94"/>
                  <a:pt x="114" y="93"/>
                  <a:pt x="112" y="95"/>
                </a:cubicBezTo>
                <a:cubicBezTo>
                  <a:pt x="112" y="95"/>
                  <a:pt x="111" y="94"/>
                  <a:pt x="111" y="94"/>
                </a:cubicBezTo>
                <a:cubicBezTo>
                  <a:pt x="109" y="95"/>
                  <a:pt x="108" y="94"/>
                  <a:pt x="106" y="95"/>
                </a:cubicBezTo>
                <a:cubicBezTo>
                  <a:pt x="106" y="95"/>
                  <a:pt x="106" y="95"/>
                  <a:pt x="105" y="94"/>
                </a:cubicBezTo>
                <a:cubicBezTo>
                  <a:pt x="104" y="96"/>
                  <a:pt x="103" y="94"/>
                  <a:pt x="101" y="96"/>
                </a:cubicBezTo>
                <a:cubicBezTo>
                  <a:pt x="100" y="95"/>
                  <a:pt x="99" y="96"/>
                  <a:pt x="97" y="96"/>
                </a:cubicBezTo>
                <a:cubicBezTo>
                  <a:pt x="98" y="97"/>
                  <a:pt x="99" y="97"/>
                  <a:pt x="100" y="97"/>
                </a:cubicBezTo>
                <a:cubicBezTo>
                  <a:pt x="100" y="97"/>
                  <a:pt x="101" y="98"/>
                  <a:pt x="101" y="98"/>
                </a:cubicBezTo>
                <a:cubicBezTo>
                  <a:pt x="104" y="96"/>
                  <a:pt x="106" y="97"/>
                  <a:pt x="108" y="97"/>
                </a:cubicBezTo>
                <a:cubicBezTo>
                  <a:pt x="110" y="97"/>
                  <a:pt x="112" y="98"/>
                  <a:pt x="113" y="96"/>
                </a:cubicBezTo>
                <a:cubicBezTo>
                  <a:pt x="113" y="96"/>
                  <a:pt x="113" y="97"/>
                  <a:pt x="114" y="97"/>
                </a:cubicBezTo>
                <a:cubicBezTo>
                  <a:pt x="115" y="96"/>
                  <a:pt x="117" y="96"/>
                  <a:pt x="119" y="96"/>
                </a:cubicBezTo>
                <a:cubicBezTo>
                  <a:pt x="122" y="95"/>
                  <a:pt x="125" y="96"/>
                  <a:pt x="128" y="95"/>
                </a:cubicBezTo>
                <a:cubicBezTo>
                  <a:pt x="131" y="95"/>
                  <a:pt x="134" y="95"/>
                  <a:pt x="137" y="95"/>
                </a:cubicBezTo>
                <a:cubicBezTo>
                  <a:pt x="137" y="95"/>
                  <a:pt x="137" y="94"/>
                  <a:pt x="138" y="94"/>
                </a:cubicBezTo>
                <a:cubicBezTo>
                  <a:pt x="138" y="94"/>
                  <a:pt x="139" y="94"/>
                  <a:pt x="140" y="94"/>
                </a:cubicBezTo>
                <a:cubicBezTo>
                  <a:pt x="141" y="94"/>
                  <a:pt x="141" y="94"/>
                  <a:pt x="141" y="94"/>
                </a:cubicBezTo>
                <a:cubicBezTo>
                  <a:pt x="142" y="94"/>
                  <a:pt x="142" y="94"/>
                  <a:pt x="142" y="94"/>
                </a:cubicBezTo>
                <a:cubicBezTo>
                  <a:pt x="143" y="94"/>
                  <a:pt x="143" y="94"/>
                  <a:pt x="143" y="94"/>
                </a:cubicBezTo>
                <a:cubicBezTo>
                  <a:pt x="145" y="94"/>
                  <a:pt x="147" y="95"/>
                  <a:pt x="148" y="93"/>
                </a:cubicBezTo>
                <a:cubicBezTo>
                  <a:pt x="149" y="94"/>
                  <a:pt x="150" y="94"/>
                  <a:pt x="151" y="94"/>
                </a:cubicBezTo>
                <a:cubicBezTo>
                  <a:pt x="151" y="94"/>
                  <a:pt x="152" y="92"/>
                  <a:pt x="153" y="93"/>
                </a:cubicBezTo>
                <a:cubicBezTo>
                  <a:pt x="153" y="93"/>
                  <a:pt x="152" y="93"/>
                  <a:pt x="153" y="93"/>
                </a:cubicBezTo>
                <a:cubicBezTo>
                  <a:pt x="153" y="93"/>
                  <a:pt x="153" y="93"/>
                  <a:pt x="154" y="93"/>
                </a:cubicBezTo>
                <a:cubicBezTo>
                  <a:pt x="155" y="95"/>
                  <a:pt x="157" y="93"/>
                  <a:pt x="158" y="94"/>
                </a:cubicBezTo>
                <a:cubicBezTo>
                  <a:pt x="159" y="93"/>
                  <a:pt x="161" y="94"/>
                  <a:pt x="162" y="93"/>
                </a:cubicBezTo>
                <a:cubicBezTo>
                  <a:pt x="163" y="94"/>
                  <a:pt x="165" y="93"/>
                  <a:pt x="165" y="94"/>
                </a:cubicBezTo>
                <a:cubicBezTo>
                  <a:pt x="166" y="94"/>
                  <a:pt x="166" y="93"/>
                  <a:pt x="166" y="94"/>
                </a:cubicBezTo>
                <a:cubicBezTo>
                  <a:pt x="166" y="94"/>
                  <a:pt x="166" y="94"/>
                  <a:pt x="165" y="94"/>
                </a:cubicBezTo>
                <a:cubicBezTo>
                  <a:pt x="162" y="94"/>
                  <a:pt x="160" y="93"/>
                  <a:pt x="157" y="95"/>
                </a:cubicBezTo>
                <a:cubicBezTo>
                  <a:pt x="157" y="94"/>
                  <a:pt x="156" y="95"/>
                  <a:pt x="156" y="94"/>
                </a:cubicBezTo>
                <a:cubicBezTo>
                  <a:pt x="155" y="95"/>
                  <a:pt x="153" y="94"/>
                  <a:pt x="152" y="95"/>
                </a:cubicBezTo>
                <a:cubicBezTo>
                  <a:pt x="152" y="95"/>
                  <a:pt x="151" y="95"/>
                  <a:pt x="151" y="95"/>
                </a:cubicBezTo>
                <a:cubicBezTo>
                  <a:pt x="150" y="95"/>
                  <a:pt x="149" y="95"/>
                  <a:pt x="149" y="95"/>
                </a:cubicBezTo>
                <a:cubicBezTo>
                  <a:pt x="148" y="94"/>
                  <a:pt x="147" y="95"/>
                  <a:pt x="146" y="96"/>
                </a:cubicBezTo>
                <a:cubicBezTo>
                  <a:pt x="146" y="96"/>
                  <a:pt x="145" y="95"/>
                  <a:pt x="145" y="95"/>
                </a:cubicBezTo>
                <a:cubicBezTo>
                  <a:pt x="145" y="96"/>
                  <a:pt x="145" y="96"/>
                  <a:pt x="145" y="95"/>
                </a:cubicBezTo>
                <a:cubicBezTo>
                  <a:pt x="144" y="96"/>
                  <a:pt x="144" y="95"/>
                  <a:pt x="143" y="95"/>
                </a:cubicBezTo>
                <a:cubicBezTo>
                  <a:pt x="143" y="95"/>
                  <a:pt x="143" y="95"/>
                  <a:pt x="142" y="95"/>
                </a:cubicBezTo>
                <a:cubicBezTo>
                  <a:pt x="142" y="96"/>
                  <a:pt x="143" y="96"/>
                  <a:pt x="143" y="96"/>
                </a:cubicBezTo>
                <a:cubicBezTo>
                  <a:pt x="137" y="97"/>
                  <a:pt x="132" y="98"/>
                  <a:pt x="127" y="98"/>
                </a:cubicBezTo>
                <a:cubicBezTo>
                  <a:pt x="125" y="99"/>
                  <a:pt x="124" y="98"/>
                  <a:pt x="123" y="98"/>
                </a:cubicBezTo>
                <a:cubicBezTo>
                  <a:pt x="122" y="99"/>
                  <a:pt x="123" y="99"/>
                  <a:pt x="122" y="99"/>
                </a:cubicBezTo>
                <a:cubicBezTo>
                  <a:pt x="121" y="100"/>
                  <a:pt x="120" y="98"/>
                  <a:pt x="119" y="99"/>
                </a:cubicBezTo>
                <a:cubicBezTo>
                  <a:pt x="118" y="99"/>
                  <a:pt x="118" y="99"/>
                  <a:pt x="118" y="100"/>
                </a:cubicBezTo>
                <a:cubicBezTo>
                  <a:pt x="117" y="99"/>
                  <a:pt x="117" y="99"/>
                  <a:pt x="116" y="99"/>
                </a:cubicBezTo>
                <a:cubicBezTo>
                  <a:pt x="115" y="98"/>
                  <a:pt x="113" y="99"/>
                  <a:pt x="112" y="99"/>
                </a:cubicBezTo>
                <a:cubicBezTo>
                  <a:pt x="111" y="101"/>
                  <a:pt x="108" y="101"/>
                  <a:pt x="106" y="100"/>
                </a:cubicBezTo>
                <a:cubicBezTo>
                  <a:pt x="106" y="100"/>
                  <a:pt x="107" y="101"/>
                  <a:pt x="106" y="101"/>
                </a:cubicBezTo>
                <a:cubicBezTo>
                  <a:pt x="105" y="101"/>
                  <a:pt x="104" y="99"/>
                  <a:pt x="103" y="99"/>
                </a:cubicBezTo>
                <a:cubicBezTo>
                  <a:pt x="101" y="100"/>
                  <a:pt x="99" y="100"/>
                  <a:pt x="97" y="99"/>
                </a:cubicBezTo>
                <a:cubicBezTo>
                  <a:pt x="97" y="98"/>
                  <a:pt x="98" y="97"/>
                  <a:pt x="97" y="96"/>
                </a:cubicBezTo>
                <a:cubicBezTo>
                  <a:pt x="96" y="96"/>
                  <a:pt x="95" y="96"/>
                  <a:pt x="94" y="96"/>
                </a:cubicBezTo>
                <a:cubicBezTo>
                  <a:pt x="94" y="96"/>
                  <a:pt x="94" y="97"/>
                  <a:pt x="94" y="97"/>
                </a:cubicBezTo>
                <a:cubicBezTo>
                  <a:pt x="93" y="97"/>
                  <a:pt x="93" y="96"/>
                  <a:pt x="92" y="96"/>
                </a:cubicBezTo>
                <a:cubicBezTo>
                  <a:pt x="91" y="97"/>
                  <a:pt x="90" y="96"/>
                  <a:pt x="90" y="96"/>
                </a:cubicBezTo>
                <a:cubicBezTo>
                  <a:pt x="87" y="97"/>
                  <a:pt x="85" y="96"/>
                  <a:pt x="83" y="97"/>
                </a:cubicBezTo>
                <a:cubicBezTo>
                  <a:pt x="82" y="97"/>
                  <a:pt x="82" y="97"/>
                  <a:pt x="82" y="97"/>
                </a:cubicBezTo>
                <a:cubicBezTo>
                  <a:pt x="78" y="97"/>
                  <a:pt x="75" y="97"/>
                  <a:pt x="71" y="97"/>
                </a:cubicBezTo>
                <a:cubicBezTo>
                  <a:pt x="71" y="96"/>
                  <a:pt x="70" y="97"/>
                  <a:pt x="69" y="96"/>
                </a:cubicBezTo>
                <a:cubicBezTo>
                  <a:pt x="69" y="97"/>
                  <a:pt x="69" y="97"/>
                  <a:pt x="68" y="97"/>
                </a:cubicBezTo>
                <a:cubicBezTo>
                  <a:pt x="67" y="96"/>
                  <a:pt x="67" y="96"/>
                  <a:pt x="65" y="97"/>
                </a:cubicBezTo>
                <a:cubicBezTo>
                  <a:pt x="63" y="97"/>
                  <a:pt x="61" y="96"/>
                  <a:pt x="59" y="98"/>
                </a:cubicBezTo>
                <a:cubicBezTo>
                  <a:pt x="57" y="98"/>
                  <a:pt x="54" y="99"/>
                  <a:pt x="52" y="98"/>
                </a:cubicBezTo>
                <a:cubicBezTo>
                  <a:pt x="50" y="99"/>
                  <a:pt x="48" y="101"/>
                  <a:pt x="46" y="102"/>
                </a:cubicBezTo>
                <a:cubicBezTo>
                  <a:pt x="46" y="102"/>
                  <a:pt x="46" y="102"/>
                  <a:pt x="46" y="102"/>
                </a:cubicBezTo>
                <a:cubicBezTo>
                  <a:pt x="44" y="103"/>
                  <a:pt x="44" y="105"/>
                  <a:pt x="43" y="106"/>
                </a:cubicBezTo>
                <a:cubicBezTo>
                  <a:pt x="43" y="106"/>
                  <a:pt x="43" y="106"/>
                  <a:pt x="43" y="107"/>
                </a:cubicBezTo>
                <a:cubicBezTo>
                  <a:pt x="42" y="107"/>
                  <a:pt x="42" y="107"/>
                  <a:pt x="42" y="107"/>
                </a:cubicBezTo>
                <a:cubicBezTo>
                  <a:pt x="43" y="107"/>
                  <a:pt x="45" y="107"/>
                  <a:pt x="47" y="107"/>
                </a:cubicBezTo>
                <a:cubicBezTo>
                  <a:pt x="47" y="107"/>
                  <a:pt x="47" y="107"/>
                  <a:pt x="47" y="108"/>
                </a:cubicBezTo>
                <a:cubicBezTo>
                  <a:pt x="47" y="107"/>
                  <a:pt x="47" y="108"/>
                  <a:pt x="47" y="108"/>
                </a:cubicBezTo>
                <a:cubicBezTo>
                  <a:pt x="47" y="108"/>
                  <a:pt x="47" y="108"/>
                  <a:pt x="47" y="107"/>
                </a:cubicBezTo>
                <a:cubicBezTo>
                  <a:pt x="46" y="108"/>
                  <a:pt x="46" y="108"/>
                  <a:pt x="46" y="108"/>
                </a:cubicBezTo>
                <a:cubicBezTo>
                  <a:pt x="47" y="108"/>
                  <a:pt x="45" y="109"/>
                  <a:pt x="45" y="109"/>
                </a:cubicBezTo>
                <a:cubicBezTo>
                  <a:pt x="46" y="111"/>
                  <a:pt x="49" y="110"/>
                  <a:pt x="50" y="111"/>
                </a:cubicBezTo>
                <a:cubicBezTo>
                  <a:pt x="51" y="111"/>
                  <a:pt x="51" y="110"/>
                  <a:pt x="52" y="111"/>
                </a:cubicBezTo>
                <a:cubicBezTo>
                  <a:pt x="51" y="112"/>
                  <a:pt x="50" y="111"/>
                  <a:pt x="50" y="112"/>
                </a:cubicBezTo>
                <a:cubicBezTo>
                  <a:pt x="50" y="114"/>
                  <a:pt x="52" y="113"/>
                  <a:pt x="53" y="113"/>
                </a:cubicBezTo>
                <a:cubicBezTo>
                  <a:pt x="53" y="114"/>
                  <a:pt x="51" y="114"/>
                  <a:pt x="50" y="115"/>
                </a:cubicBezTo>
                <a:cubicBezTo>
                  <a:pt x="51" y="116"/>
                  <a:pt x="50" y="116"/>
                  <a:pt x="51" y="117"/>
                </a:cubicBezTo>
                <a:cubicBezTo>
                  <a:pt x="51" y="117"/>
                  <a:pt x="51" y="117"/>
                  <a:pt x="52" y="117"/>
                </a:cubicBezTo>
                <a:cubicBezTo>
                  <a:pt x="56" y="118"/>
                  <a:pt x="60" y="116"/>
                  <a:pt x="64" y="116"/>
                </a:cubicBezTo>
                <a:cubicBezTo>
                  <a:pt x="64" y="115"/>
                  <a:pt x="65" y="116"/>
                  <a:pt x="66" y="116"/>
                </a:cubicBezTo>
                <a:cubicBezTo>
                  <a:pt x="65" y="117"/>
                  <a:pt x="64" y="117"/>
                  <a:pt x="64" y="116"/>
                </a:cubicBezTo>
                <a:cubicBezTo>
                  <a:pt x="62" y="116"/>
                  <a:pt x="60" y="117"/>
                  <a:pt x="58" y="118"/>
                </a:cubicBezTo>
                <a:cubicBezTo>
                  <a:pt x="58" y="118"/>
                  <a:pt x="57" y="117"/>
                  <a:pt x="56" y="117"/>
                </a:cubicBezTo>
                <a:cubicBezTo>
                  <a:pt x="55" y="117"/>
                  <a:pt x="53" y="118"/>
                  <a:pt x="52" y="119"/>
                </a:cubicBezTo>
                <a:cubicBezTo>
                  <a:pt x="52" y="121"/>
                  <a:pt x="56" y="120"/>
                  <a:pt x="58" y="120"/>
                </a:cubicBezTo>
                <a:cubicBezTo>
                  <a:pt x="59" y="120"/>
                  <a:pt x="61" y="120"/>
                  <a:pt x="62" y="120"/>
                </a:cubicBezTo>
                <a:cubicBezTo>
                  <a:pt x="62" y="120"/>
                  <a:pt x="63" y="119"/>
                  <a:pt x="63" y="119"/>
                </a:cubicBezTo>
                <a:cubicBezTo>
                  <a:pt x="64" y="119"/>
                  <a:pt x="65" y="120"/>
                  <a:pt x="66" y="119"/>
                </a:cubicBezTo>
                <a:cubicBezTo>
                  <a:pt x="68" y="119"/>
                  <a:pt x="71" y="119"/>
                  <a:pt x="73" y="118"/>
                </a:cubicBezTo>
                <a:cubicBezTo>
                  <a:pt x="74" y="118"/>
                  <a:pt x="74" y="119"/>
                  <a:pt x="74" y="119"/>
                </a:cubicBezTo>
                <a:cubicBezTo>
                  <a:pt x="76" y="117"/>
                  <a:pt x="78" y="119"/>
                  <a:pt x="80" y="118"/>
                </a:cubicBezTo>
                <a:cubicBezTo>
                  <a:pt x="82" y="118"/>
                  <a:pt x="83" y="117"/>
                  <a:pt x="84" y="117"/>
                </a:cubicBezTo>
                <a:cubicBezTo>
                  <a:pt x="84" y="116"/>
                  <a:pt x="84" y="116"/>
                  <a:pt x="84" y="115"/>
                </a:cubicBezTo>
                <a:cubicBezTo>
                  <a:pt x="85" y="114"/>
                  <a:pt x="87" y="114"/>
                  <a:pt x="88" y="113"/>
                </a:cubicBezTo>
                <a:cubicBezTo>
                  <a:pt x="88" y="113"/>
                  <a:pt x="89" y="114"/>
                  <a:pt x="89" y="114"/>
                </a:cubicBezTo>
                <a:cubicBezTo>
                  <a:pt x="91" y="114"/>
                  <a:pt x="93" y="114"/>
                  <a:pt x="96" y="113"/>
                </a:cubicBezTo>
                <a:cubicBezTo>
                  <a:pt x="98" y="114"/>
                  <a:pt x="100" y="113"/>
                  <a:pt x="103" y="113"/>
                </a:cubicBezTo>
                <a:cubicBezTo>
                  <a:pt x="103" y="113"/>
                  <a:pt x="104" y="113"/>
                  <a:pt x="105" y="113"/>
                </a:cubicBezTo>
                <a:cubicBezTo>
                  <a:pt x="105" y="113"/>
                  <a:pt x="106" y="113"/>
                  <a:pt x="106" y="113"/>
                </a:cubicBezTo>
                <a:cubicBezTo>
                  <a:pt x="106" y="113"/>
                  <a:pt x="107" y="113"/>
                  <a:pt x="107" y="112"/>
                </a:cubicBezTo>
                <a:cubicBezTo>
                  <a:pt x="108" y="113"/>
                  <a:pt x="109" y="113"/>
                  <a:pt x="110" y="112"/>
                </a:cubicBezTo>
                <a:cubicBezTo>
                  <a:pt x="110" y="112"/>
                  <a:pt x="110" y="111"/>
                  <a:pt x="110" y="111"/>
                </a:cubicBezTo>
                <a:cubicBezTo>
                  <a:pt x="108" y="110"/>
                  <a:pt x="106" y="107"/>
                  <a:pt x="109" y="105"/>
                </a:cubicBezTo>
                <a:cubicBezTo>
                  <a:pt x="109" y="105"/>
                  <a:pt x="110" y="106"/>
                  <a:pt x="110" y="106"/>
                </a:cubicBezTo>
                <a:cubicBezTo>
                  <a:pt x="111" y="105"/>
                  <a:pt x="112" y="105"/>
                  <a:pt x="112" y="105"/>
                </a:cubicBezTo>
                <a:cubicBezTo>
                  <a:pt x="114" y="105"/>
                  <a:pt x="117" y="105"/>
                  <a:pt x="119" y="105"/>
                </a:cubicBezTo>
                <a:cubicBezTo>
                  <a:pt x="122" y="105"/>
                  <a:pt x="125" y="104"/>
                  <a:pt x="127" y="104"/>
                </a:cubicBezTo>
                <a:cubicBezTo>
                  <a:pt x="127" y="103"/>
                  <a:pt x="129" y="104"/>
                  <a:pt x="130" y="104"/>
                </a:cubicBezTo>
                <a:cubicBezTo>
                  <a:pt x="133" y="102"/>
                  <a:pt x="138" y="106"/>
                  <a:pt x="141" y="103"/>
                </a:cubicBezTo>
                <a:cubicBezTo>
                  <a:pt x="141" y="104"/>
                  <a:pt x="142" y="103"/>
                  <a:pt x="142" y="104"/>
                </a:cubicBezTo>
                <a:cubicBezTo>
                  <a:pt x="144" y="102"/>
                  <a:pt x="146" y="104"/>
                  <a:pt x="148" y="103"/>
                </a:cubicBezTo>
                <a:cubicBezTo>
                  <a:pt x="149" y="103"/>
                  <a:pt x="150" y="103"/>
                  <a:pt x="152" y="103"/>
                </a:cubicBezTo>
                <a:cubicBezTo>
                  <a:pt x="152" y="103"/>
                  <a:pt x="152" y="103"/>
                  <a:pt x="152" y="103"/>
                </a:cubicBezTo>
                <a:cubicBezTo>
                  <a:pt x="153" y="103"/>
                  <a:pt x="152" y="103"/>
                  <a:pt x="153" y="104"/>
                </a:cubicBezTo>
                <a:cubicBezTo>
                  <a:pt x="153" y="103"/>
                  <a:pt x="154" y="103"/>
                  <a:pt x="155" y="104"/>
                </a:cubicBezTo>
                <a:cubicBezTo>
                  <a:pt x="157" y="103"/>
                  <a:pt x="159" y="105"/>
                  <a:pt x="161" y="104"/>
                </a:cubicBezTo>
                <a:cubicBezTo>
                  <a:pt x="162" y="105"/>
                  <a:pt x="163" y="104"/>
                  <a:pt x="163" y="104"/>
                </a:cubicBezTo>
                <a:cubicBezTo>
                  <a:pt x="164" y="105"/>
                  <a:pt x="164" y="104"/>
                  <a:pt x="164" y="105"/>
                </a:cubicBezTo>
                <a:cubicBezTo>
                  <a:pt x="165" y="105"/>
                  <a:pt x="166" y="105"/>
                  <a:pt x="167" y="104"/>
                </a:cubicBezTo>
                <a:cubicBezTo>
                  <a:pt x="168" y="104"/>
                  <a:pt x="169" y="105"/>
                  <a:pt x="170" y="104"/>
                </a:cubicBezTo>
                <a:cubicBezTo>
                  <a:pt x="170" y="104"/>
                  <a:pt x="170" y="104"/>
                  <a:pt x="170" y="105"/>
                </a:cubicBezTo>
                <a:cubicBezTo>
                  <a:pt x="171" y="104"/>
                  <a:pt x="172" y="105"/>
                  <a:pt x="172" y="104"/>
                </a:cubicBezTo>
                <a:cubicBezTo>
                  <a:pt x="172" y="104"/>
                  <a:pt x="173" y="104"/>
                  <a:pt x="173" y="105"/>
                </a:cubicBezTo>
                <a:cubicBezTo>
                  <a:pt x="172" y="105"/>
                  <a:pt x="171" y="105"/>
                  <a:pt x="170" y="105"/>
                </a:cubicBezTo>
                <a:cubicBezTo>
                  <a:pt x="173" y="107"/>
                  <a:pt x="177" y="105"/>
                  <a:pt x="180" y="106"/>
                </a:cubicBezTo>
                <a:cubicBezTo>
                  <a:pt x="179" y="106"/>
                  <a:pt x="177" y="106"/>
                  <a:pt x="176" y="106"/>
                </a:cubicBezTo>
                <a:cubicBezTo>
                  <a:pt x="176" y="107"/>
                  <a:pt x="175" y="107"/>
                  <a:pt x="174" y="107"/>
                </a:cubicBezTo>
                <a:cubicBezTo>
                  <a:pt x="174" y="107"/>
                  <a:pt x="174" y="107"/>
                  <a:pt x="174" y="107"/>
                </a:cubicBezTo>
                <a:cubicBezTo>
                  <a:pt x="173" y="107"/>
                  <a:pt x="173" y="107"/>
                  <a:pt x="173" y="107"/>
                </a:cubicBezTo>
                <a:cubicBezTo>
                  <a:pt x="169" y="107"/>
                  <a:pt x="165" y="108"/>
                  <a:pt x="162" y="107"/>
                </a:cubicBezTo>
                <a:cubicBezTo>
                  <a:pt x="162" y="107"/>
                  <a:pt x="162" y="107"/>
                  <a:pt x="161" y="107"/>
                </a:cubicBezTo>
                <a:cubicBezTo>
                  <a:pt x="161" y="107"/>
                  <a:pt x="161" y="108"/>
                  <a:pt x="160" y="108"/>
                </a:cubicBezTo>
                <a:cubicBezTo>
                  <a:pt x="160" y="109"/>
                  <a:pt x="161" y="108"/>
                  <a:pt x="161" y="108"/>
                </a:cubicBezTo>
                <a:cubicBezTo>
                  <a:pt x="161" y="109"/>
                  <a:pt x="160" y="108"/>
                  <a:pt x="160" y="109"/>
                </a:cubicBezTo>
                <a:cubicBezTo>
                  <a:pt x="160" y="109"/>
                  <a:pt x="160" y="109"/>
                  <a:pt x="160" y="110"/>
                </a:cubicBezTo>
                <a:cubicBezTo>
                  <a:pt x="169" y="109"/>
                  <a:pt x="178" y="109"/>
                  <a:pt x="187" y="108"/>
                </a:cubicBezTo>
                <a:cubicBezTo>
                  <a:pt x="187" y="108"/>
                  <a:pt x="186" y="108"/>
                  <a:pt x="187" y="108"/>
                </a:cubicBezTo>
                <a:cubicBezTo>
                  <a:pt x="188" y="108"/>
                  <a:pt x="189" y="107"/>
                  <a:pt x="189" y="107"/>
                </a:cubicBezTo>
                <a:cubicBezTo>
                  <a:pt x="189" y="108"/>
                  <a:pt x="188" y="108"/>
                  <a:pt x="188" y="108"/>
                </a:cubicBezTo>
                <a:cubicBezTo>
                  <a:pt x="188" y="109"/>
                  <a:pt x="189" y="108"/>
                  <a:pt x="190" y="108"/>
                </a:cubicBezTo>
                <a:cubicBezTo>
                  <a:pt x="191" y="108"/>
                  <a:pt x="190" y="108"/>
                  <a:pt x="191" y="107"/>
                </a:cubicBezTo>
                <a:cubicBezTo>
                  <a:pt x="191" y="108"/>
                  <a:pt x="191" y="107"/>
                  <a:pt x="191" y="107"/>
                </a:cubicBezTo>
                <a:cubicBezTo>
                  <a:pt x="192" y="107"/>
                  <a:pt x="193" y="108"/>
                  <a:pt x="194" y="108"/>
                </a:cubicBezTo>
                <a:cubicBezTo>
                  <a:pt x="194" y="109"/>
                  <a:pt x="194" y="108"/>
                  <a:pt x="195" y="108"/>
                </a:cubicBezTo>
                <a:cubicBezTo>
                  <a:pt x="195" y="108"/>
                  <a:pt x="196" y="108"/>
                  <a:pt x="197" y="108"/>
                </a:cubicBezTo>
                <a:cubicBezTo>
                  <a:pt x="197" y="108"/>
                  <a:pt x="197" y="107"/>
                  <a:pt x="197" y="107"/>
                </a:cubicBezTo>
                <a:cubicBezTo>
                  <a:pt x="198" y="107"/>
                  <a:pt x="198" y="107"/>
                  <a:pt x="198" y="107"/>
                </a:cubicBezTo>
                <a:cubicBezTo>
                  <a:pt x="198" y="107"/>
                  <a:pt x="198" y="108"/>
                  <a:pt x="198" y="108"/>
                </a:cubicBezTo>
                <a:cubicBezTo>
                  <a:pt x="199" y="108"/>
                  <a:pt x="201" y="109"/>
                  <a:pt x="202" y="108"/>
                </a:cubicBezTo>
                <a:cubicBezTo>
                  <a:pt x="202" y="109"/>
                  <a:pt x="203" y="108"/>
                  <a:pt x="204" y="108"/>
                </a:cubicBezTo>
                <a:cubicBezTo>
                  <a:pt x="204" y="108"/>
                  <a:pt x="203" y="108"/>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4" y="106"/>
                  <a:pt x="206" y="107"/>
                  <a:pt x="206" y="108"/>
                </a:cubicBezTo>
                <a:cubicBezTo>
                  <a:pt x="205" y="107"/>
                  <a:pt x="205" y="107"/>
                  <a:pt x="204" y="108"/>
                </a:cubicBezTo>
                <a:cubicBezTo>
                  <a:pt x="205" y="108"/>
                  <a:pt x="206" y="108"/>
                  <a:pt x="207" y="108"/>
                </a:cubicBezTo>
                <a:cubicBezTo>
                  <a:pt x="207" y="108"/>
                  <a:pt x="206" y="108"/>
                  <a:pt x="206" y="107"/>
                </a:cubicBezTo>
                <a:cubicBezTo>
                  <a:pt x="208" y="107"/>
                  <a:pt x="209" y="106"/>
                  <a:pt x="211" y="107"/>
                </a:cubicBezTo>
                <a:cubicBezTo>
                  <a:pt x="210" y="107"/>
                  <a:pt x="210" y="108"/>
                  <a:pt x="210" y="108"/>
                </a:cubicBezTo>
                <a:cubicBezTo>
                  <a:pt x="210" y="108"/>
                  <a:pt x="211" y="108"/>
                  <a:pt x="211" y="108"/>
                </a:cubicBezTo>
                <a:cubicBezTo>
                  <a:pt x="209" y="110"/>
                  <a:pt x="204" y="109"/>
                  <a:pt x="203" y="112"/>
                </a:cubicBezTo>
                <a:cubicBezTo>
                  <a:pt x="203" y="112"/>
                  <a:pt x="204" y="112"/>
                  <a:pt x="205" y="112"/>
                </a:cubicBezTo>
                <a:cubicBezTo>
                  <a:pt x="205" y="113"/>
                  <a:pt x="203" y="113"/>
                  <a:pt x="203" y="113"/>
                </a:cubicBezTo>
                <a:cubicBezTo>
                  <a:pt x="202" y="113"/>
                  <a:pt x="202" y="114"/>
                  <a:pt x="202" y="114"/>
                </a:cubicBezTo>
                <a:cubicBezTo>
                  <a:pt x="204" y="114"/>
                  <a:pt x="205" y="113"/>
                  <a:pt x="206" y="113"/>
                </a:cubicBezTo>
                <a:cubicBezTo>
                  <a:pt x="207" y="113"/>
                  <a:pt x="207" y="113"/>
                  <a:pt x="208" y="113"/>
                </a:cubicBezTo>
                <a:cubicBezTo>
                  <a:pt x="209" y="113"/>
                  <a:pt x="210" y="112"/>
                  <a:pt x="212" y="112"/>
                </a:cubicBezTo>
                <a:cubicBezTo>
                  <a:pt x="214" y="112"/>
                  <a:pt x="216" y="111"/>
                  <a:pt x="218" y="111"/>
                </a:cubicBezTo>
                <a:cubicBezTo>
                  <a:pt x="215" y="113"/>
                  <a:pt x="210" y="113"/>
                  <a:pt x="208" y="115"/>
                </a:cubicBezTo>
                <a:cubicBezTo>
                  <a:pt x="207" y="115"/>
                  <a:pt x="207" y="115"/>
                  <a:pt x="206" y="116"/>
                </a:cubicBezTo>
                <a:cubicBezTo>
                  <a:pt x="206" y="116"/>
                  <a:pt x="206" y="116"/>
                  <a:pt x="206" y="115"/>
                </a:cubicBezTo>
                <a:cubicBezTo>
                  <a:pt x="203" y="118"/>
                  <a:pt x="201" y="116"/>
                  <a:pt x="199" y="119"/>
                </a:cubicBezTo>
                <a:cubicBezTo>
                  <a:pt x="199" y="118"/>
                  <a:pt x="198" y="118"/>
                  <a:pt x="198" y="118"/>
                </a:cubicBezTo>
                <a:cubicBezTo>
                  <a:pt x="196" y="119"/>
                  <a:pt x="193" y="118"/>
                  <a:pt x="191" y="118"/>
                </a:cubicBezTo>
                <a:cubicBezTo>
                  <a:pt x="191" y="118"/>
                  <a:pt x="191" y="118"/>
                  <a:pt x="191" y="119"/>
                </a:cubicBezTo>
                <a:cubicBezTo>
                  <a:pt x="190" y="118"/>
                  <a:pt x="189" y="118"/>
                  <a:pt x="188" y="118"/>
                </a:cubicBezTo>
                <a:cubicBezTo>
                  <a:pt x="188" y="118"/>
                  <a:pt x="187" y="117"/>
                  <a:pt x="186" y="117"/>
                </a:cubicBezTo>
                <a:cubicBezTo>
                  <a:pt x="187" y="118"/>
                  <a:pt x="187" y="117"/>
                  <a:pt x="187" y="118"/>
                </a:cubicBezTo>
                <a:cubicBezTo>
                  <a:pt x="186" y="119"/>
                  <a:pt x="185" y="118"/>
                  <a:pt x="184" y="117"/>
                </a:cubicBezTo>
                <a:cubicBezTo>
                  <a:pt x="182" y="117"/>
                  <a:pt x="181" y="117"/>
                  <a:pt x="179" y="117"/>
                </a:cubicBezTo>
                <a:cubicBezTo>
                  <a:pt x="179" y="118"/>
                  <a:pt x="181" y="118"/>
                  <a:pt x="181" y="118"/>
                </a:cubicBezTo>
                <a:cubicBezTo>
                  <a:pt x="181" y="119"/>
                  <a:pt x="181" y="119"/>
                  <a:pt x="180" y="120"/>
                </a:cubicBezTo>
                <a:cubicBezTo>
                  <a:pt x="179" y="119"/>
                  <a:pt x="179" y="118"/>
                  <a:pt x="178" y="117"/>
                </a:cubicBezTo>
                <a:cubicBezTo>
                  <a:pt x="177" y="118"/>
                  <a:pt x="175" y="117"/>
                  <a:pt x="175" y="118"/>
                </a:cubicBezTo>
                <a:cubicBezTo>
                  <a:pt x="176" y="118"/>
                  <a:pt x="177" y="118"/>
                  <a:pt x="177" y="118"/>
                </a:cubicBezTo>
                <a:cubicBezTo>
                  <a:pt x="177" y="119"/>
                  <a:pt x="177" y="119"/>
                  <a:pt x="177" y="119"/>
                </a:cubicBezTo>
                <a:cubicBezTo>
                  <a:pt x="176" y="119"/>
                  <a:pt x="175" y="119"/>
                  <a:pt x="174" y="118"/>
                </a:cubicBezTo>
                <a:cubicBezTo>
                  <a:pt x="174" y="118"/>
                  <a:pt x="174" y="118"/>
                  <a:pt x="173" y="118"/>
                </a:cubicBezTo>
                <a:cubicBezTo>
                  <a:pt x="173" y="118"/>
                  <a:pt x="173" y="118"/>
                  <a:pt x="172" y="118"/>
                </a:cubicBezTo>
                <a:cubicBezTo>
                  <a:pt x="170" y="118"/>
                  <a:pt x="168" y="117"/>
                  <a:pt x="167" y="118"/>
                </a:cubicBezTo>
                <a:cubicBezTo>
                  <a:pt x="167" y="119"/>
                  <a:pt x="168" y="118"/>
                  <a:pt x="168" y="119"/>
                </a:cubicBezTo>
                <a:cubicBezTo>
                  <a:pt x="163" y="121"/>
                  <a:pt x="158" y="120"/>
                  <a:pt x="154" y="121"/>
                </a:cubicBezTo>
                <a:cubicBezTo>
                  <a:pt x="153" y="120"/>
                  <a:pt x="153" y="121"/>
                  <a:pt x="153" y="120"/>
                </a:cubicBezTo>
                <a:cubicBezTo>
                  <a:pt x="150" y="121"/>
                  <a:pt x="148" y="121"/>
                  <a:pt x="146" y="122"/>
                </a:cubicBezTo>
                <a:cubicBezTo>
                  <a:pt x="145" y="122"/>
                  <a:pt x="145" y="121"/>
                  <a:pt x="145" y="121"/>
                </a:cubicBezTo>
                <a:cubicBezTo>
                  <a:pt x="144" y="121"/>
                  <a:pt x="144" y="121"/>
                  <a:pt x="144" y="122"/>
                </a:cubicBezTo>
                <a:cubicBezTo>
                  <a:pt x="141" y="121"/>
                  <a:pt x="139" y="121"/>
                  <a:pt x="136" y="122"/>
                </a:cubicBezTo>
                <a:cubicBezTo>
                  <a:pt x="136" y="122"/>
                  <a:pt x="136" y="121"/>
                  <a:pt x="136" y="121"/>
                </a:cubicBezTo>
                <a:cubicBezTo>
                  <a:pt x="132" y="122"/>
                  <a:pt x="128" y="121"/>
                  <a:pt x="124" y="123"/>
                </a:cubicBezTo>
                <a:cubicBezTo>
                  <a:pt x="123" y="122"/>
                  <a:pt x="122" y="122"/>
                  <a:pt x="120" y="123"/>
                </a:cubicBezTo>
                <a:cubicBezTo>
                  <a:pt x="119" y="122"/>
                  <a:pt x="117" y="124"/>
                  <a:pt x="115" y="123"/>
                </a:cubicBezTo>
                <a:cubicBezTo>
                  <a:pt x="115" y="123"/>
                  <a:pt x="115" y="124"/>
                  <a:pt x="114" y="124"/>
                </a:cubicBezTo>
                <a:cubicBezTo>
                  <a:pt x="114" y="123"/>
                  <a:pt x="113" y="123"/>
                  <a:pt x="113" y="123"/>
                </a:cubicBezTo>
                <a:cubicBezTo>
                  <a:pt x="113" y="123"/>
                  <a:pt x="112" y="124"/>
                  <a:pt x="112" y="123"/>
                </a:cubicBezTo>
                <a:cubicBezTo>
                  <a:pt x="110" y="124"/>
                  <a:pt x="109" y="123"/>
                  <a:pt x="108" y="123"/>
                </a:cubicBezTo>
                <a:cubicBezTo>
                  <a:pt x="107" y="123"/>
                  <a:pt x="106" y="124"/>
                  <a:pt x="105" y="123"/>
                </a:cubicBezTo>
                <a:cubicBezTo>
                  <a:pt x="102" y="124"/>
                  <a:pt x="100" y="122"/>
                  <a:pt x="98" y="124"/>
                </a:cubicBezTo>
                <a:cubicBezTo>
                  <a:pt x="97" y="123"/>
                  <a:pt x="96" y="122"/>
                  <a:pt x="95" y="122"/>
                </a:cubicBezTo>
                <a:cubicBezTo>
                  <a:pt x="94" y="123"/>
                  <a:pt x="93" y="124"/>
                  <a:pt x="92" y="124"/>
                </a:cubicBezTo>
                <a:cubicBezTo>
                  <a:pt x="91" y="124"/>
                  <a:pt x="91" y="123"/>
                  <a:pt x="90" y="123"/>
                </a:cubicBezTo>
                <a:cubicBezTo>
                  <a:pt x="85" y="125"/>
                  <a:pt x="80" y="124"/>
                  <a:pt x="76" y="127"/>
                </a:cubicBezTo>
                <a:cubicBezTo>
                  <a:pt x="75" y="127"/>
                  <a:pt x="75" y="127"/>
                  <a:pt x="75" y="127"/>
                </a:cubicBezTo>
                <a:cubicBezTo>
                  <a:pt x="73" y="127"/>
                  <a:pt x="70" y="128"/>
                  <a:pt x="68" y="129"/>
                </a:cubicBezTo>
                <a:cubicBezTo>
                  <a:pt x="65" y="129"/>
                  <a:pt x="63" y="130"/>
                  <a:pt x="60" y="130"/>
                </a:cubicBezTo>
                <a:cubicBezTo>
                  <a:pt x="58" y="130"/>
                  <a:pt x="58" y="130"/>
                  <a:pt x="56" y="131"/>
                </a:cubicBezTo>
                <a:cubicBezTo>
                  <a:pt x="55" y="131"/>
                  <a:pt x="53" y="131"/>
                  <a:pt x="52" y="131"/>
                </a:cubicBezTo>
                <a:cubicBezTo>
                  <a:pt x="51" y="132"/>
                  <a:pt x="49" y="133"/>
                  <a:pt x="49" y="135"/>
                </a:cubicBezTo>
                <a:cubicBezTo>
                  <a:pt x="50" y="135"/>
                  <a:pt x="51" y="135"/>
                  <a:pt x="51" y="135"/>
                </a:cubicBezTo>
                <a:cubicBezTo>
                  <a:pt x="49" y="136"/>
                  <a:pt x="48" y="136"/>
                  <a:pt x="46" y="137"/>
                </a:cubicBezTo>
                <a:cubicBezTo>
                  <a:pt x="46" y="137"/>
                  <a:pt x="45" y="137"/>
                  <a:pt x="45" y="136"/>
                </a:cubicBezTo>
                <a:cubicBezTo>
                  <a:pt x="44" y="137"/>
                  <a:pt x="43" y="137"/>
                  <a:pt x="42" y="137"/>
                </a:cubicBezTo>
                <a:cubicBezTo>
                  <a:pt x="42" y="138"/>
                  <a:pt x="42" y="138"/>
                  <a:pt x="42" y="138"/>
                </a:cubicBezTo>
                <a:cubicBezTo>
                  <a:pt x="41" y="138"/>
                  <a:pt x="40" y="139"/>
                  <a:pt x="39" y="139"/>
                </a:cubicBezTo>
                <a:cubicBezTo>
                  <a:pt x="39" y="140"/>
                  <a:pt x="40" y="140"/>
                  <a:pt x="40" y="140"/>
                </a:cubicBezTo>
                <a:cubicBezTo>
                  <a:pt x="40" y="140"/>
                  <a:pt x="39" y="140"/>
                  <a:pt x="40" y="141"/>
                </a:cubicBezTo>
                <a:cubicBezTo>
                  <a:pt x="41" y="142"/>
                  <a:pt x="42" y="141"/>
                  <a:pt x="43" y="142"/>
                </a:cubicBezTo>
                <a:cubicBezTo>
                  <a:pt x="43" y="142"/>
                  <a:pt x="42" y="142"/>
                  <a:pt x="42" y="142"/>
                </a:cubicBezTo>
                <a:cubicBezTo>
                  <a:pt x="42" y="143"/>
                  <a:pt x="42" y="143"/>
                  <a:pt x="42" y="144"/>
                </a:cubicBezTo>
                <a:cubicBezTo>
                  <a:pt x="43" y="144"/>
                  <a:pt x="43" y="143"/>
                  <a:pt x="43" y="143"/>
                </a:cubicBezTo>
                <a:cubicBezTo>
                  <a:pt x="42" y="145"/>
                  <a:pt x="40" y="145"/>
                  <a:pt x="38" y="145"/>
                </a:cubicBezTo>
                <a:cubicBezTo>
                  <a:pt x="38" y="147"/>
                  <a:pt x="39" y="147"/>
                  <a:pt x="40" y="147"/>
                </a:cubicBezTo>
                <a:cubicBezTo>
                  <a:pt x="39" y="148"/>
                  <a:pt x="36" y="148"/>
                  <a:pt x="35" y="150"/>
                </a:cubicBezTo>
                <a:cubicBezTo>
                  <a:pt x="36" y="151"/>
                  <a:pt x="37" y="150"/>
                  <a:pt x="37" y="151"/>
                </a:cubicBezTo>
                <a:cubicBezTo>
                  <a:pt x="36" y="152"/>
                  <a:pt x="34" y="151"/>
                  <a:pt x="33" y="151"/>
                </a:cubicBezTo>
                <a:cubicBezTo>
                  <a:pt x="32" y="151"/>
                  <a:pt x="31" y="149"/>
                  <a:pt x="32" y="149"/>
                </a:cubicBezTo>
                <a:cubicBezTo>
                  <a:pt x="31" y="149"/>
                  <a:pt x="30" y="150"/>
                  <a:pt x="29" y="150"/>
                </a:cubicBezTo>
                <a:cubicBezTo>
                  <a:pt x="28" y="151"/>
                  <a:pt x="28" y="152"/>
                  <a:pt x="27" y="153"/>
                </a:cubicBezTo>
                <a:cubicBezTo>
                  <a:pt x="28" y="153"/>
                  <a:pt x="28" y="153"/>
                  <a:pt x="28" y="153"/>
                </a:cubicBezTo>
                <a:cubicBezTo>
                  <a:pt x="28" y="154"/>
                  <a:pt x="28" y="154"/>
                  <a:pt x="27" y="154"/>
                </a:cubicBezTo>
                <a:cubicBezTo>
                  <a:pt x="28" y="156"/>
                  <a:pt x="28" y="158"/>
                  <a:pt x="30" y="158"/>
                </a:cubicBezTo>
                <a:cubicBezTo>
                  <a:pt x="30" y="158"/>
                  <a:pt x="30" y="157"/>
                  <a:pt x="30" y="156"/>
                </a:cubicBezTo>
                <a:cubicBezTo>
                  <a:pt x="32" y="157"/>
                  <a:pt x="33" y="156"/>
                  <a:pt x="33" y="155"/>
                </a:cubicBezTo>
                <a:cubicBezTo>
                  <a:pt x="33" y="155"/>
                  <a:pt x="34" y="154"/>
                  <a:pt x="35" y="155"/>
                </a:cubicBezTo>
                <a:cubicBezTo>
                  <a:pt x="34" y="156"/>
                  <a:pt x="34" y="157"/>
                  <a:pt x="33" y="157"/>
                </a:cubicBezTo>
                <a:cubicBezTo>
                  <a:pt x="33" y="157"/>
                  <a:pt x="33" y="157"/>
                  <a:pt x="33" y="157"/>
                </a:cubicBezTo>
                <a:cubicBezTo>
                  <a:pt x="33" y="158"/>
                  <a:pt x="33" y="157"/>
                  <a:pt x="34" y="158"/>
                </a:cubicBezTo>
                <a:cubicBezTo>
                  <a:pt x="34" y="158"/>
                  <a:pt x="34" y="158"/>
                  <a:pt x="34" y="158"/>
                </a:cubicBezTo>
                <a:cubicBezTo>
                  <a:pt x="37" y="159"/>
                  <a:pt x="41" y="159"/>
                  <a:pt x="44" y="160"/>
                </a:cubicBezTo>
                <a:cubicBezTo>
                  <a:pt x="40" y="162"/>
                  <a:pt x="41" y="167"/>
                  <a:pt x="45" y="168"/>
                </a:cubicBezTo>
                <a:cubicBezTo>
                  <a:pt x="45" y="169"/>
                  <a:pt x="45" y="169"/>
                  <a:pt x="45" y="169"/>
                </a:cubicBezTo>
                <a:cubicBezTo>
                  <a:pt x="47" y="171"/>
                  <a:pt x="50" y="173"/>
                  <a:pt x="52" y="173"/>
                </a:cubicBezTo>
                <a:cubicBezTo>
                  <a:pt x="53" y="174"/>
                  <a:pt x="54" y="175"/>
                  <a:pt x="56" y="175"/>
                </a:cubicBezTo>
                <a:cubicBezTo>
                  <a:pt x="55" y="175"/>
                  <a:pt x="55" y="176"/>
                  <a:pt x="55" y="176"/>
                </a:cubicBezTo>
                <a:cubicBezTo>
                  <a:pt x="56" y="176"/>
                  <a:pt x="56" y="176"/>
                  <a:pt x="56" y="177"/>
                </a:cubicBezTo>
                <a:cubicBezTo>
                  <a:pt x="56" y="177"/>
                  <a:pt x="57" y="177"/>
                  <a:pt x="58" y="177"/>
                </a:cubicBezTo>
                <a:cubicBezTo>
                  <a:pt x="57" y="177"/>
                  <a:pt x="57" y="178"/>
                  <a:pt x="57" y="178"/>
                </a:cubicBezTo>
                <a:cubicBezTo>
                  <a:pt x="58" y="178"/>
                  <a:pt x="58" y="178"/>
                  <a:pt x="59" y="178"/>
                </a:cubicBezTo>
                <a:cubicBezTo>
                  <a:pt x="59" y="178"/>
                  <a:pt x="59" y="178"/>
                  <a:pt x="59" y="179"/>
                </a:cubicBezTo>
                <a:cubicBezTo>
                  <a:pt x="60" y="179"/>
                  <a:pt x="62" y="178"/>
                  <a:pt x="62" y="179"/>
                </a:cubicBezTo>
                <a:cubicBezTo>
                  <a:pt x="59" y="180"/>
                  <a:pt x="57" y="182"/>
                  <a:pt x="54" y="183"/>
                </a:cubicBezTo>
                <a:cubicBezTo>
                  <a:pt x="54" y="184"/>
                  <a:pt x="54" y="184"/>
                  <a:pt x="54" y="185"/>
                </a:cubicBezTo>
                <a:cubicBezTo>
                  <a:pt x="55" y="185"/>
                  <a:pt x="56" y="185"/>
                  <a:pt x="57" y="185"/>
                </a:cubicBezTo>
                <a:cubicBezTo>
                  <a:pt x="57" y="185"/>
                  <a:pt x="57" y="186"/>
                  <a:pt x="57" y="186"/>
                </a:cubicBezTo>
                <a:cubicBezTo>
                  <a:pt x="58" y="186"/>
                  <a:pt x="58" y="185"/>
                  <a:pt x="59" y="186"/>
                </a:cubicBezTo>
                <a:cubicBezTo>
                  <a:pt x="58" y="187"/>
                  <a:pt x="56" y="187"/>
                  <a:pt x="55" y="187"/>
                </a:cubicBezTo>
                <a:cubicBezTo>
                  <a:pt x="56" y="189"/>
                  <a:pt x="58" y="187"/>
                  <a:pt x="59" y="188"/>
                </a:cubicBezTo>
                <a:cubicBezTo>
                  <a:pt x="60" y="188"/>
                  <a:pt x="61" y="188"/>
                  <a:pt x="62" y="188"/>
                </a:cubicBezTo>
                <a:cubicBezTo>
                  <a:pt x="63" y="188"/>
                  <a:pt x="64" y="188"/>
                  <a:pt x="65" y="188"/>
                </a:cubicBezTo>
                <a:cubicBezTo>
                  <a:pt x="65" y="188"/>
                  <a:pt x="65" y="187"/>
                  <a:pt x="66" y="187"/>
                </a:cubicBezTo>
                <a:cubicBezTo>
                  <a:pt x="68" y="188"/>
                  <a:pt x="70" y="188"/>
                  <a:pt x="72" y="187"/>
                </a:cubicBezTo>
                <a:cubicBezTo>
                  <a:pt x="72" y="186"/>
                  <a:pt x="72" y="186"/>
                  <a:pt x="72" y="186"/>
                </a:cubicBezTo>
                <a:cubicBezTo>
                  <a:pt x="73" y="186"/>
                  <a:pt x="72" y="186"/>
                  <a:pt x="73" y="187"/>
                </a:cubicBezTo>
                <a:cubicBezTo>
                  <a:pt x="74" y="187"/>
                  <a:pt x="74" y="187"/>
                  <a:pt x="76" y="186"/>
                </a:cubicBezTo>
                <a:cubicBezTo>
                  <a:pt x="76" y="187"/>
                  <a:pt x="77" y="187"/>
                  <a:pt x="77" y="187"/>
                </a:cubicBezTo>
                <a:cubicBezTo>
                  <a:pt x="77" y="187"/>
                  <a:pt x="78" y="187"/>
                  <a:pt x="78" y="187"/>
                </a:cubicBezTo>
                <a:cubicBezTo>
                  <a:pt x="81" y="187"/>
                  <a:pt x="85" y="186"/>
                  <a:pt x="88" y="186"/>
                </a:cubicBezTo>
                <a:cubicBezTo>
                  <a:pt x="88" y="186"/>
                  <a:pt x="90" y="186"/>
                  <a:pt x="91" y="186"/>
                </a:cubicBezTo>
                <a:cubicBezTo>
                  <a:pt x="90" y="188"/>
                  <a:pt x="88" y="187"/>
                  <a:pt x="87" y="187"/>
                </a:cubicBezTo>
                <a:cubicBezTo>
                  <a:pt x="84" y="188"/>
                  <a:pt x="80" y="187"/>
                  <a:pt x="76" y="188"/>
                </a:cubicBezTo>
                <a:cubicBezTo>
                  <a:pt x="76" y="188"/>
                  <a:pt x="75" y="188"/>
                  <a:pt x="75" y="188"/>
                </a:cubicBezTo>
                <a:cubicBezTo>
                  <a:pt x="75" y="189"/>
                  <a:pt x="75" y="188"/>
                  <a:pt x="74" y="188"/>
                </a:cubicBezTo>
                <a:cubicBezTo>
                  <a:pt x="74" y="189"/>
                  <a:pt x="74" y="189"/>
                  <a:pt x="74" y="189"/>
                </a:cubicBezTo>
                <a:cubicBezTo>
                  <a:pt x="73" y="189"/>
                  <a:pt x="73" y="188"/>
                  <a:pt x="73" y="188"/>
                </a:cubicBezTo>
                <a:cubicBezTo>
                  <a:pt x="72" y="189"/>
                  <a:pt x="70" y="188"/>
                  <a:pt x="70" y="189"/>
                </a:cubicBezTo>
                <a:cubicBezTo>
                  <a:pt x="69" y="189"/>
                  <a:pt x="68" y="189"/>
                  <a:pt x="67" y="190"/>
                </a:cubicBezTo>
                <a:cubicBezTo>
                  <a:pt x="66" y="189"/>
                  <a:pt x="66" y="189"/>
                  <a:pt x="65" y="189"/>
                </a:cubicBezTo>
                <a:cubicBezTo>
                  <a:pt x="65" y="189"/>
                  <a:pt x="65" y="189"/>
                  <a:pt x="65" y="189"/>
                </a:cubicBezTo>
                <a:cubicBezTo>
                  <a:pt x="64" y="189"/>
                  <a:pt x="64" y="189"/>
                  <a:pt x="63" y="189"/>
                </a:cubicBezTo>
                <a:cubicBezTo>
                  <a:pt x="61" y="190"/>
                  <a:pt x="59" y="188"/>
                  <a:pt x="57" y="189"/>
                </a:cubicBezTo>
                <a:cubicBezTo>
                  <a:pt x="57" y="189"/>
                  <a:pt x="57" y="190"/>
                  <a:pt x="57" y="190"/>
                </a:cubicBezTo>
                <a:cubicBezTo>
                  <a:pt x="58" y="190"/>
                  <a:pt x="58" y="190"/>
                  <a:pt x="59" y="190"/>
                </a:cubicBezTo>
                <a:cubicBezTo>
                  <a:pt x="59" y="191"/>
                  <a:pt x="57" y="190"/>
                  <a:pt x="56" y="191"/>
                </a:cubicBezTo>
                <a:cubicBezTo>
                  <a:pt x="56" y="191"/>
                  <a:pt x="57" y="191"/>
                  <a:pt x="57" y="191"/>
                </a:cubicBezTo>
                <a:cubicBezTo>
                  <a:pt x="56" y="192"/>
                  <a:pt x="56" y="191"/>
                  <a:pt x="56" y="192"/>
                </a:cubicBezTo>
                <a:cubicBezTo>
                  <a:pt x="57" y="192"/>
                  <a:pt x="58" y="192"/>
                  <a:pt x="58" y="193"/>
                </a:cubicBezTo>
                <a:cubicBezTo>
                  <a:pt x="60" y="192"/>
                  <a:pt x="62" y="192"/>
                  <a:pt x="63" y="192"/>
                </a:cubicBezTo>
                <a:cubicBezTo>
                  <a:pt x="64" y="192"/>
                  <a:pt x="63" y="191"/>
                  <a:pt x="64" y="191"/>
                </a:cubicBezTo>
                <a:cubicBezTo>
                  <a:pt x="64" y="192"/>
                  <a:pt x="65" y="191"/>
                  <a:pt x="65" y="191"/>
                </a:cubicBezTo>
                <a:cubicBezTo>
                  <a:pt x="65" y="192"/>
                  <a:pt x="65" y="192"/>
                  <a:pt x="64" y="192"/>
                </a:cubicBezTo>
                <a:cubicBezTo>
                  <a:pt x="63" y="192"/>
                  <a:pt x="63" y="192"/>
                  <a:pt x="62" y="193"/>
                </a:cubicBezTo>
                <a:cubicBezTo>
                  <a:pt x="62" y="193"/>
                  <a:pt x="62" y="193"/>
                  <a:pt x="62" y="194"/>
                </a:cubicBezTo>
                <a:cubicBezTo>
                  <a:pt x="62" y="194"/>
                  <a:pt x="63" y="194"/>
                  <a:pt x="63" y="194"/>
                </a:cubicBezTo>
                <a:cubicBezTo>
                  <a:pt x="63" y="194"/>
                  <a:pt x="62" y="194"/>
                  <a:pt x="61" y="195"/>
                </a:cubicBezTo>
                <a:cubicBezTo>
                  <a:pt x="61" y="195"/>
                  <a:pt x="60" y="194"/>
                  <a:pt x="60" y="195"/>
                </a:cubicBezTo>
                <a:cubicBezTo>
                  <a:pt x="60" y="195"/>
                  <a:pt x="60" y="196"/>
                  <a:pt x="60" y="197"/>
                </a:cubicBezTo>
                <a:cubicBezTo>
                  <a:pt x="62" y="197"/>
                  <a:pt x="63" y="196"/>
                  <a:pt x="65" y="196"/>
                </a:cubicBezTo>
                <a:cubicBezTo>
                  <a:pt x="65" y="197"/>
                  <a:pt x="65" y="197"/>
                  <a:pt x="65" y="197"/>
                </a:cubicBezTo>
                <a:cubicBezTo>
                  <a:pt x="64" y="197"/>
                  <a:pt x="62" y="197"/>
                  <a:pt x="61" y="198"/>
                </a:cubicBezTo>
                <a:cubicBezTo>
                  <a:pt x="63" y="198"/>
                  <a:pt x="64" y="198"/>
                  <a:pt x="65" y="197"/>
                </a:cubicBezTo>
                <a:cubicBezTo>
                  <a:pt x="65" y="197"/>
                  <a:pt x="65" y="198"/>
                  <a:pt x="65" y="198"/>
                </a:cubicBezTo>
                <a:cubicBezTo>
                  <a:pt x="64" y="199"/>
                  <a:pt x="62" y="199"/>
                  <a:pt x="61" y="200"/>
                </a:cubicBezTo>
                <a:cubicBezTo>
                  <a:pt x="61" y="201"/>
                  <a:pt x="62" y="201"/>
                  <a:pt x="63" y="201"/>
                </a:cubicBezTo>
                <a:cubicBezTo>
                  <a:pt x="62" y="203"/>
                  <a:pt x="61" y="204"/>
                  <a:pt x="61" y="205"/>
                </a:cubicBezTo>
                <a:cubicBezTo>
                  <a:pt x="62" y="206"/>
                  <a:pt x="63" y="207"/>
                  <a:pt x="64" y="207"/>
                </a:cubicBezTo>
                <a:cubicBezTo>
                  <a:pt x="65" y="207"/>
                  <a:pt x="66" y="207"/>
                  <a:pt x="67" y="207"/>
                </a:cubicBezTo>
                <a:cubicBezTo>
                  <a:pt x="67" y="207"/>
                  <a:pt x="67" y="208"/>
                  <a:pt x="67" y="208"/>
                </a:cubicBezTo>
                <a:cubicBezTo>
                  <a:pt x="70" y="207"/>
                  <a:pt x="72" y="208"/>
                  <a:pt x="74" y="208"/>
                </a:cubicBezTo>
                <a:cubicBezTo>
                  <a:pt x="74" y="209"/>
                  <a:pt x="74" y="209"/>
                  <a:pt x="73" y="209"/>
                </a:cubicBezTo>
                <a:cubicBezTo>
                  <a:pt x="74" y="210"/>
                  <a:pt x="76" y="209"/>
                  <a:pt x="77" y="209"/>
                </a:cubicBezTo>
                <a:cubicBezTo>
                  <a:pt x="76" y="211"/>
                  <a:pt x="75" y="210"/>
                  <a:pt x="74" y="211"/>
                </a:cubicBezTo>
                <a:cubicBezTo>
                  <a:pt x="75" y="213"/>
                  <a:pt x="77" y="210"/>
                  <a:pt x="78" y="212"/>
                </a:cubicBezTo>
                <a:cubicBezTo>
                  <a:pt x="78" y="212"/>
                  <a:pt x="78" y="211"/>
                  <a:pt x="79" y="211"/>
                </a:cubicBezTo>
                <a:cubicBezTo>
                  <a:pt x="78" y="212"/>
                  <a:pt x="79" y="212"/>
                  <a:pt x="79" y="213"/>
                </a:cubicBezTo>
                <a:cubicBezTo>
                  <a:pt x="82" y="213"/>
                  <a:pt x="85" y="211"/>
                  <a:pt x="87" y="212"/>
                </a:cubicBezTo>
                <a:cubicBezTo>
                  <a:pt x="86" y="213"/>
                  <a:pt x="85" y="212"/>
                  <a:pt x="84" y="213"/>
                </a:cubicBezTo>
                <a:cubicBezTo>
                  <a:pt x="84" y="214"/>
                  <a:pt x="85" y="213"/>
                  <a:pt x="85" y="213"/>
                </a:cubicBezTo>
                <a:cubicBezTo>
                  <a:pt x="85" y="214"/>
                  <a:pt x="84" y="214"/>
                  <a:pt x="84" y="214"/>
                </a:cubicBezTo>
                <a:cubicBezTo>
                  <a:pt x="83" y="214"/>
                  <a:pt x="84" y="213"/>
                  <a:pt x="83" y="213"/>
                </a:cubicBezTo>
                <a:cubicBezTo>
                  <a:pt x="83" y="213"/>
                  <a:pt x="83" y="214"/>
                  <a:pt x="83" y="214"/>
                </a:cubicBezTo>
                <a:cubicBezTo>
                  <a:pt x="82" y="215"/>
                  <a:pt x="81" y="214"/>
                  <a:pt x="80" y="214"/>
                </a:cubicBezTo>
                <a:cubicBezTo>
                  <a:pt x="80" y="215"/>
                  <a:pt x="80" y="214"/>
                  <a:pt x="81" y="215"/>
                </a:cubicBezTo>
                <a:cubicBezTo>
                  <a:pt x="79" y="216"/>
                  <a:pt x="77" y="216"/>
                  <a:pt x="76" y="216"/>
                </a:cubicBezTo>
                <a:cubicBezTo>
                  <a:pt x="76" y="217"/>
                  <a:pt x="77" y="218"/>
                  <a:pt x="78" y="219"/>
                </a:cubicBezTo>
                <a:cubicBezTo>
                  <a:pt x="80" y="218"/>
                  <a:pt x="81" y="220"/>
                  <a:pt x="83" y="219"/>
                </a:cubicBezTo>
                <a:cubicBezTo>
                  <a:pt x="84" y="220"/>
                  <a:pt x="86" y="220"/>
                  <a:pt x="88" y="219"/>
                </a:cubicBezTo>
                <a:cubicBezTo>
                  <a:pt x="88" y="220"/>
                  <a:pt x="89" y="220"/>
                  <a:pt x="90" y="220"/>
                </a:cubicBezTo>
                <a:cubicBezTo>
                  <a:pt x="90" y="220"/>
                  <a:pt x="90" y="220"/>
                  <a:pt x="90" y="220"/>
                </a:cubicBezTo>
                <a:cubicBezTo>
                  <a:pt x="94" y="220"/>
                  <a:pt x="97" y="221"/>
                  <a:pt x="101" y="220"/>
                </a:cubicBezTo>
                <a:cubicBezTo>
                  <a:pt x="101" y="220"/>
                  <a:pt x="102" y="220"/>
                  <a:pt x="103" y="220"/>
                </a:cubicBezTo>
                <a:cubicBezTo>
                  <a:pt x="102" y="221"/>
                  <a:pt x="102" y="221"/>
                  <a:pt x="102" y="221"/>
                </a:cubicBezTo>
                <a:cubicBezTo>
                  <a:pt x="102" y="221"/>
                  <a:pt x="102" y="221"/>
                  <a:pt x="102" y="222"/>
                </a:cubicBezTo>
                <a:cubicBezTo>
                  <a:pt x="102" y="222"/>
                  <a:pt x="103" y="221"/>
                  <a:pt x="103" y="222"/>
                </a:cubicBezTo>
                <a:cubicBezTo>
                  <a:pt x="103" y="222"/>
                  <a:pt x="102" y="222"/>
                  <a:pt x="102" y="223"/>
                </a:cubicBezTo>
                <a:cubicBezTo>
                  <a:pt x="104" y="222"/>
                  <a:pt x="106" y="223"/>
                  <a:pt x="108" y="222"/>
                </a:cubicBezTo>
                <a:cubicBezTo>
                  <a:pt x="111" y="223"/>
                  <a:pt x="116" y="222"/>
                  <a:pt x="119" y="223"/>
                </a:cubicBezTo>
                <a:cubicBezTo>
                  <a:pt x="123" y="222"/>
                  <a:pt x="125" y="222"/>
                  <a:pt x="128" y="222"/>
                </a:cubicBezTo>
                <a:cubicBezTo>
                  <a:pt x="128" y="221"/>
                  <a:pt x="129" y="221"/>
                  <a:pt x="129" y="222"/>
                </a:cubicBezTo>
                <a:cubicBezTo>
                  <a:pt x="130" y="221"/>
                  <a:pt x="131" y="221"/>
                  <a:pt x="132" y="222"/>
                </a:cubicBezTo>
                <a:cubicBezTo>
                  <a:pt x="128" y="223"/>
                  <a:pt x="123" y="225"/>
                  <a:pt x="120" y="227"/>
                </a:cubicBezTo>
                <a:cubicBezTo>
                  <a:pt x="119" y="227"/>
                  <a:pt x="119" y="227"/>
                  <a:pt x="118" y="228"/>
                </a:cubicBezTo>
                <a:cubicBezTo>
                  <a:pt x="118" y="228"/>
                  <a:pt x="119" y="228"/>
                  <a:pt x="118" y="228"/>
                </a:cubicBezTo>
                <a:cubicBezTo>
                  <a:pt x="117" y="229"/>
                  <a:pt x="115" y="229"/>
                  <a:pt x="114" y="230"/>
                </a:cubicBezTo>
                <a:cubicBezTo>
                  <a:pt x="113" y="230"/>
                  <a:pt x="113" y="231"/>
                  <a:pt x="112" y="231"/>
                </a:cubicBezTo>
                <a:cubicBezTo>
                  <a:pt x="112" y="231"/>
                  <a:pt x="112" y="231"/>
                  <a:pt x="112" y="231"/>
                </a:cubicBezTo>
                <a:cubicBezTo>
                  <a:pt x="111" y="231"/>
                  <a:pt x="111" y="232"/>
                  <a:pt x="111" y="232"/>
                </a:cubicBezTo>
                <a:cubicBezTo>
                  <a:pt x="111" y="232"/>
                  <a:pt x="111" y="231"/>
                  <a:pt x="110" y="232"/>
                </a:cubicBezTo>
                <a:cubicBezTo>
                  <a:pt x="110" y="232"/>
                  <a:pt x="110" y="233"/>
                  <a:pt x="109" y="232"/>
                </a:cubicBezTo>
                <a:cubicBezTo>
                  <a:pt x="110" y="233"/>
                  <a:pt x="109" y="234"/>
                  <a:pt x="110" y="234"/>
                </a:cubicBezTo>
                <a:cubicBezTo>
                  <a:pt x="110" y="235"/>
                  <a:pt x="111" y="234"/>
                  <a:pt x="112" y="235"/>
                </a:cubicBezTo>
                <a:cubicBezTo>
                  <a:pt x="112" y="236"/>
                  <a:pt x="113" y="237"/>
                  <a:pt x="114" y="237"/>
                </a:cubicBezTo>
                <a:cubicBezTo>
                  <a:pt x="117" y="238"/>
                  <a:pt x="119" y="237"/>
                  <a:pt x="122" y="237"/>
                </a:cubicBezTo>
                <a:cubicBezTo>
                  <a:pt x="123" y="237"/>
                  <a:pt x="123" y="237"/>
                  <a:pt x="124" y="237"/>
                </a:cubicBezTo>
                <a:cubicBezTo>
                  <a:pt x="125" y="238"/>
                  <a:pt x="126" y="236"/>
                  <a:pt x="127" y="237"/>
                </a:cubicBezTo>
                <a:cubicBezTo>
                  <a:pt x="125" y="239"/>
                  <a:pt x="122" y="238"/>
                  <a:pt x="120" y="239"/>
                </a:cubicBezTo>
                <a:cubicBezTo>
                  <a:pt x="120" y="239"/>
                  <a:pt x="121" y="240"/>
                  <a:pt x="122" y="239"/>
                </a:cubicBezTo>
                <a:cubicBezTo>
                  <a:pt x="122" y="240"/>
                  <a:pt x="122" y="240"/>
                  <a:pt x="123" y="240"/>
                </a:cubicBezTo>
                <a:cubicBezTo>
                  <a:pt x="128" y="239"/>
                  <a:pt x="132" y="241"/>
                  <a:pt x="138" y="240"/>
                </a:cubicBezTo>
                <a:cubicBezTo>
                  <a:pt x="138" y="240"/>
                  <a:pt x="139" y="240"/>
                  <a:pt x="139" y="240"/>
                </a:cubicBezTo>
                <a:cubicBezTo>
                  <a:pt x="140" y="240"/>
                  <a:pt x="141" y="240"/>
                  <a:pt x="142" y="240"/>
                </a:cubicBezTo>
                <a:cubicBezTo>
                  <a:pt x="144" y="240"/>
                  <a:pt x="146" y="239"/>
                  <a:pt x="148" y="241"/>
                </a:cubicBezTo>
                <a:cubicBezTo>
                  <a:pt x="150" y="240"/>
                  <a:pt x="151" y="241"/>
                  <a:pt x="153" y="240"/>
                </a:cubicBezTo>
                <a:cubicBezTo>
                  <a:pt x="153" y="241"/>
                  <a:pt x="154" y="241"/>
                  <a:pt x="154" y="241"/>
                </a:cubicBezTo>
                <a:cubicBezTo>
                  <a:pt x="155" y="240"/>
                  <a:pt x="157" y="240"/>
                  <a:pt x="158" y="240"/>
                </a:cubicBezTo>
                <a:cubicBezTo>
                  <a:pt x="158" y="241"/>
                  <a:pt x="158" y="241"/>
                  <a:pt x="158" y="241"/>
                </a:cubicBezTo>
                <a:cubicBezTo>
                  <a:pt x="158" y="242"/>
                  <a:pt x="159" y="242"/>
                  <a:pt x="159" y="241"/>
                </a:cubicBezTo>
                <a:cubicBezTo>
                  <a:pt x="159" y="241"/>
                  <a:pt x="159" y="241"/>
                  <a:pt x="159" y="240"/>
                </a:cubicBezTo>
                <a:cubicBezTo>
                  <a:pt x="159" y="240"/>
                  <a:pt x="160" y="240"/>
                  <a:pt x="160" y="240"/>
                </a:cubicBezTo>
                <a:cubicBezTo>
                  <a:pt x="160" y="241"/>
                  <a:pt x="159" y="241"/>
                  <a:pt x="159" y="241"/>
                </a:cubicBezTo>
                <a:cubicBezTo>
                  <a:pt x="160" y="242"/>
                  <a:pt x="162" y="241"/>
                  <a:pt x="163" y="241"/>
                </a:cubicBezTo>
                <a:cubicBezTo>
                  <a:pt x="162" y="241"/>
                  <a:pt x="163" y="242"/>
                  <a:pt x="162" y="243"/>
                </a:cubicBezTo>
                <a:cubicBezTo>
                  <a:pt x="162" y="243"/>
                  <a:pt x="162" y="242"/>
                  <a:pt x="162" y="242"/>
                </a:cubicBezTo>
                <a:cubicBezTo>
                  <a:pt x="161" y="242"/>
                  <a:pt x="161" y="242"/>
                  <a:pt x="161" y="242"/>
                </a:cubicBezTo>
                <a:cubicBezTo>
                  <a:pt x="161" y="243"/>
                  <a:pt x="161" y="242"/>
                  <a:pt x="162" y="243"/>
                </a:cubicBezTo>
                <a:cubicBezTo>
                  <a:pt x="160" y="243"/>
                  <a:pt x="157" y="243"/>
                  <a:pt x="155" y="244"/>
                </a:cubicBezTo>
                <a:cubicBezTo>
                  <a:pt x="156" y="244"/>
                  <a:pt x="158" y="243"/>
                  <a:pt x="159" y="244"/>
                </a:cubicBezTo>
                <a:cubicBezTo>
                  <a:pt x="159" y="245"/>
                  <a:pt x="158" y="245"/>
                  <a:pt x="158" y="246"/>
                </a:cubicBezTo>
                <a:cubicBezTo>
                  <a:pt x="159" y="245"/>
                  <a:pt x="161" y="246"/>
                  <a:pt x="162" y="246"/>
                </a:cubicBezTo>
                <a:cubicBezTo>
                  <a:pt x="163" y="246"/>
                  <a:pt x="163" y="245"/>
                  <a:pt x="164" y="245"/>
                </a:cubicBezTo>
                <a:cubicBezTo>
                  <a:pt x="164" y="245"/>
                  <a:pt x="165" y="246"/>
                  <a:pt x="165" y="246"/>
                </a:cubicBezTo>
                <a:cubicBezTo>
                  <a:pt x="164" y="247"/>
                  <a:pt x="164" y="246"/>
                  <a:pt x="163" y="246"/>
                </a:cubicBezTo>
                <a:cubicBezTo>
                  <a:pt x="163" y="246"/>
                  <a:pt x="162" y="246"/>
                  <a:pt x="161" y="246"/>
                </a:cubicBezTo>
                <a:cubicBezTo>
                  <a:pt x="161" y="247"/>
                  <a:pt x="161" y="247"/>
                  <a:pt x="160" y="248"/>
                </a:cubicBezTo>
                <a:cubicBezTo>
                  <a:pt x="162" y="249"/>
                  <a:pt x="160" y="249"/>
                  <a:pt x="159" y="249"/>
                </a:cubicBezTo>
                <a:cubicBezTo>
                  <a:pt x="159" y="250"/>
                  <a:pt x="159" y="250"/>
                  <a:pt x="159" y="250"/>
                </a:cubicBezTo>
                <a:close/>
                <a:moveTo>
                  <a:pt x="503" y="101"/>
                </a:moveTo>
                <a:cubicBezTo>
                  <a:pt x="504" y="101"/>
                  <a:pt x="503" y="101"/>
                  <a:pt x="503" y="101"/>
                </a:cubicBezTo>
                <a:close/>
                <a:moveTo>
                  <a:pt x="479" y="98"/>
                </a:moveTo>
                <a:cubicBezTo>
                  <a:pt x="478" y="99"/>
                  <a:pt x="477" y="99"/>
                  <a:pt x="477" y="98"/>
                </a:cubicBezTo>
                <a:cubicBezTo>
                  <a:pt x="477" y="98"/>
                  <a:pt x="477" y="98"/>
                  <a:pt x="477" y="97"/>
                </a:cubicBezTo>
                <a:cubicBezTo>
                  <a:pt x="478" y="98"/>
                  <a:pt x="479" y="98"/>
                  <a:pt x="479" y="98"/>
                </a:cubicBezTo>
                <a:close/>
                <a:moveTo>
                  <a:pt x="476" y="98"/>
                </a:moveTo>
                <a:cubicBezTo>
                  <a:pt x="477" y="98"/>
                  <a:pt x="476" y="98"/>
                  <a:pt x="476" y="98"/>
                </a:cubicBezTo>
                <a:close/>
                <a:moveTo>
                  <a:pt x="476" y="98"/>
                </a:moveTo>
                <a:cubicBezTo>
                  <a:pt x="476" y="98"/>
                  <a:pt x="475" y="98"/>
                  <a:pt x="475" y="98"/>
                </a:cubicBezTo>
                <a:cubicBezTo>
                  <a:pt x="476" y="98"/>
                  <a:pt x="476" y="98"/>
                  <a:pt x="476" y="98"/>
                </a:cubicBezTo>
                <a:close/>
                <a:moveTo>
                  <a:pt x="475" y="98"/>
                </a:moveTo>
                <a:cubicBezTo>
                  <a:pt x="475" y="98"/>
                  <a:pt x="475" y="98"/>
                  <a:pt x="474" y="98"/>
                </a:cubicBezTo>
                <a:cubicBezTo>
                  <a:pt x="474" y="98"/>
                  <a:pt x="474" y="98"/>
                  <a:pt x="474" y="98"/>
                </a:cubicBezTo>
                <a:cubicBezTo>
                  <a:pt x="474" y="97"/>
                  <a:pt x="475" y="98"/>
                  <a:pt x="475" y="98"/>
                </a:cubicBezTo>
                <a:close/>
                <a:moveTo>
                  <a:pt x="474" y="98"/>
                </a:moveTo>
                <a:cubicBezTo>
                  <a:pt x="473" y="98"/>
                  <a:pt x="473" y="97"/>
                  <a:pt x="472" y="98"/>
                </a:cubicBezTo>
                <a:cubicBezTo>
                  <a:pt x="472" y="97"/>
                  <a:pt x="471" y="98"/>
                  <a:pt x="471" y="97"/>
                </a:cubicBezTo>
                <a:cubicBezTo>
                  <a:pt x="471" y="97"/>
                  <a:pt x="471" y="97"/>
                  <a:pt x="471" y="97"/>
                </a:cubicBezTo>
                <a:cubicBezTo>
                  <a:pt x="472" y="97"/>
                  <a:pt x="474" y="97"/>
                  <a:pt x="474" y="98"/>
                </a:cubicBezTo>
                <a:close/>
                <a:moveTo>
                  <a:pt x="466" y="97"/>
                </a:moveTo>
                <a:cubicBezTo>
                  <a:pt x="466" y="97"/>
                  <a:pt x="466" y="97"/>
                  <a:pt x="466" y="97"/>
                </a:cubicBezTo>
                <a:close/>
                <a:moveTo>
                  <a:pt x="449" y="95"/>
                </a:moveTo>
                <a:cubicBezTo>
                  <a:pt x="449" y="95"/>
                  <a:pt x="449" y="95"/>
                  <a:pt x="449" y="95"/>
                </a:cubicBezTo>
                <a:close/>
                <a:moveTo>
                  <a:pt x="512" y="228"/>
                </a:moveTo>
                <a:cubicBezTo>
                  <a:pt x="511" y="229"/>
                  <a:pt x="511" y="228"/>
                  <a:pt x="510" y="228"/>
                </a:cubicBezTo>
                <a:cubicBezTo>
                  <a:pt x="510" y="227"/>
                  <a:pt x="511" y="228"/>
                  <a:pt x="512" y="228"/>
                </a:cubicBezTo>
                <a:close/>
                <a:moveTo>
                  <a:pt x="411" y="76"/>
                </a:moveTo>
                <a:cubicBezTo>
                  <a:pt x="412" y="77"/>
                  <a:pt x="410" y="77"/>
                  <a:pt x="411" y="77"/>
                </a:cubicBezTo>
                <a:cubicBezTo>
                  <a:pt x="410" y="77"/>
                  <a:pt x="409" y="77"/>
                  <a:pt x="408" y="77"/>
                </a:cubicBezTo>
                <a:cubicBezTo>
                  <a:pt x="407" y="77"/>
                  <a:pt x="407" y="76"/>
                  <a:pt x="406" y="77"/>
                </a:cubicBezTo>
                <a:cubicBezTo>
                  <a:pt x="406" y="77"/>
                  <a:pt x="405" y="77"/>
                  <a:pt x="405" y="76"/>
                </a:cubicBezTo>
                <a:cubicBezTo>
                  <a:pt x="405" y="76"/>
                  <a:pt x="406" y="76"/>
                  <a:pt x="405" y="76"/>
                </a:cubicBezTo>
                <a:cubicBezTo>
                  <a:pt x="406" y="77"/>
                  <a:pt x="407" y="76"/>
                  <a:pt x="408" y="77"/>
                </a:cubicBezTo>
                <a:cubicBezTo>
                  <a:pt x="409" y="76"/>
                  <a:pt x="410" y="77"/>
                  <a:pt x="411" y="76"/>
                </a:cubicBezTo>
                <a:close/>
                <a:moveTo>
                  <a:pt x="384" y="40"/>
                </a:moveTo>
                <a:cubicBezTo>
                  <a:pt x="384" y="40"/>
                  <a:pt x="384" y="41"/>
                  <a:pt x="384" y="40"/>
                </a:cubicBezTo>
                <a:close/>
                <a:moveTo>
                  <a:pt x="407" y="84"/>
                </a:moveTo>
                <a:cubicBezTo>
                  <a:pt x="407" y="84"/>
                  <a:pt x="406" y="84"/>
                  <a:pt x="406" y="84"/>
                </a:cubicBezTo>
                <a:cubicBezTo>
                  <a:pt x="406" y="84"/>
                  <a:pt x="406" y="83"/>
                  <a:pt x="406" y="84"/>
                </a:cubicBezTo>
                <a:cubicBezTo>
                  <a:pt x="406" y="84"/>
                  <a:pt x="407" y="83"/>
                  <a:pt x="407" y="84"/>
                </a:cubicBezTo>
                <a:cubicBezTo>
                  <a:pt x="407" y="84"/>
                  <a:pt x="407" y="84"/>
                  <a:pt x="407" y="84"/>
                </a:cubicBezTo>
                <a:close/>
                <a:moveTo>
                  <a:pt x="406" y="83"/>
                </a:moveTo>
                <a:cubicBezTo>
                  <a:pt x="406" y="84"/>
                  <a:pt x="404" y="84"/>
                  <a:pt x="403" y="84"/>
                </a:cubicBezTo>
                <a:cubicBezTo>
                  <a:pt x="404" y="83"/>
                  <a:pt x="405" y="83"/>
                  <a:pt x="406" y="83"/>
                </a:cubicBezTo>
                <a:close/>
                <a:moveTo>
                  <a:pt x="382" y="43"/>
                </a:moveTo>
                <a:cubicBezTo>
                  <a:pt x="382" y="43"/>
                  <a:pt x="382" y="43"/>
                  <a:pt x="382" y="43"/>
                </a:cubicBezTo>
                <a:cubicBezTo>
                  <a:pt x="382" y="43"/>
                  <a:pt x="382" y="43"/>
                  <a:pt x="382" y="42"/>
                </a:cubicBezTo>
                <a:cubicBezTo>
                  <a:pt x="382" y="42"/>
                  <a:pt x="383" y="43"/>
                  <a:pt x="382" y="43"/>
                </a:cubicBezTo>
                <a:close/>
                <a:moveTo>
                  <a:pt x="381" y="43"/>
                </a:moveTo>
                <a:cubicBezTo>
                  <a:pt x="381" y="42"/>
                  <a:pt x="381" y="43"/>
                  <a:pt x="381" y="43"/>
                </a:cubicBezTo>
                <a:close/>
                <a:moveTo>
                  <a:pt x="403" y="83"/>
                </a:moveTo>
                <a:cubicBezTo>
                  <a:pt x="403" y="84"/>
                  <a:pt x="403" y="84"/>
                  <a:pt x="403" y="84"/>
                </a:cubicBezTo>
                <a:cubicBezTo>
                  <a:pt x="402" y="85"/>
                  <a:pt x="402" y="84"/>
                  <a:pt x="401" y="84"/>
                </a:cubicBezTo>
                <a:cubicBezTo>
                  <a:pt x="401" y="83"/>
                  <a:pt x="403" y="83"/>
                  <a:pt x="403" y="83"/>
                </a:cubicBezTo>
                <a:close/>
                <a:moveTo>
                  <a:pt x="390" y="75"/>
                </a:moveTo>
                <a:cubicBezTo>
                  <a:pt x="390" y="75"/>
                  <a:pt x="390" y="76"/>
                  <a:pt x="390" y="75"/>
                </a:cubicBezTo>
                <a:close/>
                <a:moveTo>
                  <a:pt x="372" y="43"/>
                </a:moveTo>
                <a:cubicBezTo>
                  <a:pt x="372" y="42"/>
                  <a:pt x="372" y="43"/>
                  <a:pt x="372" y="43"/>
                </a:cubicBezTo>
                <a:close/>
                <a:moveTo>
                  <a:pt x="370" y="41"/>
                </a:moveTo>
                <a:cubicBezTo>
                  <a:pt x="370" y="42"/>
                  <a:pt x="370" y="42"/>
                  <a:pt x="371" y="43"/>
                </a:cubicBezTo>
                <a:cubicBezTo>
                  <a:pt x="370" y="43"/>
                  <a:pt x="369" y="42"/>
                  <a:pt x="368" y="43"/>
                </a:cubicBezTo>
                <a:cubicBezTo>
                  <a:pt x="368" y="42"/>
                  <a:pt x="367" y="41"/>
                  <a:pt x="368" y="41"/>
                </a:cubicBezTo>
                <a:cubicBezTo>
                  <a:pt x="369" y="42"/>
                  <a:pt x="370" y="42"/>
                  <a:pt x="370" y="41"/>
                </a:cubicBezTo>
                <a:close/>
                <a:moveTo>
                  <a:pt x="377" y="59"/>
                </a:moveTo>
                <a:cubicBezTo>
                  <a:pt x="377" y="59"/>
                  <a:pt x="377" y="59"/>
                  <a:pt x="377" y="59"/>
                </a:cubicBezTo>
                <a:close/>
                <a:moveTo>
                  <a:pt x="362" y="44"/>
                </a:moveTo>
                <a:cubicBezTo>
                  <a:pt x="362" y="44"/>
                  <a:pt x="362" y="44"/>
                  <a:pt x="362" y="45"/>
                </a:cubicBezTo>
                <a:cubicBezTo>
                  <a:pt x="361" y="44"/>
                  <a:pt x="361" y="43"/>
                  <a:pt x="362" y="44"/>
                </a:cubicBezTo>
                <a:close/>
                <a:moveTo>
                  <a:pt x="356" y="42"/>
                </a:moveTo>
                <a:cubicBezTo>
                  <a:pt x="356" y="42"/>
                  <a:pt x="356" y="43"/>
                  <a:pt x="356" y="43"/>
                </a:cubicBezTo>
                <a:cubicBezTo>
                  <a:pt x="356" y="43"/>
                  <a:pt x="355" y="42"/>
                  <a:pt x="356" y="42"/>
                </a:cubicBezTo>
                <a:close/>
                <a:moveTo>
                  <a:pt x="347" y="63"/>
                </a:moveTo>
                <a:cubicBezTo>
                  <a:pt x="347" y="64"/>
                  <a:pt x="346" y="63"/>
                  <a:pt x="347" y="63"/>
                </a:cubicBezTo>
                <a:close/>
                <a:moveTo>
                  <a:pt x="332" y="45"/>
                </a:moveTo>
                <a:cubicBezTo>
                  <a:pt x="332" y="45"/>
                  <a:pt x="331" y="45"/>
                  <a:pt x="331" y="45"/>
                </a:cubicBezTo>
                <a:cubicBezTo>
                  <a:pt x="331" y="45"/>
                  <a:pt x="331" y="45"/>
                  <a:pt x="332" y="45"/>
                </a:cubicBezTo>
                <a:close/>
                <a:moveTo>
                  <a:pt x="340" y="68"/>
                </a:moveTo>
                <a:cubicBezTo>
                  <a:pt x="341" y="68"/>
                  <a:pt x="341" y="68"/>
                  <a:pt x="341" y="68"/>
                </a:cubicBezTo>
                <a:cubicBezTo>
                  <a:pt x="340" y="68"/>
                  <a:pt x="339" y="69"/>
                  <a:pt x="338" y="68"/>
                </a:cubicBezTo>
                <a:cubicBezTo>
                  <a:pt x="339" y="67"/>
                  <a:pt x="340" y="68"/>
                  <a:pt x="340" y="68"/>
                </a:cubicBezTo>
                <a:close/>
                <a:moveTo>
                  <a:pt x="338" y="69"/>
                </a:moveTo>
                <a:cubicBezTo>
                  <a:pt x="339" y="69"/>
                  <a:pt x="338" y="69"/>
                  <a:pt x="337" y="69"/>
                </a:cubicBezTo>
                <a:cubicBezTo>
                  <a:pt x="338" y="69"/>
                  <a:pt x="338" y="69"/>
                  <a:pt x="338" y="69"/>
                </a:cubicBezTo>
                <a:close/>
                <a:moveTo>
                  <a:pt x="336" y="73"/>
                </a:moveTo>
                <a:cubicBezTo>
                  <a:pt x="336" y="74"/>
                  <a:pt x="335" y="74"/>
                  <a:pt x="334" y="73"/>
                </a:cubicBezTo>
                <a:cubicBezTo>
                  <a:pt x="334" y="73"/>
                  <a:pt x="335" y="73"/>
                  <a:pt x="335" y="72"/>
                </a:cubicBezTo>
                <a:cubicBezTo>
                  <a:pt x="335" y="72"/>
                  <a:pt x="336" y="72"/>
                  <a:pt x="336" y="73"/>
                </a:cubicBezTo>
                <a:close/>
                <a:moveTo>
                  <a:pt x="332" y="73"/>
                </a:moveTo>
                <a:cubicBezTo>
                  <a:pt x="332" y="73"/>
                  <a:pt x="332" y="73"/>
                  <a:pt x="332" y="73"/>
                </a:cubicBezTo>
                <a:close/>
                <a:moveTo>
                  <a:pt x="331" y="73"/>
                </a:moveTo>
                <a:cubicBezTo>
                  <a:pt x="330" y="73"/>
                  <a:pt x="328" y="74"/>
                  <a:pt x="328" y="74"/>
                </a:cubicBezTo>
                <a:cubicBezTo>
                  <a:pt x="327" y="74"/>
                  <a:pt x="328" y="74"/>
                  <a:pt x="327" y="74"/>
                </a:cubicBezTo>
                <a:cubicBezTo>
                  <a:pt x="327" y="75"/>
                  <a:pt x="327" y="74"/>
                  <a:pt x="326" y="74"/>
                </a:cubicBezTo>
                <a:cubicBezTo>
                  <a:pt x="326" y="74"/>
                  <a:pt x="325" y="74"/>
                  <a:pt x="324" y="73"/>
                </a:cubicBezTo>
                <a:cubicBezTo>
                  <a:pt x="325" y="73"/>
                  <a:pt x="326" y="73"/>
                  <a:pt x="326" y="73"/>
                </a:cubicBezTo>
                <a:cubicBezTo>
                  <a:pt x="327" y="72"/>
                  <a:pt x="328" y="74"/>
                  <a:pt x="329" y="73"/>
                </a:cubicBezTo>
                <a:cubicBezTo>
                  <a:pt x="329" y="73"/>
                  <a:pt x="330" y="73"/>
                  <a:pt x="331" y="73"/>
                </a:cubicBezTo>
                <a:close/>
                <a:moveTo>
                  <a:pt x="324" y="73"/>
                </a:moveTo>
                <a:cubicBezTo>
                  <a:pt x="324" y="74"/>
                  <a:pt x="324" y="74"/>
                  <a:pt x="324" y="74"/>
                </a:cubicBezTo>
                <a:cubicBezTo>
                  <a:pt x="323" y="75"/>
                  <a:pt x="323" y="74"/>
                  <a:pt x="322" y="75"/>
                </a:cubicBezTo>
                <a:cubicBezTo>
                  <a:pt x="321" y="74"/>
                  <a:pt x="322" y="74"/>
                  <a:pt x="322" y="74"/>
                </a:cubicBezTo>
                <a:cubicBezTo>
                  <a:pt x="320" y="74"/>
                  <a:pt x="317" y="75"/>
                  <a:pt x="315" y="75"/>
                </a:cubicBezTo>
                <a:cubicBezTo>
                  <a:pt x="315" y="74"/>
                  <a:pt x="315" y="75"/>
                  <a:pt x="315" y="74"/>
                </a:cubicBezTo>
                <a:cubicBezTo>
                  <a:pt x="315" y="73"/>
                  <a:pt x="316" y="73"/>
                  <a:pt x="317" y="74"/>
                </a:cubicBezTo>
                <a:cubicBezTo>
                  <a:pt x="318" y="73"/>
                  <a:pt x="319" y="73"/>
                  <a:pt x="319" y="72"/>
                </a:cubicBezTo>
                <a:cubicBezTo>
                  <a:pt x="320" y="73"/>
                  <a:pt x="320" y="73"/>
                  <a:pt x="321" y="73"/>
                </a:cubicBezTo>
                <a:cubicBezTo>
                  <a:pt x="321" y="73"/>
                  <a:pt x="321" y="73"/>
                  <a:pt x="322" y="73"/>
                </a:cubicBezTo>
                <a:cubicBezTo>
                  <a:pt x="323" y="73"/>
                  <a:pt x="323" y="73"/>
                  <a:pt x="324" y="73"/>
                </a:cubicBezTo>
                <a:close/>
                <a:moveTo>
                  <a:pt x="299" y="40"/>
                </a:moveTo>
                <a:cubicBezTo>
                  <a:pt x="299" y="40"/>
                  <a:pt x="299" y="40"/>
                  <a:pt x="299" y="40"/>
                </a:cubicBezTo>
                <a:close/>
                <a:moveTo>
                  <a:pt x="314" y="77"/>
                </a:moveTo>
                <a:cubicBezTo>
                  <a:pt x="313" y="78"/>
                  <a:pt x="312" y="78"/>
                  <a:pt x="311" y="78"/>
                </a:cubicBezTo>
                <a:cubicBezTo>
                  <a:pt x="311" y="77"/>
                  <a:pt x="313" y="78"/>
                  <a:pt x="314" y="77"/>
                </a:cubicBezTo>
                <a:close/>
                <a:moveTo>
                  <a:pt x="293" y="40"/>
                </a:moveTo>
                <a:cubicBezTo>
                  <a:pt x="293" y="41"/>
                  <a:pt x="293" y="41"/>
                  <a:pt x="293" y="41"/>
                </a:cubicBezTo>
                <a:cubicBezTo>
                  <a:pt x="292" y="40"/>
                  <a:pt x="293" y="40"/>
                  <a:pt x="293" y="40"/>
                </a:cubicBezTo>
                <a:close/>
                <a:moveTo>
                  <a:pt x="291" y="41"/>
                </a:moveTo>
                <a:cubicBezTo>
                  <a:pt x="291" y="41"/>
                  <a:pt x="291" y="41"/>
                  <a:pt x="291" y="41"/>
                </a:cubicBezTo>
                <a:cubicBezTo>
                  <a:pt x="291" y="41"/>
                  <a:pt x="291" y="41"/>
                  <a:pt x="291" y="41"/>
                </a:cubicBezTo>
                <a:close/>
                <a:moveTo>
                  <a:pt x="310" y="78"/>
                </a:moveTo>
                <a:cubicBezTo>
                  <a:pt x="310" y="78"/>
                  <a:pt x="310" y="78"/>
                  <a:pt x="310" y="78"/>
                </a:cubicBezTo>
                <a:cubicBezTo>
                  <a:pt x="310" y="78"/>
                  <a:pt x="310" y="78"/>
                  <a:pt x="310" y="78"/>
                </a:cubicBezTo>
                <a:close/>
                <a:moveTo>
                  <a:pt x="310" y="78"/>
                </a:moveTo>
                <a:cubicBezTo>
                  <a:pt x="310" y="78"/>
                  <a:pt x="309" y="79"/>
                  <a:pt x="308" y="79"/>
                </a:cubicBezTo>
                <a:cubicBezTo>
                  <a:pt x="308" y="78"/>
                  <a:pt x="308" y="79"/>
                  <a:pt x="307" y="78"/>
                </a:cubicBezTo>
                <a:cubicBezTo>
                  <a:pt x="307" y="79"/>
                  <a:pt x="306" y="78"/>
                  <a:pt x="306" y="78"/>
                </a:cubicBezTo>
                <a:cubicBezTo>
                  <a:pt x="305" y="78"/>
                  <a:pt x="306" y="78"/>
                  <a:pt x="305" y="78"/>
                </a:cubicBezTo>
                <a:cubicBezTo>
                  <a:pt x="306" y="77"/>
                  <a:pt x="306" y="77"/>
                  <a:pt x="306" y="77"/>
                </a:cubicBezTo>
                <a:cubicBezTo>
                  <a:pt x="307" y="78"/>
                  <a:pt x="308" y="78"/>
                  <a:pt x="310" y="78"/>
                </a:cubicBezTo>
                <a:close/>
                <a:moveTo>
                  <a:pt x="304" y="76"/>
                </a:moveTo>
                <a:cubicBezTo>
                  <a:pt x="304" y="76"/>
                  <a:pt x="304" y="76"/>
                  <a:pt x="304" y="76"/>
                </a:cubicBezTo>
                <a:cubicBezTo>
                  <a:pt x="304" y="76"/>
                  <a:pt x="304" y="76"/>
                  <a:pt x="304" y="76"/>
                </a:cubicBezTo>
                <a:cubicBezTo>
                  <a:pt x="304" y="76"/>
                  <a:pt x="304" y="76"/>
                  <a:pt x="304" y="76"/>
                </a:cubicBezTo>
                <a:cubicBezTo>
                  <a:pt x="304" y="76"/>
                  <a:pt x="304" y="76"/>
                  <a:pt x="304" y="76"/>
                </a:cubicBezTo>
                <a:close/>
                <a:moveTo>
                  <a:pt x="303" y="76"/>
                </a:moveTo>
                <a:cubicBezTo>
                  <a:pt x="303" y="77"/>
                  <a:pt x="302" y="76"/>
                  <a:pt x="302" y="77"/>
                </a:cubicBezTo>
                <a:cubicBezTo>
                  <a:pt x="302" y="78"/>
                  <a:pt x="303" y="77"/>
                  <a:pt x="303" y="78"/>
                </a:cubicBezTo>
                <a:cubicBezTo>
                  <a:pt x="301" y="78"/>
                  <a:pt x="301" y="77"/>
                  <a:pt x="300" y="76"/>
                </a:cubicBezTo>
                <a:cubicBezTo>
                  <a:pt x="301" y="75"/>
                  <a:pt x="301" y="76"/>
                  <a:pt x="302" y="76"/>
                </a:cubicBezTo>
                <a:cubicBezTo>
                  <a:pt x="302" y="76"/>
                  <a:pt x="303" y="76"/>
                  <a:pt x="303" y="76"/>
                </a:cubicBezTo>
                <a:close/>
                <a:moveTo>
                  <a:pt x="299" y="73"/>
                </a:moveTo>
                <a:cubicBezTo>
                  <a:pt x="299" y="73"/>
                  <a:pt x="299" y="73"/>
                  <a:pt x="300" y="74"/>
                </a:cubicBezTo>
                <a:cubicBezTo>
                  <a:pt x="299" y="74"/>
                  <a:pt x="299" y="73"/>
                  <a:pt x="299" y="73"/>
                </a:cubicBezTo>
                <a:close/>
                <a:moveTo>
                  <a:pt x="283" y="42"/>
                </a:moveTo>
                <a:cubicBezTo>
                  <a:pt x="283" y="43"/>
                  <a:pt x="283" y="43"/>
                  <a:pt x="282" y="43"/>
                </a:cubicBezTo>
                <a:cubicBezTo>
                  <a:pt x="281" y="43"/>
                  <a:pt x="281" y="43"/>
                  <a:pt x="280" y="43"/>
                </a:cubicBezTo>
                <a:cubicBezTo>
                  <a:pt x="280" y="43"/>
                  <a:pt x="280" y="43"/>
                  <a:pt x="280" y="42"/>
                </a:cubicBezTo>
                <a:cubicBezTo>
                  <a:pt x="281" y="42"/>
                  <a:pt x="282" y="42"/>
                  <a:pt x="283" y="42"/>
                </a:cubicBezTo>
                <a:close/>
                <a:moveTo>
                  <a:pt x="299" y="73"/>
                </a:moveTo>
                <a:cubicBezTo>
                  <a:pt x="299" y="74"/>
                  <a:pt x="298" y="74"/>
                  <a:pt x="298" y="74"/>
                </a:cubicBezTo>
                <a:cubicBezTo>
                  <a:pt x="298" y="73"/>
                  <a:pt x="297" y="74"/>
                  <a:pt x="297" y="74"/>
                </a:cubicBezTo>
                <a:cubicBezTo>
                  <a:pt x="298" y="73"/>
                  <a:pt x="298" y="73"/>
                  <a:pt x="299" y="73"/>
                </a:cubicBezTo>
                <a:close/>
                <a:moveTo>
                  <a:pt x="301" y="78"/>
                </a:moveTo>
                <a:cubicBezTo>
                  <a:pt x="302" y="79"/>
                  <a:pt x="300" y="78"/>
                  <a:pt x="301" y="78"/>
                </a:cubicBezTo>
                <a:close/>
                <a:moveTo>
                  <a:pt x="300" y="77"/>
                </a:moveTo>
                <a:cubicBezTo>
                  <a:pt x="300" y="77"/>
                  <a:pt x="300" y="78"/>
                  <a:pt x="300" y="77"/>
                </a:cubicBezTo>
                <a:cubicBezTo>
                  <a:pt x="300" y="77"/>
                  <a:pt x="300" y="77"/>
                  <a:pt x="300" y="77"/>
                </a:cubicBezTo>
                <a:close/>
                <a:moveTo>
                  <a:pt x="300" y="78"/>
                </a:moveTo>
                <a:cubicBezTo>
                  <a:pt x="300" y="78"/>
                  <a:pt x="300" y="78"/>
                  <a:pt x="300" y="78"/>
                </a:cubicBezTo>
                <a:close/>
                <a:moveTo>
                  <a:pt x="298" y="76"/>
                </a:moveTo>
                <a:cubicBezTo>
                  <a:pt x="298" y="76"/>
                  <a:pt x="298" y="76"/>
                  <a:pt x="298" y="76"/>
                </a:cubicBezTo>
                <a:cubicBezTo>
                  <a:pt x="298" y="77"/>
                  <a:pt x="297" y="76"/>
                  <a:pt x="298" y="76"/>
                </a:cubicBezTo>
                <a:close/>
                <a:moveTo>
                  <a:pt x="250" y="79"/>
                </a:moveTo>
                <a:cubicBezTo>
                  <a:pt x="251" y="79"/>
                  <a:pt x="251" y="79"/>
                  <a:pt x="251" y="78"/>
                </a:cubicBezTo>
                <a:cubicBezTo>
                  <a:pt x="252" y="79"/>
                  <a:pt x="253" y="79"/>
                  <a:pt x="255" y="78"/>
                </a:cubicBezTo>
                <a:cubicBezTo>
                  <a:pt x="255" y="76"/>
                  <a:pt x="259" y="75"/>
                  <a:pt x="261" y="75"/>
                </a:cubicBezTo>
                <a:cubicBezTo>
                  <a:pt x="261" y="76"/>
                  <a:pt x="261" y="77"/>
                  <a:pt x="262" y="76"/>
                </a:cubicBezTo>
                <a:cubicBezTo>
                  <a:pt x="263" y="76"/>
                  <a:pt x="262" y="76"/>
                  <a:pt x="262" y="75"/>
                </a:cubicBezTo>
                <a:cubicBezTo>
                  <a:pt x="263" y="75"/>
                  <a:pt x="263" y="75"/>
                  <a:pt x="264" y="76"/>
                </a:cubicBezTo>
                <a:cubicBezTo>
                  <a:pt x="264" y="76"/>
                  <a:pt x="264" y="75"/>
                  <a:pt x="265" y="75"/>
                </a:cubicBezTo>
                <a:cubicBezTo>
                  <a:pt x="265" y="76"/>
                  <a:pt x="267" y="76"/>
                  <a:pt x="267" y="75"/>
                </a:cubicBezTo>
                <a:cubicBezTo>
                  <a:pt x="274" y="74"/>
                  <a:pt x="281" y="74"/>
                  <a:pt x="288" y="74"/>
                </a:cubicBezTo>
                <a:cubicBezTo>
                  <a:pt x="289" y="75"/>
                  <a:pt x="291" y="74"/>
                  <a:pt x="292" y="73"/>
                </a:cubicBezTo>
                <a:cubicBezTo>
                  <a:pt x="293" y="74"/>
                  <a:pt x="295" y="73"/>
                  <a:pt x="296" y="74"/>
                </a:cubicBezTo>
                <a:cubicBezTo>
                  <a:pt x="296" y="74"/>
                  <a:pt x="296" y="74"/>
                  <a:pt x="296" y="74"/>
                </a:cubicBezTo>
                <a:cubicBezTo>
                  <a:pt x="296" y="74"/>
                  <a:pt x="296" y="74"/>
                  <a:pt x="295" y="74"/>
                </a:cubicBezTo>
                <a:cubicBezTo>
                  <a:pt x="295" y="75"/>
                  <a:pt x="296" y="75"/>
                  <a:pt x="296" y="75"/>
                </a:cubicBezTo>
                <a:cubicBezTo>
                  <a:pt x="295" y="77"/>
                  <a:pt x="293" y="76"/>
                  <a:pt x="292" y="77"/>
                </a:cubicBezTo>
                <a:cubicBezTo>
                  <a:pt x="291" y="77"/>
                  <a:pt x="292" y="77"/>
                  <a:pt x="293" y="77"/>
                </a:cubicBezTo>
                <a:cubicBezTo>
                  <a:pt x="294" y="76"/>
                  <a:pt x="295" y="78"/>
                  <a:pt x="296" y="77"/>
                </a:cubicBezTo>
                <a:cubicBezTo>
                  <a:pt x="297" y="77"/>
                  <a:pt x="298" y="76"/>
                  <a:pt x="299" y="77"/>
                </a:cubicBezTo>
                <a:cubicBezTo>
                  <a:pt x="298" y="77"/>
                  <a:pt x="297" y="78"/>
                  <a:pt x="296" y="78"/>
                </a:cubicBezTo>
                <a:cubicBezTo>
                  <a:pt x="297" y="78"/>
                  <a:pt x="298" y="78"/>
                  <a:pt x="299" y="78"/>
                </a:cubicBezTo>
                <a:cubicBezTo>
                  <a:pt x="298" y="79"/>
                  <a:pt x="298" y="80"/>
                  <a:pt x="297" y="80"/>
                </a:cubicBezTo>
                <a:cubicBezTo>
                  <a:pt x="296" y="79"/>
                  <a:pt x="295" y="79"/>
                  <a:pt x="294" y="80"/>
                </a:cubicBezTo>
                <a:cubicBezTo>
                  <a:pt x="294" y="79"/>
                  <a:pt x="294" y="79"/>
                  <a:pt x="294" y="79"/>
                </a:cubicBezTo>
                <a:cubicBezTo>
                  <a:pt x="293" y="79"/>
                  <a:pt x="293" y="79"/>
                  <a:pt x="293" y="80"/>
                </a:cubicBezTo>
                <a:cubicBezTo>
                  <a:pt x="292" y="80"/>
                  <a:pt x="292" y="79"/>
                  <a:pt x="292" y="79"/>
                </a:cubicBezTo>
                <a:cubicBezTo>
                  <a:pt x="291" y="79"/>
                  <a:pt x="291" y="79"/>
                  <a:pt x="291" y="79"/>
                </a:cubicBezTo>
                <a:cubicBezTo>
                  <a:pt x="291" y="80"/>
                  <a:pt x="291" y="79"/>
                  <a:pt x="291" y="79"/>
                </a:cubicBezTo>
                <a:cubicBezTo>
                  <a:pt x="290" y="79"/>
                  <a:pt x="290" y="79"/>
                  <a:pt x="289" y="79"/>
                </a:cubicBezTo>
                <a:cubicBezTo>
                  <a:pt x="289" y="79"/>
                  <a:pt x="289" y="79"/>
                  <a:pt x="289" y="80"/>
                </a:cubicBezTo>
                <a:cubicBezTo>
                  <a:pt x="289" y="80"/>
                  <a:pt x="288" y="80"/>
                  <a:pt x="288" y="80"/>
                </a:cubicBezTo>
                <a:cubicBezTo>
                  <a:pt x="288" y="79"/>
                  <a:pt x="287" y="80"/>
                  <a:pt x="286" y="80"/>
                </a:cubicBezTo>
                <a:cubicBezTo>
                  <a:pt x="286" y="79"/>
                  <a:pt x="286" y="79"/>
                  <a:pt x="285" y="79"/>
                </a:cubicBezTo>
                <a:cubicBezTo>
                  <a:pt x="285" y="80"/>
                  <a:pt x="286" y="80"/>
                  <a:pt x="285" y="80"/>
                </a:cubicBezTo>
                <a:cubicBezTo>
                  <a:pt x="284" y="80"/>
                  <a:pt x="283" y="79"/>
                  <a:pt x="282" y="79"/>
                </a:cubicBezTo>
                <a:cubicBezTo>
                  <a:pt x="281" y="80"/>
                  <a:pt x="282" y="80"/>
                  <a:pt x="282" y="81"/>
                </a:cubicBezTo>
                <a:cubicBezTo>
                  <a:pt x="280" y="81"/>
                  <a:pt x="280" y="80"/>
                  <a:pt x="279" y="81"/>
                </a:cubicBezTo>
                <a:cubicBezTo>
                  <a:pt x="278" y="81"/>
                  <a:pt x="278" y="80"/>
                  <a:pt x="278" y="80"/>
                </a:cubicBezTo>
                <a:cubicBezTo>
                  <a:pt x="277" y="80"/>
                  <a:pt x="278" y="81"/>
                  <a:pt x="277" y="81"/>
                </a:cubicBezTo>
                <a:cubicBezTo>
                  <a:pt x="276" y="80"/>
                  <a:pt x="274" y="82"/>
                  <a:pt x="273" y="81"/>
                </a:cubicBezTo>
                <a:cubicBezTo>
                  <a:pt x="271" y="81"/>
                  <a:pt x="268" y="81"/>
                  <a:pt x="266" y="82"/>
                </a:cubicBezTo>
                <a:cubicBezTo>
                  <a:pt x="266" y="82"/>
                  <a:pt x="265" y="82"/>
                  <a:pt x="265" y="81"/>
                </a:cubicBezTo>
                <a:cubicBezTo>
                  <a:pt x="264" y="83"/>
                  <a:pt x="262" y="81"/>
                  <a:pt x="261" y="81"/>
                </a:cubicBezTo>
                <a:cubicBezTo>
                  <a:pt x="260" y="81"/>
                  <a:pt x="260" y="81"/>
                  <a:pt x="260" y="80"/>
                </a:cubicBezTo>
                <a:cubicBezTo>
                  <a:pt x="260" y="80"/>
                  <a:pt x="259" y="81"/>
                  <a:pt x="259" y="81"/>
                </a:cubicBezTo>
                <a:cubicBezTo>
                  <a:pt x="259" y="81"/>
                  <a:pt x="260" y="81"/>
                  <a:pt x="260" y="82"/>
                </a:cubicBezTo>
                <a:cubicBezTo>
                  <a:pt x="259" y="82"/>
                  <a:pt x="259" y="83"/>
                  <a:pt x="259" y="83"/>
                </a:cubicBezTo>
                <a:cubicBezTo>
                  <a:pt x="259" y="84"/>
                  <a:pt x="259" y="84"/>
                  <a:pt x="258" y="84"/>
                </a:cubicBezTo>
                <a:cubicBezTo>
                  <a:pt x="257" y="84"/>
                  <a:pt x="256" y="85"/>
                  <a:pt x="255" y="84"/>
                </a:cubicBezTo>
                <a:cubicBezTo>
                  <a:pt x="256" y="83"/>
                  <a:pt x="258" y="83"/>
                  <a:pt x="258" y="83"/>
                </a:cubicBezTo>
                <a:cubicBezTo>
                  <a:pt x="257" y="82"/>
                  <a:pt x="257" y="82"/>
                  <a:pt x="256" y="81"/>
                </a:cubicBezTo>
                <a:cubicBezTo>
                  <a:pt x="256" y="82"/>
                  <a:pt x="256" y="82"/>
                  <a:pt x="256" y="82"/>
                </a:cubicBezTo>
                <a:cubicBezTo>
                  <a:pt x="255" y="82"/>
                  <a:pt x="255" y="82"/>
                  <a:pt x="254" y="81"/>
                </a:cubicBezTo>
                <a:cubicBezTo>
                  <a:pt x="254" y="82"/>
                  <a:pt x="254" y="82"/>
                  <a:pt x="253" y="82"/>
                </a:cubicBezTo>
                <a:cubicBezTo>
                  <a:pt x="253" y="82"/>
                  <a:pt x="252" y="82"/>
                  <a:pt x="252" y="82"/>
                </a:cubicBezTo>
                <a:cubicBezTo>
                  <a:pt x="251" y="83"/>
                  <a:pt x="249" y="81"/>
                  <a:pt x="248" y="82"/>
                </a:cubicBezTo>
                <a:cubicBezTo>
                  <a:pt x="247" y="81"/>
                  <a:pt x="249" y="80"/>
                  <a:pt x="250" y="80"/>
                </a:cubicBezTo>
                <a:cubicBezTo>
                  <a:pt x="250" y="80"/>
                  <a:pt x="250" y="80"/>
                  <a:pt x="250" y="80"/>
                </a:cubicBezTo>
                <a:cubicBezTo>
                  <a:pt x="250" y="81"/>
                  <a:pt x="250" y="81"/>
                  <a:pt x="250" y="81"/>
                </a:cubicBezTo>
                <a:cubicBezTo>
                  <a:pt x="251" y="80"/>
                  <a:pt x="250" y="80"/>
                  <a:pt x="250" y="79"/>
                </a:cubicBezTo>
                <a:close/>
                <a:moveTo>
                  <a:pt x="299" y="78"/>
                </a:moveTo>
                <a:cubicBezTo>
                  <a:pt x="299" y="78"/>
                  <a:pt x="299" y="79"/>
                  <a:pt x="299" y="78"/>
                </a:cubicBezTo>
                <a:close/>
                <a:moveTo>
                  <a:pt x="280" y="41"/>
                </a:moveTo>
                <a:cubicBezTo>
                  <a:pt x="280" y="42"/>
                  <a:pt x="280" y="42"/>
                  <a:pt x="280" y="42"/>
                </a:cubicBezTo>
                <a:cubicBezTo>
                  <a:pt x="280" y="42"/>
                  <a:pt x="280" y="42"/>
                  <a:pt x="279" y="42"/>
                </a:cubicBezTo>
                <a:cubicBezTo>
                  <a:pt x="279" y="42"/>
                  <a:pt x="279" y="42"/>
                  <a:pt x="279" y="42"/>
                </a:cubicBezTo>
                <a:cubicBezTo>
                  <a:pt x="279" y="42"/>
                  <a:pt x="280" y="42"/>
                  <a:pt x="280" y="41"/>
                </a:cubicBezTo>
                <a:close/>
                <a:moveTo>
                  <a:pt x="288" y="61"/>
                </a:moveTo>
                <a:cubicBezTo>
                  <a:pt x="288" y="62"/>
                  <a:pt x="288" y="62"/>
                  <a:pt x="288" y="63"/>
                </a:cubicBezTo>
                <a:cubicBezTo>
                  <a:pt x="288" y="63"/>
                  <a:pt x="288" y="62"/>
                  <a:pt x="287" y="62"/>
                </a:cubicBezTo>
                <a:cubicBezTo>
                  <a:pt x="287" y="62"/>
                  <a:pt x="288" y="62"/>
                  <a:pt x="287" y="62"/>
                </a:cubicBezTo>
                <a:cubicBezTo>
                  <a:pt x="287" y="62"/>
                  <a:pt x="288" y="62"/>
                  <a:pt x="288" y="61"/>
                </a:cubicBezTo>
                <a:close/>
                <a:moveTo>
                  <a:pt x="282" y="63"/>
                </a:moveTo>
                <a:cubicBezTo>
                  <a:pt x="282" y="63"/>
                  <a:pt x="282" y="63"/>
                  <a:pt x="282" y="62"/>
                </a:cubicBezTo>
                <a:cubicBezTo>
                  <a:pt x="282" y="62"/>
                  <a:pt x="282" y="62"/>
                  <a:pt x="282" y="63"/>
                </a:cubicBezTo>
                <a:close/>
                <a:moveTo>
                  <a:pt x="299" y="102"/>
                </a:moveTo>
                <a:cubicBezTo>
                  <a:pt x="299" y="102"/>
                  <a:pt x="299" y="102"/>
                  <a:pt x="299" y="102"/>
                </a:cubicBezTo>
                <a:close/>
                <a:moveTo>
                  <a:pt x="277" y="63"/>
                </a:moveTo>
                <a:cubicBezTo>
                  <a:pt x="277" y="63"/>
                  <a:pt x="276" y="63"/>
                  <a:pt x="277" y="63"/>
                </a:cubicBezTo>
                <a:close/>
                <a:moveTo>
                  <a:pt x="283" y="80"/>
                </a:moveTo>
                <a:cubicBezTo>
                  <a:pt x="283" y="80"/>
                  <a:pt x="282" y="80"/>
                  <a:pt x="282" y="80"/>
                </a:cubicBezTo>
                <a:cubicBezTo>
                  <a:pt x="282" y="79"/>
                  <a:pt x="283" y="80"/>
                  <a:pt x="283" y="80"/>
                </a:cubicBezTo>
                <a:close/>
                <a:moveTo>
                  <a:pt x="276" y="69"/>
                </a:moveTo>
                <a:cubicBezTo>
                  <a:pt x="276" y="69"/>
                  <a:pt x="276" y="69"/>
                  <a:pt x="276" y="70"/>
                </a:cubicBezTo>
                <a:cubicBezTo>
                  <a:pt x="275" y="70"/>
                  <a:pt x="275" y="69"/>
                  <a:pt x="274" y="70"/>
                </a:cubicBezTo>
                <a:cubicBezTo>
                  <a:pt x="274" y="69"/>
                  <a:pt x="275" y="69"/>
                  <a:pt x="276" y="69"/>
                </a:cubicBezTo>
                <a:close/>
                <a:moveTo>
                  <a:pt x="273" y="70"/>
                </a:moveTo>
                <a:cubicBezTo>
                  <a:pt x="273" y="70"/>
                  <a:pt x="272" y="70"/>
                  <a:pt x="272" y="70"/>
                </a:cubicBezTo>
                <a:cubicBezTo>
                  <a:pt x="271" y="70"/>
                  <a:pt x="271" y="71"/>
                  <a:pt x="271" y="71"/>
                </a:cubicBezTo>
                <a:cubicBezTo>
                  <a:pt x="271" y="72"/>
                  <a:pt x="270" y="70"/>
                  <a:pt x="270" y="70"/>
                </a:cubicBezTo>
                <a:cubicBezTo>
                  <a:pt x="270" y="70"/>
                  <a:pt x="270" y="69"/>
                  <a:pt x="270" y="69"/>
                </a:cubicBezTo>
                <a:cubicBezTo>
                  <a:pt x="270" y="69"/>
                  <a:pt x="271" y="70"/>
                  <a:pt x="272" y="69"/>
                </a:cubicBezTo>
                <a:cubicBezTo>
                  <a:pt x="272" y="70"/>
                  <a:pt x="273" y="69"/>
                  <a:pt x="273" y="70"/>
                </a:cubicBezTo>
                <a:close/>
                <a:moveTo>
                  <a:pt x="273" y="71"/>
                </a:moveTo>
                <a:cubicBezTo>
                  <a:pt x="273" y="71"/>
                  <a:pt x="272" y="71"/>
                  <a:pt x="272" y="71"/>
                </a:cubicBezTo>
                <a:cubicBezTo>
                  <a:pt x="272" y="71"/>
                  <a:pt x="272" y="71"/>
                  <a:pt x="273" y="71"/>
                </a:cubicBezTo>
                <a:close/>
                <a:moveTo>
                  <a:pt x="269" y="71"/>
                </a:moveTo>
                <a:cubicBezTo>
                  <a:pt x="269" y="71"/>
                  <a:pt x="269" y="71"/>
                  <a:pt x="269" y="71"/>
                </a:cubicBezTo>
                <a:cubicBezTo>
                  <a:pt x="269" y="71"/>
                  <a:pt x="268" y="71"/>
                  <a:pt x="268" y="71"/>
                </a:cubicBezTo>
                <a:cubicBezTo>
                  <a:pt x="268" y="70"/>
                  <a:pt x="268" y="70"/>
                  <a:pt x="268" y="70"/>
                </a:cubicBezTo>
                <a:cubicBezTo>
                  <a:pt x="269" y="70"/>
                  <a:pt x="269" y="71"/>
                  <a:pt x="269" y="71"/>
                </a:cubicBezTo>
                <a:close/>
                <a:moveTo>
                  <a:pt x="268" y="71"/>
                </a:moveTo>
                <a:cubicBezTo>
                  <a:pt x="266" y="72"/>
                  <a:pt x="265" y="72"/>
                  <a:pt x="264" y="71"/>
                </a:cubicBezTo>
                <a:cubicBezTo>
                  <a:pt x="265" y="71"/>
                  <a:pt x="267" y="70"/>
                  <a:pt x="268" y="71"/>
                </a:cubicBezTo>
                <a:close/>
                <a:moveTo>
                  <a:pt x="259" y="69"/>
                </a:moveTo>
                <a:cubicBezTo>
                  <a:pt x="258" y="69"/>
                  <a:pt x="259" y="68"/>
                  <a:pt x="259" y="68"/>
                </a:cubicBezTo>
                <a:cubicBezTo>
                  <a:pt x="259" y="68"/>
                  <a:pt x="259" y="69"/>
                  <a:pt x="259" y="69"/>
                </a:cubicBezTo>
                <a:close/>
                <a:moveTo>
                  <a:pt x="262" y="75"/>
                </a:moveTo>
                <a:cubicBezTo>
                  <a:pt x="262" y="76"/>
                  <a:pt x="262" y="75"/>
                  <a:pt x="261" y="76"/>
                </a:cubicBezTo>
                <a:cubicBezTo>
                  <a:pt x="261" y="75"/>
                  <a:pt x="262" y="75"/>
                  <a:pt x="262" y="75"/>
                </a:cubicBezTo>
                <a:close/>
                <a:moveTo>
                  <a:pt x="265" y="84"/>
                </a:moveTo>
                <a:cubicBezTo>
                  <a:pt x="265" y="84"/>
                  <a:pt x="264" y="84"/>
                  <a:pt x="263" y="85"/>
                </a:cubicBezTo>
                <a:cubicBezTo>
                  <a:pt x="263" y="84"/>
                  <a:pt x="262" y="84"/>
                  <a:pt x="262" y="84"/>
                </a:cubicBezTo>
                <a:cubicBezTo>
                  <a:pt x="262" y="82"/>
                  <a:pt x="264" y="82"/>
                  <a:pt x="265" y="83"/>
                </a:cubicBezTo>
                <a:cubicBezTo>
                  <a:pt x="265" y="83"/>
                  <a:pt x="265" y="84"/>
                  <a:pt x="265" y="84"/>
                </a:cubicBezTo>
                <a:close/>
                <a:moveTo>
                  <a:pt x="241" y="67"/>
                </a:moveTo>
                <a:cubicBezTo>
                  <a:pt x="241" y="67"/>
                  <a:pt x="241" y="67"/>
                  <a:pt x="241" y="67"/>
                </a:cubicBezTo>
                <a:cubicBezTo>
                  <a:pt x="241" y="67"/>
                  <a:pt x="241" y="67"/>
                  <a:pt x="241" y="67"/>
                </a:cubicBezTo>
                <a:cubicBezTo>
                  <a:pt x="241" y="67"/>
                  <a:pt x="241" y="67"/>
                  <a:pt x="241" y="67"/>
                </a:cubicBezTo>
                <a:cubicBezTo>
                  <a:pt x="241" y="67"/>
                  <a:pt x="241" y="67"/>
                  <a:pt x="241" y="67"/>
                </a:cubicBezTo>
                <a:close/>
                <a:moveTo>
                  <a:pt x="240" y="67"/>
                </a:moveTo>
                <a:cubicBezTo>
                  <a:pt x="240" y="67"/>
                  <a:pt x="240" y="67"/>
                  <a:pt x="240" y="67"/>
                </a:cubicBezTo>
                <a:cubicBezTo>
                  <a:pt x="240" y="67"/>
                  <a:pt x="240" y="67"/>
                  <a:pt x="240" y="67"/>
                </a:cubicBezTo>
                <a:close/>
                <a:moveTo>
                  <a:pt x="235" y="65"/>
                </a:moveTo>
                <a:cubicBezTo>
                  <a:pt x="236" y="65"/>
                  <a:pt x="234" y="66"/>
                  <a:pt x="234" y="65"/>
                </a:cubicBezTo>
                <a:cubicBezTo>
                  <a:pt x="235" y="65"/>
                  <a:pt x="235" y="65"/>
                  <a:pt x="235" y="65"/>
                </a:cubicBezTo>
                <a:cubicBezTo>
                  <a:pt x="235" y="65"/>
                  <a:pt x="235" y="65"/>
                  <a:pt x="235" y="65"/>
                </a:cubicBezTo>
                <a:close/>
                <a:moveTo>
                  <a:pt x="232" y="65"/>
                </a:moveTo>
                <a:cubicBezTo>
                  <a:pt x="233" y="65"/>
                  <a:pt x="232" y="65"/>
                  <a:pt x="233" y="65"/>
                </a:cubicBezTo>
                <a:cubicBezTo>
                  <a:pt x="232" y="65"/>
                  <a:pt x="232" y="66"/>
                  <a:pt x="232" y="65"/>
                </a:cubicBezTo>
                <a:cubicBezTo>
                  <a:pt x="232" y="65"/>
                  <a:pt x="232" y="65"/>
                  <a:pt x="232" y="65"/>
                </a:cubicBezTo>
                <a:close/>
                <a:moveTo>
                  <a:pt x="237" y="84"/>
                </a:moveTo>
                <a:cubicBezTo>
                  <a:pt x="236" y="85"/>
                  <a:pt x="236" y="84"/>
                  <a:pt x="236" y="84"/>
                </a:cubicBezTo>
                <a:cubicBezTo>
                  <a:pt x="236" y="84"/>
                  <a:pt x="236" y="84"/>
                  <a:pt x="237" y="84"/>
                </a:cubicBezTo>
                <a:close/>
                <a:moveTo>
                  <a:pt x="222" y="65"/>
                </a:moveTo>
                <a:cubicBezTo>
                  <a:pt x="222" y="64"/>
                  <a:pt x="221" y="65"/>
                  <a:pt x="222" y="65"/>
                </a:cubicBezTo>
                <a:close/>
                <a:moveTo>
                  <a:pt x="222" y="65"/>
                </a:moveTo>
                <a:cubicBezTo>
                  <a:pt x="223" y="65"/>
                  <a:pt x="222" y="66"/>
                  <a:pt x="222" y="65"/>
                </a:cubicBezTo>
                <a:close/>
                <a:moveTo>
                  <a:pt x="218" y="66"/>
                </a:moveTo>
                <a:cubicBezTo>
                  <a:pt x="218" y="66"/>
                  <a:pt x="217" y="66"/>
                  <a:pt x="218" y="66"/>
                </a:cubicBezTo>
                <a:close/>
                <a:moveTo>
                  <a:pt x="225" y="84"/>
                </a:moveTo>
                <a:cubicBezTo>
                  <a:pt x="225" y="84"/>
                  <a:pt x="225" y="85"/>
                  <a:pt x="224" y="85"/>
                </a:cubicBezTo>
                <a:cubicBezTo>
                  <a:pt x="224" y="84"/>
                  <a:pt x="225" y="84"/>
                  <a:pt x="225" y="84"/>
                </a:cubicBezTo>
                <a:close/>
                <a:moveTo>
                  <a:pt x="216" y="85"/>
                </a:moveTo>
                <a:cubicBezTo>
                  <a:pt x="216" y="86"/>
                  <a:pt x="216" y="86"/>
                  <a:pt x="216" y="86"/>
                </a:cubicBezTo>
                <a:cubicBezTo>
                  <a:pt x="216" y="86"/>
                  <a:pt x="216" y="86"/>
                  <a:pt x="215" y="86"/>
                </a:cubicBezTo>
                <a:cubicBezTo>
                  <a:pt x="215" y="86"/>
                  <a:pt x="215" y="86"/>
                  <a:pt x="216" y="85"/>
                </a:cubicBezTo>
                <a:close/>
                <a:moveTo>
                  <a:pt x="219" y="104"/>
                </a:moveTo>
                <a:cubicBezTo>
                  <a:pt x="219" y="104"/>
                  <a:pt x="220" y="104"/>
                  <a:pt x="220" y="104"/>
                </a:cubicBezTo>
                <a:cubicBezTo>
                  <a:pt x="219" y="105"/>
                  <a:pt x="218" y="104"/>
                  <a:pt x="217" y="105"/>
                </a:cubicBezTo>
                <a:cubicBezTo>
                  <a:pt x="217" y="104"/>
                  <a:pt x="215" y="105"/>
                  <a:pt x="215" y="105"/>
                </a:cubicBezTo>
                <a:cubicBezTo>
                  <a:pt x="214" y="105"/>
                  <a:pt x="213" y="106"/>
                  <a:pt x="213" y="105"/>
                </a:cubicBezTo>
                <a:cubicBezTo>
                  <a:pt x="212" y="105"/>
                  <a:pt x="213" y="106"/>
                  <a:pt x="212" y="106"/>
                </a:cubicBezTo>
                <a:cubicBezTo>
                  <a:pt x="212" y="106"/>
                  <a:pt x="211" y="106"/>
                  <a:pt x="210" y="105"/>
                </a:cubicBezTo>
                <a:cubicBezTo>
                  <a:pt x="208" y="106"/>
                  <a:pt x="207" y="106"/>
                  <a:pt x="206" y="105"/>
                </a:cubicBezTo>
                <a:cubicBezTo>
                  <a:pt x="205" y="107"/>
                  <a:pt x="204" y="105"/>
                  <a:pt x="203" y="106"/>
                </a:cubicBezTo>
                <a:cubicBezTo>
                  <a:pt x="203" y="106"/>
                  <a:pt x="202" y="106"/>
                  <a:pt x="202" y="105"/>
                </a:cubicBezTo>
                <a:cubicBezTo>
                  <a:pt x="200" y="106"/>
                  <a:pt x="200" y="108"/>
                  <a:pt x="199" y="107"/>
                </a:cubicBezTo>
                <a:cubicBezTo>
                  <a:pt x="199" y="107"/>
                  <a:pt x="199" y="107"/>
                  <a:pt x="200" y="107"/>
                </a:cubicBezTo>
                <a:cubicBezTo>
                  <a:pt x="199" y="104"/>
                  <a:pt x="195" y="106"/>
                  <a:pt x="193" y="106"/>
                </a:cubicBezTo>
                <a:cubicBezTo>
                  <a:pt x="193" y="106"/>
                  <a:pt x="193" y="106"/>
                  <a:pt x="193" y="106"/>
                </a:cubicBezTo>
                <a:cubicBezTo>
                  <a:pt x="192" y="106"/>
                  <a:pt x="190" y="105"/>
                  <a:pt x="189" y="107"/>
                </a:cubicBezTo>
                <a:cubicBezTo>
                  <a:pt x="189" y="106"/>
                  <a:pt x="188" y="106"/>
                  <a:pt x="188" y="106"/>
                </a:cubicBezTo>
                <a:cubicBezTo>
                  <a:pt x="189" y="105"/>
                  <a:pt x="191" y="106"/>
                  <a:pt x="193" y="105"/>
                </a:cubicBezTo>
                <a:cubicBezTo>
                  <a:pt x="193" y="105"/>
                  <a:pt x="193" y="106"/>
                  <a:pt x="194" y="105"/>
                </a:cubicBezTo>
                <a:cubicBezTo>
                  <a:pt x="197" y="105"/>
                  <a:pt x="199" y="105"/>
                  <a:pt x="202" y="105"/>
                </a:cubicBezTo>
                <a:cubicBezTo>
                  <a:pt x="203" y="104"/>
                  <a:pt x="204" y="105"/>
                  <a:pt x="205" y="105"/>
                </a:cubicBezTo>
                <a:cubicBezTo>
                  <a:pt x="206" y="105"/>
                  <a:pt x="205" y="105"/>
                  <a:pt x="206" y="105"/>
                </a:cubicBezTo>
                <a:cubicBezTo>
                  <a:pt x="209" y="105"/>
                  <a:pt x="212" y="104"/>
                  <a:pt x="215" y="105"/>
                </a:cubicBezTo>
                <a:cubicBezTo>
                  <a:pt x="216" y="104"/>
                  <a:pt x="218" y="105"/>
                  <a:pt x="219" y="104"/>
                </a:cubicBezTo>
                <a:close/>
                <a:moveTo>
                  <a:pt x="213" y="107"/>
                </a:moveTo>
                <a:cubicBezTo>
                  <a:pt x="213" y="107"/>
                  <a:pt x="212" y="107"/>
                  <a:pt x="213" y="108"/>
                </a:cubicBezTo>
                <a:cubicBezTo>
                  <a:pt x="213" y="108"/>
                  <a:pt x="212" y="108"/>
                  <a:pt x="212" y="108"/>
                </a:cubicBezTo>
                <a:cubicBezTo>
                  <a:pt x="212" y="108"/>
                  <a:pt x="212" y="107"/>
                  <a:pt x="212" y="107"/>
                </a:cubicBezTo>
                <a:cubicBezTo>
                  <a:pt x="212" y="107"/>
                  <a:pt x="212" y="107"/>
                  <a:pt x="213" y="107"/>
                </a:cubicBezTo>
                <a:close/>
                <a:moveTo>
                  <a:pt x="201" y="86"/>
                </a:moveTo>
                <a:cubicBezTo>
                  <a:pt x="201" y="86"/>
                  <a:pt x="200" y="86"/>
                  <a:pt x="201" y="86"/>
                </a:cubicBezTo>
                <a:close/>
                <a:moveTo>
                  <a:pt x="205" y="103"/>
                </a:moveTo>
                <a:cubicBezTo>
                  <a:pt x="205" y="104"/>
                  <a:pt x="204" y="103"/>
                  <a:pt x="205" y="103"/>
                </a:cubicBezTo>
                <a:close/>
                <a:moveTo>
                  <a:pt x="205" y="106"/>
                </a:moveTo>
                <a:cubicBezTo>
                  <a:pt x="205" y="106"/>
                  <a:pt x="205" y="106"/>
                  <a:pt x="205" y="106"/>
                </a:cubicBezTo>
                <a:close/>
                <a:moveTo>
                  <a:pt x="191" y="86"/>
                </a:moveTo>
                <a:cubicBezTo>
                  <a:pt x="192" y="87"/>
                  <a:pt x="192" y="87"/>
                  <a:pt x="192" y="87"/>
                </a:cubicBezTo>
                <a:cubicBezTo>
                  <a:pt x="191" y="87"/>
                  <a:pt x="191" y="87"/>
                  <a:pt x="191" y="87"/>
                </a:cubicBezTo>
                <a:cubicBezTo>
                  <a:pt x="191" y="87"/>
                  <a:pt x="191" y="87"/>
                  <a:pt x="191" y="86"/>
                </a:cubicBezTo>
                <a:close/>
                <a:moveTo>
                  <a:pt x="200" y="103"/>
                </a:moveTo>
                <a:cubicBezTo>
                  <a:pt x="200" y="104"/>
                  <a:pt x="199" y="103"/>
                  <a:pt x="199" y="103"/>
                </a:cubicBezTo>
                <a:cubicBezTo>
                  <a:pt x="199" y="103"/>
                  <a:pt x="200" y="103"/>
                  <a:pt x="200" y="103"/>
                </a:cubicBezTo>
                <a:close/>
                <a:moveTo>
                  <a:pt x="202" y="107"/>
                </a:moveTo>
                <a:cubicBezTo>
                  <a:pt x="203" y="107"/>
                  <a:pt x="201" y="108"/>
                  <a:pt x="202" y="107"/>
                </a:cubicBezTo>
                <a:close/>
                <a:moveTo>
                  <a:pt x="198" y="103"/>
                </a:moveTo>
                <a:cubicBezTo>
                  <a:pt x="198" y="103"/>
                  <a:pt x="197" y="104"/>
                  <a:pt x="197" y="103"/>
                </a:cubicBezTo>
                <a:cubicBezTo>
                  <a:pt x="198" y="103"/>
                  <a:pt x="198" y="103"/>
                  <a:pt x="198" y="103"/>
                </a:cubicBezTo>
                <a:cubicBezTo>
                  <a:pt x="198" y="103"/>
                  <a:pt x="198" y="103"/>
                  <a:pt x="198" y="103"/>
                </a:cubicBezTo>
                <a:close/>
                <a:moveTo>
                  <a:pt x="197" y="103"/>
                </a:moveTo>
                <a:cubicBezTo>
                  <a:pt x="197" y="103"/>
                  <a:pt x="196" y="104"/>
                  <a:pt x="197" y="103"/>
                </a:cubicBezTo>
                <a:close/>
                <a:moveTo>
                  <a:pt x="196" y="103"/>
                </a:moveTo>
                <a:cubicBezTo>
                  <a:pt x="197" y="103"/>
                  <a:pt x="196" y="103"/>
                  <a:pt x="196" y="103"/>
                </a:cubicBezTo>
                <a:cubicBezTo>
                  <a:pt x="195" y="103"/>
                  <a:pt x="196" y="103"/>
                  <a:pt x="196" y="103"/>
                </a:cubicBezTo>
                <a:close/>
                <a:moveTo>
                  <a:pt x="196" y="108"/>
                </a:moveTo>
                <a:cubicBezTo>
                  <a:pt x="196" y="108"/>
                  <a:pt x="195" y="107"/>
                  <a:pt x="196" y="107"/>
                </a:cubicBezTo>
                <a:cubicBezTo>
                  <a:pt x="196" y="107"/>
                  <a:pt x="196" y="107"/>
                  <a:pt x="196" y="108"/>
                </a:cubicBezTo>
                <a:close/>
                <a:moveTo>
                  <a:pt x="184" y="88"/>
                </a:moveTo>
                <a:cubicBezTo>
                  <a:pt x="185" y="88"/>
                  <a:pt x="184" y="88"/>
                  <a:pt x="184" y="88"/>
                </a:cubicBezTo>
                <a:close/>
                <a:moveTo>
                  <a:pt x="194" y="107"/>
                </a:moveTo>
                <a:cubicBezTo>
                  <a:pt x="195" y="108"/>
                  <a:pt x="194" y="108"/>
                  <a:pt x="194" y="107"/>
                </a:cubicBezTo>
                <a:cubicBezTo>
                  <a:pt x="194" y="107"/>
                  <a:pt x="194" y="107"/>
                  <a:pt x="194" y="107"/>
                </a:cubicBezTo>
                <a:close/>
                <a:moveTo>
                  <a:pt x="181" y="87"/>
                </a:moveTo>
                <a:cubicBezTo>
                  <a:pt x="179" y="87"/>
                  <a:pt x="177" y="88"/>
                  <a:pt x="176" y="87"/>
                </a:cubicBezTo>
                <a:cubicBezTo>
                  <a:pt x="176" y="87"/>
                  <a:pt x="177" y="87"/>
                  <a:pt x="177" y="87"/>
                </a:cubicBezTo>
                <a:cubicBezTo>
                  <a:pt x="177" y="87"/>
                  <a:pt x="177" y="87"/>
                  <a:pt x="178" y="87"/>
                </a:cubicBezTo>
                <a:cubicBezTo>
                  <a:pt x="178" y="87"/>
                  <a:pt x="178" y="87"/>
                  <a:pt x="178" y="86"/>
                </a:cubicBezTo>
                <a:cubicBezTo>
                  <a:pt x="179" y="87"/>
                  <a:pt x="180" y="87"/>
                  <a:pt x="181" y="87"/>
                </a:cubicBezTo>
                <a:close/>
                <a:moveTo>
                  <a:pt x="187" y="105"/>
                </a:moveTo>
                <a:cubicBezTo>
                  <a:pt x="187" y="106"/>
                  <a:pt x="185" y="106"/>
                  <a:pt x="185" y="106"/>
                </a:cubicBezTo>
                <a:cubicBezTo>
                  <a:pt x="185" y="105"/>
                  <a:pt x="184" y="107"/>
                  <a:pt x="184" y="106"/>
                </a:cubicBezTo>
                <a:cubicBezTo>
                  <a:pt x="184" y="105"/>
                  <a:pt x="185" y="106"/>
                  <a:pt x="185" y="105"/>
                </a:cubicBezTo>
                <a:cubicBezTo>
                  <a:pt x="186" y="106"/>
                  <a:pt x="186" y="105"/>
                  <a:pt x="187" y="105"/>
                </a:cubicBezTo>
                <a:close/>
                <a:moveTo>
                  <a:pt x="183" y="106"/>
                </a:moveTo>
                <a:cubicBezTo>
                  <a:pt x="184" y="106"/>
                  <a:pt x="183" y="106"/>
                  <a:pt x="183" y="106"/>
                </a:cubicBezTo>
                <a:close/>
                <a:moveTo>
                  <a:pt x="182" y="106"/>
                </a:moveTo>
                <a:cubicBezTo>
                  <a:pt x="181" y="106"/>
                  <a:pt x="182" y="105"/>
                  <a:pt x="182" y="106"/>
                </a:cubicBezTo>
                <a:cubicBezTo>
                  <a:pt x="183" y="105"/>
                  <a:pt x="182" y="106"/>
                  <a:pt x="182" y="106"/>
                </a:cubicBezTo>
                <a:close/>
                <a:moveTo>
                  <a:pt x="180" y="104"/>
                </a:moveTo>
                <a:cubicBezTo>
                  <a:pt x="181" y="104"/>
                  <a:pt x="180" y="104"/>
                  <a:pt x="180" y="104"/>
                </a:cubicBezTo>
                <a:cubicBezTo>
                  <a:pt x="180" y="104"/>
                  <a:pt x="180" y="104"/>
                  <a:pt x="180" y="104"/>
                </a:cubicBezTo>
                <a:close/>
                <a:moveTo>
                  <a:pt x="179" y="104"/>
                </a:moveTo>
                <a:cubicBezTo>
                  <a:pt x="180" y="104"/>
                  <a:pt x="180" y="104"/>
                  <a:pt x="179" y="104"/>
                </a:cubicBezTo>
                <a:cubicBezTo>
                  <a:pt x="179" y="104"/>
                  <a:pt x="179" y="104"/>
                  <a:pt x="179" y="104"/>
                </a:cubicBezTo>
                <a:close/>
                <a:moveTo>
                  <a:pt x="179" y="104"/>
                </a:moveTo>
                <a:cubicBezTo>
                  <a:pt x="179" y="104"/>
                  <a:pt x="178" y="104"/>
                  <a:pt x="178" y="104"/>
                </a:cubicBezTo>
                <a:cubicBezTo>
                  <a:pt x="178" y="104"/>
                  <a:pt x="178" y="104"/>
                  <a:pt x="179" y="104"/>
                </a:cubicBezTo>
                <a:close/>
                <a:moveTo>
                  <a:pt x="175" y="104"/>
                </a:moveTo>
                <a:cubicBezTo>
                  <a:pt x="175" y="104"/>
                  <a:pt x="175" y="104"/>
                  <a:pt x="174" y="105"/>
                </a:cubicBezTo>
                <a:cubicBezTo>
                  <a:pt x="174" y="104"/>
                  <a:pt x="174" y="104"/>
                  <a:pt x="174" y="104"/>
                </a:cubicBezTo>
                <a:cubicBezTo>
                  <a:pt x="174" y="104"/>
                  <a:pt x="175" y="104"/>
                  <a:pt x="175" y="104"/>
                </a:cubicBezTo>
                <a:close/>
                <a:moveTo>
                  <a:pt x="165" y="87"/>
                </a:moveTo>
                <a:cubicBezTo>
                  <a:pt x="165" y="87"/>
                  <a:pt x="165" y="87"/>
                  <a:pt x="166" y="87"/>
                </a:cubicBezTo>
                <a:cubicBezTo>
                  <a:pt x="165" y="87"/>
                  <a:pt x="165" y="87"/>
                  <a:pt x="165" y="87"/>
                </a:cubicBezTo>
                <a:close/>
                <a:moveTo>
                  <a:pt x="168" y="93"/>
                </a:moveTo>
                <a:cubicBezTo>
                  <a:pt x="168" y="94"/>
                  <a:pt x="168" y="94"/>
                  <a:pt x="168" y="94"/>
                </a:cubicBezTo>
                <a:cubicBezTo>
                  <a:pt x="167" y="94"/>
                  <a:pt x="167" y="94"/>
                  <a:pt x="166" y="94"/>
                </a:cubicBezTo>
                <a:cubicBezTo>
                  <a:pt x="166" y="93"/>
                  <a:pt x="167" y="93"/>
                  <a:pt x="168" y="93"/>
                </a:cubicBezTo>
                <a:close/>
                <a:moveTo>
                  <a:pt x="178" y="118"/>
                </a:moveTo>
                <a:cubicBezTo>
                  <a:pt x="178" y="118"/>
                  <a:pt x="178" y="118"/>
                  <a:pt x="178" y="119"/>
                </a:cubicBezTo>
                <a:cubicBezTo>
                  <a:pt x="178" y="119"/>
                  <a:pt x="178" y="119"/>
                  <a:pt x="178" y="119"/>
                </a:cubicBezTo>
                <a:cubicBezTo>
                  <a:pt x="178" y="119"/>
                  <a:pt x="178" y="118"/>
                  <a:pt x="178" y="118"/>
                </a:cubicBezTo>
                <a:cubicBezTo>
                  <a:pt x="178" y="118"/>
                  <a:pt x="178" y="118"/>
                  <a:pt x="178" y="118"/>
                </a:cubicBezTo>
                <a:close/>
                <a:moveTo>
                  <a:pt x="157" y="89"/>
                </a:moveTo>
                <a:cubicBezTo>
                  <a:pt x="157" y="89"/>
                  <a:pt x="156" y="89"/>
                  <a:pt x="156" y="88"/>
                </a:cubicBezTo>
                <a:cubicBezTo>
                  <a:pt x="156" y="88"/>
                  <a:pt x="156" y="88"/>
                  <a:pt x="157" y="88"/>
                </a:cubicBezTo>
                <a:cubicBezTo>
                  <a:pt x="157" y="88"/>
                  <a:pt x="157" y="88"/>
                  <a:pt x="157" y="89"/>
                </a:cubicBezTo>
                <a:close/>
                <a:moveTo>
                  <a:pt x="155" y="88"/>
                </a:moveTo>
                <a:cubicBezTo>
                  <a:pt x="155" y="88"/>
                  <a:pt x="155" y="88"/>
                  <a:pt x="156" y="88"/>
                </a:cubicBezTo>
                <a:cubicBezTo>
                  <a:pt x="155" y="89"/>
                  <a:pt x="155" y="88"/>
                  <a:pt x="155" y="88"/>
                </a:cubicBezTo>
                <a:close/>
                <a:moveTo>
                  <a:pt x="155" y="103"/>
                </a:moveTo>
                <a:cubicBezTo>
                  <a:pt x="155" y="103"/>
                  <a:pt x="155" y="104"/>
                  <a:pt x="155" y="104"/>
                </a:cubicBezTo>
                <a:cubicBezTo>
                  <a:pt x="155" y="104"/>
                  <a:pt x="155" y="104"/>
                  <a:pt x="155" y="104"/>
                </a:cubicBezTo>
                <a:cubicBezTo>
                  <a:pt x="155" y="103"/>
                  <a:pt x="155" y="104"/>
                  <a:pt x="155" y="103"/>
                </a:cubicBezTo>
                <a:close/>
                <a:moveTo>
                  <a:pt x="145" y="96"/>
                </a:moveTo>
                <a:cubicBezTo>
                  <a:pt x="145" y="96"/>
                  <a:pt x="145" y="97"/>
                  <a:pt x="144" y="97"/>
                </a:cubicBezTo>
                <a:cubicBezTo>
                  <a:pt x="144" y="96"/>
                  <a:pt x="145" y="96"/>
                  <a:pt x="145" y="96"/>
                </a:cubicBezTo>
                <a:close/>
                <a:moveTo>
                  <a:pt x="166" y="241"/>
                </a:moveTo>
                <a:cubicBezTo>
                  <a:pt x="166" y="241"/>
                  <a:pt x="166" y="241"/>
                  <a:pt x="166" y="241"/>
                </a:cubicBezTo>
                <a:cubicBezTo>
                  <a:pt x="166" y="241"/>
                  <a:pt x="166" y="241"/>
                  <a:pt x="166" y="241"/>
                </a:cubicBezTo>
                <a:close/>
                <a:moveTo>
                  <a:pt x="165" y="241"/>
                </a:moveTo>
                <a:cubicBezTo>
                  <a:pt x="165" y="242"/>
                  <a:pt x="164" y="241"/>
                  <a:pt x="164" y="241"/>
                </a:cubicBezTo>
                <a:cubicBezTo>
                  <a:pt x="164" y="241"/>
                  <a:pt x="165" y="241"/>
                  <a:pt x="165" y="241"/>
                </a:cubicBezTo>
                <a:close/>
                <a:moveTo>
                  <a:pt x="160" y="244"/>
                </a:moveTo>
                <a:cubicBezTo>
                  <a:pt x="160" y="244"/>
                  <a:pt x="159" y="244"/>
                  <a:pt x="159" y="244"/>
                </a:cubicBezTo>
                <a:cubicBezTo>
                  <a:pt x="159" y="244"/>
                  <a:pt x="159" y="244"/>
                  <a:pt x="160" y="244"/>
                </a:cubicBezTo>
                <a:close/>
                <a:moveTo>
                  <a:pt x="132" y="221"/>
                </a:moveTo>
                <a:cubicBezTo>
                  <a:pt x="132" y="221"/>
                  <a:pt x="132" y="222"/>
                  <a:pt x="132" y="221"/>
                </a:cubicBezTo>
                <a:close/>
                <a:moveTo>
                  <a:pt x="95" y="186"/>
                </a:moveTo>
                <a:cubicBezTo>
                  <a:pt x="96" y="186"/>
                  <a:pt x="94" y="188"/>
                  <a:pt x="94" y="187"/>
                </a:cubicBezTo>
                <a:cubicBezTo>
                  <a:pt x="94" y="187"/>
                  <a:pt x="95" y="186"/>
                  <a:pt x="95" y="186"/>
                </a:cubicBezTo>
                <a:close/>
                <a:moveTo>
                  <a:pt x="93" y="188"/>
                </a:moveTo>
                <a:cubicBezTo>
                  <a:pt x="93" y="188"/>
                  <a:pt x="93" y="188"/>
                  <a:pt x="93" y="188"/>
                </a:cubicBezTo>
                <a:close/>
                <a:moveTo>
                  <a:pt x="91" y="186"/>
                </a:moveTo>
                <a:cubicBezTo>
                  <a:pt x="91" y="186"/>
                  <a:pt x="91" y="186"/>
                  <a:pt x="91" y="186"/>
                </a:cubicBezTo>
                <a:close/>
                <a:moveTo>
                  <a:pt x="114" y="236"/>
                </a:moveTo>
                <a:cubicBezTo>
                  <a:pt x="114" y="236"/>
                  <a:pt x="113" y="236"/>
                  <a:pt x="114" y="236"/>
                </a:cubicBezTo>
                <a:close/>
                <a:moveTo>
                  <a:pt x="94" y="213"/>
                </a:moveTo>
                <a:cubicBezTo>
                  <a:pt x="94" y="213"/>
                  <a:pt x="93" y="213"/>
                  <a:pt x="93" y="213"/>
                </a:cubicBezTo>
                <a:cubicBezTo>
                  <a:pt x="94" y="213"/>
                  <a:pt x="94" y="213"/>
                  <a:pt x="94" y="213"/>
                </a:cubicBezTo>
                <a:close/>
                <a:moveTo>
                  <a:pt x="91" y="213"/>
                </a:moveTo>
                <a:cubicBezTo>
                  <a:pt x="92" y="212"/>
                  <a:pt x="91" y="212"/>
                  <a:pt x="92" y="212"/>
                </a:cubicBezTo>
                <a:cubicBezTo>
                  <a:pt x="92" y="213"/>
                  <a:pt x="93" y="213"/>
                  <a:pt x="93" y="213"/>
                </a:cubicBezTo>
                <a:cubicBezTo>
                  <a:pt x="93" y="213"/>
                  <a:pt x="93" y="213"/>
                  <a:pt x="92" y="214"/>
                </a:cubicBezTo>
                <a:cubicBezTo>
                  <a:pt x="92" y="213"/>
                  <a:pt x="92" y="214"/>
                  <a:pt x="92" y="213"/>
                </a:cubicBezTo>
                <a:cubicBezTo>
                  <a:pt x="91" y="213"/>
                  <a:pt x="91" y="213"/>
                  <a:pt x="91" y="214"/>
                </a:cubicBezTo>
                <a:cubicBezTo>
                  <a:pt x="90" y="213"/>
                  <a:pt x="89" y="213"/>
                  <a:pt x="87" y="213"/>
                </a:cubicBezTo>
                <a:cubicBezTo>
                  <a:pt x="87" y="213"/>
                  <a:pt x="87" y="213"/>
                  <a:pt x="87" y="213"/>
                </a:cubicBezTo>
                <a:cubicBezTo>
                  <a:pt x="89" y="213"/>
                  <a:pt x="90" y="213"/>
                  <a:pt x="91" y="213"/>
                </a:cubicBezTo>
                <a:close/>
                <a:moveTo>
                  <a:pt x="78" y="209"/>
                </a:moveTo>
                <a:cubicBezTo>
                  <a:pt x="79" y="209"/>
                  <a:pt x="78" y="210"/>
                  <a:pt x="77" y="210"/>
                </a:cubicBezTo>
                <a:cubicBezTo>
                  <a:pt x="77" y="209"/>
                  <a:pt x="78" y="209"/>
                  <a:pt x="78" y="209"/>
                </a:cubicBezTo>
                <a:close/>
                <a:moveTo>
                  <a:pt x="66" y="194"/>
                </a:moveTo>
                <a:cubicBezTo>
                  <a:pt x="66" y="194"/>
                  <a:pt x="66" y="194"/>
                  <a:pt x="66" y="194"/>
                </a:cubicBezTo>
                <a:cubicBezTo>
                  <a:pt x="66" y="194"/>
                  <a:pt x="66" y="194"/>
                  <a:pt x="66" y="194"/>
                </a:cubicBezTo>
                <a:cubicBezTo>
                  <a:pt x="65" y="194"/>
                  <a:pt x="65" y="194"/>
                  <a:pt x="65" y="194"/>
                </a:cubicBezTo>
                <a:cubicBezTo>
                  <a:pt x="65" y="194"/>
                  <a:pt x="66" y="194"/>
                  <a:pt x="66" y="194"/>
                </a:cubicBezTo>
                <a:close/>
                <a:moveTo>
                  <a:pt x="64" y="194"/>
                </a:moveTo>
                <a:cubicBezTo>
                  <a:pt x="64" y="194"/>
                  <a:pt x="63" y="194"/>
                  <a:pt x="64" y="194"/>
                </a:cubicBezTo>
                <a:close/>
                <a:moveTo>
                  <a:pt x="59" y="186"/>
                </a:moveTo>
                <a:cubicBezTo>
                  <a:pt x="59" y="186"/>
                  <a:pt x="59" y="186"/>
                  <a:pt x="60" y="187"/>
                </a:cubicBezTo>
                <a:cubicBezTo>
                  <a:pt x="59" y="187"/>
                  <a:pt x="59" y="186"/>
                  <a:pt x="59" y="186"/>
                </a:cubicBezTo>
                <a:close/>
                <a:moveTo>
                  <a:pt x="36" y="155"/>
                </a:moveTo>
                <a:cubicBezTo>
                  <a:pt x="36" y="155"/>
                  <a:pt x="35" y="156"/>
                  <a:pt x="35" y="155"/>
                </a:cubicBezTo>
                <a:cubicBezTo>
                  <a:pt x="35" y="155"/>
                  <a:pt x="36" y="155"/>
                  <a:pt x="36" y="155"/>
                </a:cubicBezTo>
                <a:close/>
                <a:moveTo>
                  <a:pt x="557" y="110"/>
                </a:moveTo>
                <a:cubicBezTo>
                  <a:pt x="557" y="111"/>
                  <a:pt x="558" y="112"/>
                  <a:pt x="559" y="112"/>
                </a:cubicBezTo>
                <a:cubicBezTo>
                  <a:pt x="560" y="111"/>
                  <a:pt x="558" y="108"/>
                  <a:pt x="557" y="110"/>
                </a:cubicBezTo>
                <a:close/>
                <a:moveTo>
                  <a:pt x="530" y="102"/>
                </a:moveTo>
                <a:cubicBezTo>
                  <a:pt x="529" y="102"/>
                  <a:pt x="530" y="102"/>
                  <a:pt x="530" y="102"/>
                </a:cubicBezTo>
                <a:close/>
                <a:moveTo>
                  <a:pt x="528" y="102"/>
                </a:moveTo>
                <a:cubicBezTo>
                  <a:pt x="528" y="102"/>
                  <a:pt x="528" y="102"/>
                  <a:pt x="528" y="102"/>
                </a:cubicBezTo>
                <a:close/>
                <a:moveTo>
                  <a:pt x="519" y="85"/>
                </a:moveTo>
                <a:cubicBezTo>
                  <a:pt x="518" y="85"/>
                  <a:pt x="518" y="86"/>
                  <a:pt x="519" y="85"/>
                </a:cubicBezTo>
                <a:close/>
                <a:moveTo>
                  <a:pt x="512" y="86"/>
                </a:moveTo>
                <a:cubicBezTo>
                  <a:pt x="512" y="86"/>
                  <a:pt x="513" y="86"/>
                  <a:pt x="512" y="86"/>
                </a:cubicBezTo>
                <a:close/>
                <a:moveTo>
                  <a:pt x="520" y="101"/>
                </a:moveTo>
                <a:cubicBezTo>
                  <a:pt x="520" y="102"/>
                  <a:pt x="521" y="101"/>
                  <a:pt x="520" y="101"/>
                </a:cubicBezTo>
                <a:close/>
                <a:moveTo>
                  <a:pt x="511" y="86"/>
                </a:moveTo>
                <a:cubicBezTo>
                  <a:pt x="511" y="86"/>
                  <a:pt x="512" y="86"/>
                  <a:pt x="512" y="86"/>
                </a:cubicBezTo>
                <a:cubicBezTo>
                  <a:pt x="511" y="86"/>
                  <a:pt x="511" y="86"/>
                  <a:pt x="511" y="86"/>
                </a:cubicBezTo>
                <a:close/>
                <a:moveTo>
                  <a:pt x="519" y="101"/>
                </a:moveTo>
                <a:cubicBezTo>
                  <a:pt x="519" y="101"/>
                  <a:pt x="519" y="101"/>
                  <a:pt x="519" y="101"/>
                </a:cubicBezTo>
                <a:cubicBezTo>
                  <a:pt x="519" y="101"/>
                  <a:pt x="519" y="101"/>
                  <a:pt x="519" y="101"/>
                </a:cubicBezTo>
                <a:close/>
                <a:moveTo>
                  <a:pt x="509" y="86"/>
                </a:moveTo>
                <a:cubicBezTo>
                  <a:pt x="509" y="86"/>
                  <a:pt x="510" y="86"/>
                  <a:pt x="510" y="86"/>
                </a:cubicBezTo>
                <a:cubicBezTo>
                  <a:pt x="510" y="85"/>
                  <a:pt x="509" y="86"/>
                  <a:pt x="509" y="86"/>
                </a:cubicBezTo>
                <a:close/>
                <a:moveTo>
                  <a:pt x="506" y="86"/>
                </a:moveTo>
                <a:cubicBezTo>
                  <a:pt x="506" y="86"/>
                  <a:pt x="507" y="86"/>
                  <a:pt x="507" y="86"/>
                </a:cubicBezTo>
                <a:cubicBezTo>
                  <a:pt x="506" y="86"/>
                  <a:pt x="506" y="86"/>
                  <a:pt x="506" y="86"/>
                </a:cubicBezTo>
                <a:close/>
                <a:moveTo>
                  <a:pt x="504" y="83"/>
                </a:moveTo>
                <a:cubicBezTo>
                  <a:pt x="504" y="83"/>
                  <a:pt x="505" y="83"/>
                  <a:pt x="504" y="83"/>
                </a:cubicBezTo>
                <a:cubicBezTo>
                  <a:pt x="504" y="83"/>
                  <a:pt x="504" y="83"/>
                  <a:pt x="504" y="83"/>
                </a:cubicBezTo>
                <a:close/>
                <a:moveTo>
                  <a:pt x="504" y="88"/>
                </a:moveTo>
                <a:cubicBezTo>
                  <a:pt x="505" y="88"/>
                  <a:pt x="505" y="88"/>
                  <a:pt x="505" y="88"/>
                </a:cubicBezTo>
                <a:cubicBezTo>
                  <a:pt x="505" y="88"/>
                  <a:pt x="505" y="87"/>
                  <a:pt x="505" y="87"/>
                </a:cubicBezTo>
                <a:cubicBezTo>
                  <a:pt x="505" y="87"/>
                  <a:pt x="504" y="87"/>
                  <a:pt x="504" y="88"/>
                </a:cubicBezTo>
                <a:close/>
                <a:moveTo>
                  <a:pt x="507" y="99"/>
                </a:moveTo>
                <a:cubicBezTo>
                  <a:pt x="508" y="99"/>
                  <a:pt x="508" y="99"/>
                  <a:pt x="508" y="99"/>
                </a:cubicBezTo>
                <a:cubicBezTo>
                  <a:pt x="508" y="98"/>
                  <a:pt x="508" y="99"/>
                  <a:pt x="507" y="99"/>
                </a:cubicBezTo>
                <a:close/>
                <a:moveTo>
                  <a:pt x="506" y="99"/>
                </a:moveTo>
                <a:cubicBezTo>
                  <a:pt x="506" y="100"/>
                  <a:pt x="507" y="100"/>
                  <a:pt x="507" y="99"/>
                </a:cubicBezTo>
                <a:cubicBezTo>
                  <a:pt x="507" y="99"/>
                  <a:pt x="507" y="99"/>
                  <a:pt x="506" y="99"/>
                </a:cubicBezTo>
                <a:close/>
                <a:moveTo>
                  <a:pt x="499" y="86"/>
                </a:moveTo>
                <a:cubicBezTo>
                  <a:pt x="499" y="87"/>
                  <a:pt x="500" y="86"/>
                  <a:pt x="500" y="86"/>
                </a:cubicBezTo>
                <a:cubicBezTo>
                  <a:pt x="499" y="86"/>
                  <a:pt x="499" y="85"/>
                  <a:pt x="499" y="86"/>
                </a:cubicBezTo>
                <a:close/>
                <a:moveTo>
                  <a:pt x="591" y="260"/>
                </a:moveTo>
                <a:cubicBezTo>
                  <a:pt x="590" y="261"/>
                  <a:pt x="591" y="260"/>
                  <a:pt x="591" y="260"/>
                </a:cubicBezTo>
                <a:close/>
                <a:moveTo>
                  <a:pt x="495" y="83"/>
                </a:moveTo>
                <a:cubicBezTo>
                  <a:pt x="495" y="83"/>
                  <a:pt x="495" y="83"/>
                  <a:pt x="495" y="83"/>
                </a:cubicBezTo>
                <a:cubicBezTo>
                  <a:pt x="496" y="83"/>
                  <a:pt x="496" y="83"/>
                  <a:pt x="496" y="83"/>
                </a:cubicBezTo>
                <a:cubicBezTo>
                  <a:pt x="496" y="83"/>
                  <a:pt x="496" y="83"/>
                  <a:pt x="496" y="83"/>
                </a:cubicBezTo>
                <a:cubicBezTo>
                  <a:pt x="495" y="83"/>
                  <a:pt x="495" y="83"/>
                  <a:pt x="495" y="83"/>
                </a:cubicBezTo>
                <a:close/>
                <a:moveTo>
                  <a:pt x="503" y="98"/>
                </a:moveTo>
                <a:cubicBezTo>
                  <a:pt x="503" y="99"/>
                  <a:pt x="504" y="98"/>
                  <a:pt x="503" y="98"/>
                </a:cubicBezTo>
                <a:close/>
                <a:moveTo>
                  <a:pt x="503" y="98"/>
                </a:moveTo>
                <a:cubicBezTo>
                  <a:pt x="502" y="98"/>
                  <a:pt x="502" y="100"/>
                  <a:pt x="503" y="99"/>
                </a:cubicBezTo>
                <a:cubicBezTo>
                  <a:pt x="503" y="99"/>
                  <a:pt x="503" y="98"/>
                  <a:pt x="503" y="98"/>
                </a:cubicBezTo>
                <a:close/>
                <a:moveTo>
                  <a:pt x="495" y="86"/>
                </a:moveTo>
                <a:cubicBezTo>
                  <a:pt x="496" y="86"/>
                  <a:pt x="496" y="86"/>
                  <a:pt x="496" y="87"/>
                </a:cubicBezTo>
                <a:cubicBezTo>
                  <a:pt x="496" y="86"/>
                  <a:pt x="496" y="86"/>
                  <a:pt x="496" y="86"/>
                </a:cubicBezTo>
                <a:cubicBezTo>
                  <a:pt x="496" y="86"/>
                  <a:pt x="496" y="86"/>
                  <a:pt x="496" y="86"/>
                </a:cubicBezTo>
                <a:cubicBezTo>
                  <a:pt x="496" y="86"/>
                  <a:pt x="496" y="86"/>
                  <a:pt x="495" y="86"/>
                </a:cubicBezTo>
                <a:close/>
                <a:moveTo>
                  <a:pt x="502" y="99"/>
                </a:moveTo>
                <a:cubicBezTo>
                  <a:pt x="501" y="99"/>
                  <a:pt x="502" y="99"/>
                  <a:pt x="502" y="99"/>
                </a:cubicBezTo>
                <a:close/>
                <a:moveTo>
                  <a:pt x="501" y="98"/>
                </a:moveTo>
                <a:cubicBezTo>
                  <a:pt x="501" y="99"/>
                  <a:pt x="502" y="98"/>
                  <a:pt x="501" y="98"/>
                </a:cubicBezTo>
                <a:close/>
                <a:moveTo>
                  <a:pt x="494" y="86"/>
                </a:moveTo>
                <a:cubicBezTo>
                  <a:pt x="493" y="86"/>
                  <a:pt x="493" y="86"/>
                  <a:pt x="493" y="86"/>
                </a:cubicBezTo>
                <a:cubicBezTo>
                  <a:pt x="493" y="86"/>
                  <a:pt x="493" y="86"/>
                  <a:pt x="494" y="86"/>
                </a:cubicBezTo>
                <a:close/>
                <a:moveTo>
                  <a:pt x="499" y="98"/>
                </a:moveTo>
                <a:cubicBezTo>
                  <a:pt x="499" y="99"/>
                  <a:pt x="500" y="99"/>
                  <a:pt x="500" y="99"/>
                </a:cubicBezTo>
                <a:cubicBezTo>
                  <a:pt x="500" y="98"/>
                  <a:pt x="499" y="98"/>
                  <a:pt x="499" y="98"/>
                </a:cubicBezTo>
                <a:close/>
                <a:moveTo>
                  <a:pt x="489" y="82"/>
                </a:moveTo>
                <a:cubicBezTo>
                  <a:pt x="489" y="82"/>
                  <a:pt x="489" y="82"/>
                  <a:pt x="489" y="82"/>
                </a:cubicBezTo>
                <a:close/>
                <a:moveTo>
                  <a:pt x="497" y="98"/>
                </a:moveTo>
                <a:cubicBezTo>
                  <a:pt x="497" y="99"/>
                  <a:pt x="498" y="98"/>
                  <a:pt x="497" y="98"/>
                </a:cubicBezTo>
                <a:close/>
                <a:moveTo>
                  <a:pt x="497" y="98"/>
                </a:moveTo>
                <a:cubicBezTo>
                  <a:pt x="497" y="99"/>
                  <a:pt x="496" y="99"/>
                  <a:pt x="496" y="99"/>
                </a:cubicBezTo>
                <a:cubicBezTo>
                  <a:pt x="496" y="99"/>
                  <a:pt x="496" y="99"/>
                  <a:pt x="497" y="99"/>
                </a:cubicBezTo>
                <a:cubicBezTo>
                  <a:pt x="497" y="99"/>
                  <a:pt x="497" y="99"/>
                  <a:pt x="497" y="99"/>
                </a:cubicBezTo>
                <a:cubicBezTo>
                  <a:pt x="497" y="99"/>
                  <a:pt x="497" y="98"/>
                  <a:pt x="497" y="98"/>
                </a:cubicBezTo>
                <a:close/>
                <a:moveTo>
                  <a:pt x="496" y="98"/>
                </a:moveTo>
                <a:cubicBezTo>
                  <a:pt x="496" y="98"/>
                  <a:pt x="497" y="98"/>
                  <a:pt x="497" y="98"/>
                </a:cubicBezTo>
                <a:cubicBezTo>
                  <a:pt x="496" y="98"/>
                  <a:pt x="496" y="98"/>
                  <a:pt x="496" y="98"/>
                </a:cubicBezTo>
                <a:close/>
                <a:moveTo>
                  <a:pt x="487" y="83"/>
                </a:moveTo>
                <a:cubicBezTo>
                  <a:pt x="487" y="83"/>
                  <a:pt x="488" y="84"/>
                  <a:pt x="488" y="84"/>
                </a:cubicBezTo>
                <a:cubicBezTo>
                  <a:pt x="488" y="84"/>
                  <a:pt x="488" y="84"/>
                  <a:pt x="488" y="84"/>
                </a:cubicBezTo>
                <a:cubicBezTo>
                  <a:pt x="488" y="83"/>
                  <a:pt x="488" y="83"/>
                  <a:pt x="487" y="83"/>
                </a:cubicBezTo>
                <a:close/>
                <a:moveTo>
                  <a:pt x="490" y="90"/>
                </a:moveTo>
                <a:cubicBezTo>
                  <a:pt x="490" y="90"/>
                  <a:pt x="491" y="90"/>
                  <a:pt x="491" y="89"/>
                </a:cubicBezTo>
                <a:cubicBezTo>
                  <a:pt x="490" y="90"/>
                  <a:pt x="490" y="89"/>
                  <a:pt x="490" y="90"/>
                </a:cubicBezTo>
                <a:close/>
                <a:moveTo>
                  <a:pt x="489" y="88"/>
                </a:moveTo>
                <a:cubicBezTo>
                  <a:pt x="489" y="88"/>
                  <a:pt x="489" y="88"/>
                  <a:pt x="489" y="88"/>
                </a:cubicBezTo>
                <a:cubicBezTo>
                  <a:pt x="490" y="88"/>
                  <a:pt x="490" y="88"/>
                  <a:pt x="490" y="88"/>
                </a:cubicBezTo>
                <a:cubicBezTo>
                  <a:pt x="490" y="88"/>
                  <a:pt x="489" y="88"/>
                  <a:pt x="489" y="88"/>
                </a:cubicBezTo>
                <a:close/>
                <a:moveTo>
                  <a:pt x="495" y="99"/>
                </a:moveTo>
                <a:cubicBezTo>
                  <a:pt x="495" y="99"/>
                  <a:pt x="495" y="99"/>
                  <a:pt x="495" y="99"/>
                </a:cubicBezTo>
                <a:cubicBezTo>
                  <a:pt x="495" y="99"/>
                  <a:pt x="496" y="99"/>
                  <a:pt x="496" y="99"/>
                </a:cubicBezTo>
                <a:cubicBezTo>
                  <a:pt x="495" y="99"/>
                  <a:pt x="495" y="99"/>
                  <a:pt x="495" y="99"/>
                </a:cubicBezTo>
                <a:close/>
                <a:moveTo>
                  <a:pt x="489" y="86"/>
                </a:moveTo>
                <a:cubicBezTo>
                  <a:pt x="489" y="87"/>
                  <a:pt x="489" y="87"/>
                  <a:pt x="489" y="87"/>
                </a:cubicBezTo>
                <a:cubicBezTo>
                  <a:pt x="489" y="87"/>
                  <a:pt x="489" y="87"/>
                  <a:pt x="489" y="86"/>
                </a:cubicBezTo>
                <a:cubicBezTo>
                  <a:pt x="489" y="87"/>
                  <a:pt x="489" y="86"/>
                  <a:pt x="489" y="86"/>
                </a:cubicBezTo>
                <a:close/>
                <a:moveTo>
                  <a:pt x="488" y="86"/>
                </a:moveTo>
                <a:cubicBezTo>
                  <a:pt x="488" y="86"/>
                  <a:pt x="488" y="87"/>
                  <a:pt x="488" y="86"/>
                </a:cubicBezTo>
                <a:close/>
                <a:moveTo>
                  <a:pt x="493" y="98"/>
                </a:moveTo>
                <a:cubicBezTo>
                  <a:pt x="494" y="99"/>
                  <a:pt x="494" y="98"/>
                  <a:pt x="495" y="99"/>
                </a:cubicBezTo>
                <a:cubicBezTo>
                  <a:pt x="495" y="98"/>
                  <a:pt x="495" y="98"/>
                  <a:pt x="494" y="98"/>
                </a:cubicBezTo>
                <a:cubicBezTo>
                  <a:pt x="494" y="98"/>
                  <a:pt x="494" y="98"/>
                  <a:pt x="493" y="98"/>
                </a:cubicBezTo>
                <a:close/>
                <a:moveTo>
                  <a:pt x="442" y="0"/>
                </a:moveTo>
                <a:cubicBezTo>
                  <a:pt x="442" y="0"/>
                  <a:pt x="442" y="0"/>
                  <a:pt x="442" y="0"/>
                </a:cubicBezTo>
                <a:cubicBezTo>
                  <a:pt x="441" y="0"/>
                  <a:pt x="441" y="0"/>
                  <a:pt x="442" y="0"/>
                </a:cubicBezTo>
                <a:close/>
                <a:moveTo>
                  <a:pt x="487" y="88"/>
                </a:moveTo>
                <a:cubicBezTo>
                  <a:pt x="488" y="88"/>
                  <a:pt x="488" y="89"/>
                  <a:pt x="488" y="88"/>
                </a:cubicBezTo>
                <a:cubicBezTo>
                  <a:pt x="489" y="88"/>
                  <a:pt x="488" y="87"/>
                  <a:pt x="487" y="88"/>
                </a:cubicBezTo>
                <a:close/>
                <a:moveTo>
                  <a:pt x="487" y="90"/>
                </a:moveTo>
                <a:cubicBezTo>
                  <a:pt x="488" y="90"/>
                  <a:pt x="488" y="90"/>
                  <a:pt x="489" y="90"/>
                </a:cubicBezTo>
                <a:cubicBezTo>
                  <a:pt x="488" y="89"/>
                  <a:pt x="488" y="89"/>
                  <a:pt x="487" y="90"/>
                </a:cubicBezTo>
                <a:close/>
                <a:moveTo>
                  <a:pt x="487" y="87"/>
                </a:moveTo>
                <a:cubicBezTo>
                  <a:pt x="487" y="87"/>
                  <a:pt x="487" y="87"/>
                  <a:pt x="487" y="87"/>
                </a:cubicBezTo>
                <a:cubicBezTo>
                  <a:pt x="487" y="87"/>
                  <a:pt x="487" y="87"/>
                  <a:pt x="487" y="87"/>
                </a:cubicBezTo>
                <a:close/>
                <a:moveTo>
                  <a:pt x="493" y="99"/>
                </a:moveTo>
                <a:cubicBezTo>
                  <a:pt x="493" y="99"/>
                  <a:pt x="493" y="99"/>
                  <a:pt x="493" y="99"/>
                </a:cubicBezTo>
                <a:cubicBezTo>
                  <a:pt x="493" y="99"/>
                  <a:pt x="492" y="99"/>
                  <a:pt x="493" y="99"/>
                </a:cubicBezTo>
                <a:close/>
                <a:moveTo>
                  <a:pt x="480" y="77"/>
                </a:moveTo>
                <a:cubicBezTo>
                  <a:pt x="480" y="77"/>
                  <a:pt x="481" y="78"/>
                  <a:pt x="481" y="77"/>
                </a:cubicBezTo>
                <a:cubicBezTo>
                  <a:pt x="481" y="77"/>
                  <a:pt x="480" y="77"/>
                  <a:pt x="480" y="77"/>
                </a:cubicBezTo>
                <a:close/>
                <a:moveTo>
                  <a:pt x="490" y="93"/>
                </a:moveTo>
                <a:cubicBezTo>
                  <a:pt x="490" y="93"/>
                  <a:pt x="489" y="93"/>
                  <a:pt x="489" y="93"/>
                </a:cubicBezTo>
                <a:cubicBezTo>
                  <a:pt x="489" y="93"/>
                  <a:pt x="489" y="94"/>
                  <a:pt x="490" y="93"/>
                </a:cubicBezTo>
                <a:close/>
                <a:moveTo>
                  <a:pt x="484" y="84"/>
                </a:moveTo>
                <a:cubicBezTo>
                  <a:pt x="483" y="84"/>
                  <a:pt x="484" y="84"/>
                  <a:pt x="484" y="84"/>
                </a:cubicBezTo>
                <a:close/>
                <a:moveTo>
                  <a:pt x="485" y="88"/>
                </a:moveTo>
                <a:cubicBezTo>
                  <a:pt x="486" y="88"/>
                  <a:pt x="486" y="88"/>
                  <a:pt x="486" y="88"/>
                </a:cubicBezTo>
                <a:cubicBezTo>
                  <a:pt x="486" y="88"/>
                  <a:pt x="486" y="88"/>
                  <a:pt x="486" y="87"/>
                </a:cubicBezTo>
                <a:cubicBezTo>
                  <a:pt x="486" y="87"/>
                  <a:pt x="486" y="87"/>
                  <a:pt x="485" y="88"/>
                </a:cubicBezTo>
                <a:close/>
                <a:moveTo>
                  <a:pt x="489" y="93"/>
                </a:moveTo>
                <a:cubicBezTo>
                  <a:pt x="489" y="93"/>
                  <a:pt x="488" y="94"/>
                  <a:pt x="489" y="93"/>
                </a:cubicBezTo>
                <a:close/>
                <a:moveTo>
                  <a:pt x="491" y="98"/>
                </a:moveTo>
                <a:cubicBezTo>
                  <a:pt x="491" y="98"/>
                  <a:pt x="491" y="98"/>
                  <a:pt x="491" y="98"/>
                </a:cubicBezTo>
                <a:cubicBezTo>
                  <a:pt x="491" y="98"/>
                  <a:pt x="491" y="98"/>
                  <a:pt x="490" y="98"/>
                </a:cubicBezTo>
                <a:cubicBezTo>
                  <a:pt x="491" y="99"/>
                  <a:pt x="491" y="98"/>
                  <a:pt x="491" y="98"/>
                </a:cubicBezTo>
                <a:close/>
                <a:moveTo>
                  <a:pt x="484" y="86"/>
                </a:moveTo>
                <a:cubicBezTo>
                  <a:pt x="484" y="87"/>
                  <a:pt x="483" y="88"/>
                  <a:pt x="482" y="87"/>
                </a:cubicBezTo>
                <a:cubicBezTo>
                  <a:pt x="482" y="87"/>
                  <a:pt x="483" y="87"/>
                  <a:pt x="483" y="86"/>
                </a:cubicBezTo>
                <a:cubicBezTo>
                  <a:pt x="482" y="87"/>
                  <a:pt x="482" y="86"/>
                  <a:pt x="481" y="87"/>
                </a:cubicBezTo>
                <a:cubicBezTo>
                  <a:pt x="482" y="87"/>
                  <a:pt x="482" y="87"/>
                  <a:pt x="482" y="87"/>
                </a:cubicBezTo>
                <a:cubicBezTo>
                  <a:pt x="482" y="88"/>
                  <a:pt x="481" y="88"/>
                  <a:pt x="481" y="88"/>
                </a:cubicBezTo>
                <a:cubicBezTo>
                  <a:pt x="482" y="89"/>
                  <a:pt x="486" y="89"/>
                  <a:pt x="484" y="86"/>
                </a:cubicBezTo>
                <a:close/>
                <a:moveTo>
                  <a:pt x="484" y="90"/>
                </a:moveTo>
                <a:cubicBezTo>
                  <a:pt x="485" y="90"/>
                  <a:pt x="485" y="90"/>
                  <a:pt x="485" y="90"/>
                </a:cubicBezTo>
                <a:cubicBezTo>
                  <a:pt x="485" y="90"/>
                  <a:pt x="484" y="90"/>
                  <a:pt x="484" y="90"/>
                </a:cubicBezTo>
                <a:close/>
                <a:moveTo>
                  <a:pt x="476" y="78"/>
                </a:moveTo>
                <a:cubicBezTo>
                  <a:pt x="476" y="79"/>
                  <a:pt x="477" y="79"/>
                  <a:pt x="478" y="79"/>
                </a:cubicBezTo>
                <a:cubicBezTo>
                  <a:pt x="477" y="78"/>
                  <a:pt x="476" y="78"/>
                  <a:pt x="476" y="78"/>
                </a:cubicBezTo>
                <a:close/>
                <a:moveTo>
                  <a:pt x="487" y="98"/>
                </a:moveTo>
                <a:cubicBezTo>
                  <a:pt x="487" y="99"/>
                  <a:pt x="488" y="99"/>
                  <a:pt x="488" y="98"/>
                </a:cubicBezTo>
                <a:cubicBezTo>
                  <a:pt x="488" y="98"/>
                  <a:pt x="488" y="98"/>
                  <a:pt x="487" y="98"/>
                </a:cubicBezTo>
                <a:close/>
                <a:moveTo>
                  <a:pt x="487" y="98"/>
                </a:moveTo>
                <a:cubicBezTo>
                  <a:pt x="487" y="98"/>
                  <a:pt x="488" y="98"/>
                  <a:pt x="487" y="98"/>
                </a:cubicBezTo>
                <a:close/>
                <a:moveTo>
                  <a:pt x="482" y="90"/>
                </a:moveTo>
                <a:cubicBezTo>
                  <a:pt x="483" y="90"/>
                  <a:pt x="483" y="90"/>
                  <a:pt x="483" y="90"/>
                </a:cubicBezTo>
                <a:cubicBezTo>
                  <a:pt x="483" y="90"/>
                  <a:pt x="483" y="90"/>
                  <a:pt x="483" y="90"/>
                </a:cubicBezTo>
                <a:cubicBezTo>
                  <a:pt x="483" y="90"/>
                  <a:pt x="483" y="90"/>
                  <a:pt x="483" y="90"/>
                </a:cubicBezTo>
                <a:cubicBezTo>
                  <a:pt x="483" y="90"/>
                  <a:pt x="483" y="90"/>
                  <a:pt x="482" y="90"/>
                </a:cubicBezTo>
                <a:close/>
                <a:moveTo>
                  <a:pt x="480" y="87"/>
                </a:moveTo>
                <a:cubicBezTo>
                  <a:pt x="480" y="87"/>
                  <a:pt x="480" y="87"/>
                  <a:pt x="480" y="86"/>
                </a:cubicBezTo>
                <a:cubicBezTo>
                  <a:pt x="480" y="86"/>
                  <a:pt x="480" y="86"/>
                  <a:pt x="480" y="87"/>
                </a:cubicBezTo>
                <a:close/>
                <a:moveTo>
                  <a:pt x="481" y="90"/>
                </a:moveTo>
                <a:cubicBezTo>
                  <a:pt x="481" y="90"/>
                  <a:pt x="481" y="90"/>
                  <a:pt x="481" y="90"/>
                </a:cubicBezTo>
                <a:cubicBezTo>
                  <a:pt x="482" y="90"/>
                  <a:pt x="482" y="90"/>
                  <a:pt x="482" y="90"/>
                </a:cubicBezTo>
                <a:cubicBezTo>
                  <a:pt x="482" y="90"/>
                  <a:pt x="482" y="90"/>
                  <a:pt x="482" y="89"/>
                </a:cubicBezTo>
                <a:cubicBezTo>
                  <a:pt x="482" y="90"/>
                  <a:pt x="481" y="90"/>
                  <a:pt x="481" y="90"/>
                </a:cubicBezTo>
                <a:close/>
                <a:moveTo>
                  <a:pt x="462" y="53"/>
                </a:moveTo>
                <a:cubicBezTo>
                  <a:pt x="462" y="52"/>
                  <a:pt x="461" y="53"/>
                  <a:pt x="461" y="53"/>
                </a:cubicBezTo>
                <a:cubicBezTo>
                  <a:pt x="461" y="54"/>
                  <a:pt x="462" y="54"/>
                  <a:pt x="462" y="53"/>
                </a:cubicBezTo>
                <a:close/>
                <a:moveTo>
                  <a:pt x="474" y="78"/>
                </a:moveTo>
                <a:cubicBezTo>
                  <a:pt x="474" y="79"/>
                  <a:pt x="475" y="78"/>
                  <a:pt x="475" y="78"/>
                </a:cubicBezTo>
                <a:cubicBezTo>
                  <a:pt x="475" y="78"/>
                  <a:pt x="475" y="78"/>
                  <a:pt x="475" y="78"/>
                </a:cubicBezTo>
                <a:cubicBezTo>
                  <a:pt x="475" y="78"/>
                  <a:pt x="474" y="78"/>
                  <a:pt x="474" y="78"/>
                </a:cubicBezTo>
                <a:close/>
                <a:moveTo>
                  <a:pt x="479" y="87"/>
                </a:moveTo>
                <a:cubicBezTo>
                  <a:pt x="478" y="88"/>
                  <a:pt x="477" y="88"/>
                  <a:pt x="476" y="89"/>
                </a:cubicBezTo>
                <a:cubicBezTo>
                  <a:pt x="478" y="88"/>
                  <a:pt x="479" y="89"/>
                  <a:pt x="481" y="88"/>
                </a:cubicBezTo>
                <a:cubicBezTo>
                  <a:pt x="480" y="87"/>
                  <a:pt x="479" y="88"/>
                  <a:pt x="479" y="87"/>
                </a:cubicBezTo>
                <a:close/>
                <a:moveTo>
                  <a:pt x="480" y="89"/>
                </a:moveTo>
                <a:cubicBezTo>
                  <a:pt x="480" y="91"/>
                  <a:pt x="481" y="90"/>
                  <a:pt x="481" y="89"/>
                </a:cubicBezTo>
                <a:cubicBezTo>
                  <a:pt x="481" y="89"/>
                  <a:pt x="480" y="90"/>
                  <a:pt x="480" y="89"/>
                </a:cubicBezTo>
                <a:close/>
                <a:moveTo>
                  <a:pt x="476" y="82"/>
                </a:moveTo>
                <a:cubicBezTo>
                  <a:pt x="475" y="82"/>
                  <a:pt x="476" y="82"/>
                  <a:pt x="476" y="82"/>
                </a:cubicBezTo>
                <a:close/>
                <a:moveTo>
                  <a:pt x="482" y="93"/>
                </a:moveTo>
                <a:cubicBezTo>
                  <a:pt x="482" y="94"/>
                  <a:pt x="483" y="93"/>
                  <a:pt x="482" y="93"/>
                </a:cubicBezTo>
                <a:close/>
                <a:moveTo>
                  <a:pt x="460" y="53"/>
                </a:moveTo>
                <a:cubicBezTo>
                  <a:pt x="460" y="53"/>
                  <a:pt x="460" y="54"/>
                  <a:pt x="460" y="54"/>
                </a:cubicBezTo>
                <a:cubicBezTo>
                  <a:pt x="460" y="54"/>
                  <a:pt x="460" y="53"/>
                  <a:pt x="461" y="53"/>
                </a:cubicBezTo>
                <a:cubicBezTo>
                  <a:pt x="460" y="53"/>
                  <a:pt x="460" y="53"/>
                  <a:pt x="460" y="53"/>
                </a:cubicBezTo>
                <a:close/>
                <a:moveTo>
                  <a:pt x="476" y="84"/>
                </a:moveTo>
                <a:cubicBezTo>
                  <a:pt x="476" y="84"/>
                  <a:pt x="476" y="84"/>
                  <a:pt x="476" y="84"/>
                </a:cubicBezTo>
                <a:close/>
                <a:moveTo>
                  <a:pt x="473" y="78"/>
                </a:moveTo>
                <a:cubicBezTo>
                  <a:pt x="473" y="79"/>
                  <a:pt x="473" y="79"/>
                  <a:pt x="473" y="79"/>
                </a:cubicBezTo>
                <a:cubicBezTo>
                  <a:pt x="473" y="78"/>
                  <a:pt x="473" y="78"/>
                  <a:pt x="473" y="78"/>
                </a:cubicBezTo>
                <a:close/>
                <a:moveTo>
                  <a:pt x="470" y="78"/>
                </a:moveTo>
                <a:cubicBezTo>
                  <a:pt x="471" y="78"/>
                  <a:pt x="471" y="79"/>
                  <a:pt x="472" y="79"/>
                </a:cubicBezTo>
                <a:cubicBezTo>
                  <a:pt x="471" y="78"/>
                  <a:pt x="471" y="78"/>
                  <a:pt x="471" y="78"/>
                </a:cubicBezTo>
                <a:cubicBezTo>
                  <a:pt x="471" y="78"/>
                  <a:pt x="472" y="78"/>
                  <a:pt x="472" y="77"/>
                </a:cubicBezTo>
                <a:cubicBezTo>
                  <a:pt x="472" y="77"/>
                  <a:pt x="471" y="77"/>
                  <a:pt x="470" y="78"/>
                </a:cubicBezTo>
                <a:close/>
                <a:moveTo>
                  <a:pt x="458" y="54"/>
                </a:moveTo>
                <a:cubicBezTo>
                  <a:pt x="458" y="54"/>
                  <a:pt x="459" y="54"/>
                  <a:pt x="459" y="53"/>
                </a:cubicBezTo>
                <a:cubicBezTo>
                  <a:pt x="459" y="53"/>
                  <a:pt x="458" y="53"/>
                  <a:pt x="458" y="54"/>
                </a:cubicBezTo>
                <a:close/>
                <a:moveTo>
                  <a:pt x="480" y="94"/>
                </a:moveTo>
                <a:cubicBezTo>
                  <a:pt x="480" y="93"/>
                  <a:pt x="480" y="94"/>
                  <a:pt x="480" y="93"/>
                </a:cubicBezTo>
                <a:cubicBezTo>
                  <a:pt x="480" y="93"/>
                  <a:pt x="480" y="93"/>
                  <a:pt x="480" y="94"/>
                </a:cubicBezTo>
                <a:close/>
                <a:moveTo>
                  <a:pt x="472" y="79"/>
                </a:moveTo>
                <a:cubicBezTo>
                  <a:pt x="472" y="79"/>
                  <a:pt x="472" y="79"/>
                  <a:pt x="472" y="79"/>
                </a:cubicBezTo>
                <a:close/>
                <a:moveTo>
                  <a:pt x="473" y="82"/>
                </a:moveTo>
                <a:cubicBezTo>
                  <a:pt x="473" y="82"/>
                  <a:pt x="474" y="82"/>
                  <a:pt x="474" y="82"/>
                </a:cubicBezTo>
                <a:cubicBezTo>
                  <a:pt x="473" y="82"/>
                  <a:pt x="473" y="82"/>
                  <a:pt x="473" y="82"/>
                </a:cubicBezTo>
                <a:close/>
                <a:moveTo>
                  <a:pt x="474" y="84"/>
                </a:moveTo>
                <a:cubicBezTo>
                  <a:pt x="474" y="84"/>
                  <a:pt x="474" y="84"/>
                  <a:pt x="474" y="84"/>
                </a:cubicBezTo>
                <a:cubicBezTo>
                  <a:pt x="474" y="84"/>
                  <a:pt x="474" y="84"/>
                  <a:pt x="474" y="84"/>
                </a:cubicBezTo>
                <a:cubicBezTo>
                  <a:pt x="474" y="84"/>
                  <a:pt x="474" y="84"/>
                  <a:pt x="474" y="84"/>
                </a:cubicBezTo>
                <a:cubicBezTo>
                  <a:pt x="474" y="84"/>
                  <a:pt x="474" y="84"/>
                  <a:pt x="474" y="84"/>
                </a:cubicBezTo>
                <a:close/>
                <a:moveTo>
                  <a:pt x="469" y="75"/>
                </a:moveTo>
                <a:cubicBezTo>
                  <a:pt x="469" y="75"/>
                  <a:pt x="470" y="75"/>
                  <a:pt x="469" y="75"/>
                </a:cubicBezTo>
                <a:cubicBezTo>
                  <a:pt x="469" y="75"/>
                  <a:pt x="469" y="75"/>
                  <a:pt x="469" y="75"/>
                </a:cubicBezTo>
                <a:close/>
                <a:moveTo>
                  <a:pt x="473" y="82"/>
                </a:moveTo>
                <a:cubicBezTo>
                  <a:pt x="473" y="82"/>
                  <a:pt x="473" y="82"/>
                  <a:pt x="473" y="82"/>
                </a:cubicBezTo>
                <a:close/>
                <a:moveTo>
                  <a:pt x="468" y="77"/>
                </a:moveTo>
                <a:cubicBezTo>
                  <a:pt x="469" y="78"/>
                  <a:pt x="469" y="78"/>
                  <a:pt x="470" y="77"/>
                </a:cubicBezTo>
                <a:cubicBezTo>
                  <a:pt x="470" y="77"/>
                  <a:pt x="469" y="77"/>
                  <a:pt x="468" y="77"/>
                </a:cubicBezTo>
                <a:close/>
                <a:moveTo>
                  <a:pt x="478" y="93"/>
                </a:moveTo>
                <a:cubicBezTo>
                  <a:pt x="479" y="93"/>
                  <a:pt x="478" y="94"/>
                  <a:pt x="478" y="93"/>
                </a:cubicBezTo>
                <a:close/>
                <a:moveTo>
                  <a:pt x="457" y="53"/>
                </a:moveTo>
                <a:cubicBezTo>
                  <a:pt x="456" y="52"/>
                  <a:pt x="454" y="53"/>
                  <a:pt x="453" y="53"/>
                </a:cubicBezTo>
                <a:cubicBezTo>
                  <a:pt x="452" y="53"/>
                  <a:pt x="450" y="52"/>
                  <a:pt x="450" y="54"/>
                </a:cubicBezTo>
                <a:cubicBezTo>
                  <a:pt x="452" y="54"/>
                  <a:pt x="454" y="54"/>
                  <a:pt x="457" y="54"/>
                </a:cubicBezTo>
                <a:cubicBezTo>
                  <a:pt x="457" y="53"/>
                  <a:pt x="457" y="53"/>
                  <a:pt x="457" y="53"/>
                </a:cubicBezTo>
                <a:close/>
                <a:moveTo>
                  <a:pt x="472" y="88"/>
                </a:moveTo>
                <a:cubicBezTo>
                  <a:pt x="473" y="89"/>
                  <a:pt x="474" y="89"/>
                  <a:pt x="475" y="88"/>
                </a:cubicBezTo>
                <a:cubicBezTo>
                  <a:pt x="475" y="87"/>
                  <a:pt x="473" y="88"/>
                  <a:pt x="472" y="87"/>
                </a:cubicBezTo>
                <a:cubicBezTo>
                  <a:pt x="472" y="87"/>
                  <a:pt x="472" y="88"/>
                  <a:pt x="471" y="88"/>
                </a:cubicBezTo>
                <a:cubicBezTo>
                  <a:pt x="471" y="87"/>
                  <a:pt x="469" y="88"/>
                  <a:pt x="469" y="87"/>
                </a:cubicBezTo>
                <a:cubicBezTo>
                  <a:pt x="468" y="88"/>
                  <a:pt x="468" y="88"/>
                  <a:pt x="467" y="88"/>
                </a:cubicBezTo>
                <a:cubicBezTo>
                  <a:pt x="467" y="89"/>
                  <a:pt x="468" y="89"/>
                  <a:pt x="469" y="88"/>
                </a:cubicBezTo>
                <a:cubicBezTo>
                  <a:pt x="469" y="89"/>
                  <a:pt x="470" y="88"/>
                  <a:pt x="471" y="89"/>
                </a:cubicBezTo>
                <a:cubicBezTo>
                  <a:pt x="472" y="89"/>
                  <a:pt x="471" y="88"/>
                  <a:pt x="472" y="88"/>
                </a:cubicBezTo>
                <a:close/>
                <a:moveTo>
                  <a:pt x="470" y="80"/>
                </a:moveTo>
                <a:cubicBezTo>
                  <a:pt x="470" y="81"/>
                  <a:pt x="471" y="81"/>
                  <a:pt x="471" y="81"/>
                </a:cubicBezTo>
                <a:cubicBezTo>
                  <a:pt x="471" y="80"/>
                  <a:pt x="470" y="80"/>
                  <a:pt x="470" y="80"/>
                </a:cubicBezTo>
                <a:close/>
                <a:moveTo>
                  <a:pt x="472" y="83"/>
                </a:moveTo>
                <a:cubicBezTo>
                  <a:pt x="472" y="83"/>
                  <a:pt x="472" y="83"/>
                  <a:pt x="472" y="83"/>
                </a:cubicBezTo>
                <a:cubicBezTo>
                  <a:pt x="472" y="83"/>
                  <a:pt x="472" y="83"/>
                  <a:pt x="473" y="83"/>
                </a:cubicBezTo>
                <a:cubicBezTo>
                  <a:pt x="472" y="83"/>
                  <a:pt x="472" y="83"/>
                  <a:pt x="472" y="83"/>
                </a:cubicBezTo>
                <a:cubicBezTo>
                  <a:pt x="472" y="83"/>
                  <a:pt x="472" y="83"/>
                  <a:pt x="472" y="83"/>
                </a:cubicBezTo>
                <a:close/>
                <a:moveTo>
                  <a:pt x="466" y="75"/>
                </a:moveTo>
                <a:cubicBezTo>
                  <a:pt x="466" y="75"/>
                  <a:pt x="467" y="75"/>
                  <a:pt x="467" y="76"/>
                </a:cubicBezTo>
                <a:cubicBezTo>
                  <a:pt x="467" y="75"/>
                  <a:pt x="468" y="75"/>
                  <a:pt x="468" y="75"/>
                </a:cubicBezTo>
                <a:cubicBezTo>
                  <a:pt x="467" y="75"/>
                  <a:pt x="466" y="74"/>
                  <a:pt x="466" y="75"/>
                </a:cubicBezTo>
                <a:close/>
                <a:moveTo>
                  <a:pt x="469" y="79"/>
                </a:moveTo>
                <a:cubicBezTo>
                  <a:pt x="469" y="79"/>
                  <a:pt x="470" y="79"/>
                  <a:pt x="470" y="79"/>
                </a:cubicBezTo>
                <a:cubicBezTo>
                  <a:pt x="470" y="78"/>
                  <a:pt x="470" y="78"/>
                  <a:pt x="470" y="78"/>
                </a:cubicBezTo>
                <a:cubicBezTo>
                  <a:pt x="469" y="78"/>
                  <a:pt x="469" y="79"/>
                  <a:pt x="469" y="79"/>
                </a:cubicBezTo>
                <a:close/>
                <a:moveTo>
                  <a:pt x="475" y="90"/>
                </a:moveTo>
                <a:cubicBezTo>
                  <a:pt x="475" y="90"/>
                  <a:pt x="476" y="90"/>
                  <a:pt x="476" y="90"/>
                </a:cubicBezTo>
                <a:cubicBezTo>
                  <a:pt x="475" y="90"/>
                  <a:pt x="475" y="90"/>
                  <a:pt x="475" y="90"/>
                </a:cubicBezTo>
                <a:close/>
                <a:moveTo>
                  <a:pt x="479" y="96"/>
                </a:moveTo>
                <a:cubicBezTo>
                  <a:pt x="479" y="95"/>
                  <a:pt x="479" y="96"/>
                  <a:pt x="479" y="96"/>
                </a:cubicBezTo>
                <a:close/>
                <a:moveTo>
                  <a:pt x="471" y="83"/>
                </a:moveTo>
                <a:cubicBezTo>
                  <a:pt x="471" y="83"/>
                  <a:pt x="471" y="83"/>
                  <a:pt x="471" y="83"/>
                </a:cubicBezTo>
                <a:cubicBezTo>
                  <a:pt x="472" y="83"/>
                  <a:pt x="472" y="83"/>
                  <a:pt x="472" y="83"/>
                </a:cubicBezTo>
                <a:cubicBezTo>
                  <a:pt x="472" y="83"/>
                  <a:pt x="471" y="83"/>
                  <a:pt x="471" y="83"/>
                </a:cubicBezTo>
                <a:close/>
                <a:moveTo>
                  <a:pt x="468" y="76"/>
                </a:moveTo>
                <a:cubicBezTo>
                  <a:pt x="467" y="76"/>
                  <a:pt x="468" y="76"/>
                  <a:pt x="468" y="76"/>
                </a:cubicBezTo>
                <a:close/>
                <a:moveTo>
                  <a:pt x="471" y="84"/>
                </a:moveTo>
                <a:cubicBezTo>
                  <a:pt x="472" y="84"/>
                  <a:pt x="472" y="84"/>
                  <a:pt x="472" y="84"/>
                </a:cubicBezTo>
                <a:cubicBezTo>
                  <a:pt x="471" y="84"/>
                  <a:pt x="471" y="84"/>
                  <a:pt x="471" y="84"/>
                </a:cubicBezTo>
                <a:close/>
                <a:moveTo>
                  <a:pt x="467" y="77"/>
                </a:moveTo>
                <a:cubicBezTo>
                  <a:pt x="467" y="77"/>
                  <a:pt x="468" y="77"/>
                  <a:pt x="468" y="77"/>
                </a:cubicBezTo>
                <a:cubicBezTo>
                  <a:pt x="468" y="77"/>
                  <a:pt x="468" y="77"/>
                  <a:pt x="468" y="77"/>
                </a:cubicBezTo>
                <a:cubicBezTo>
                  <a:pt x="468" y="77"/>
                  <a:pt x="468" y="77"/>
                  <a:pt x="468" y="77"/>
                </a:cubicBezTo>
                <a:cubicBezTo>
                  <a:pt x="468" y="77"/>
                  <a:pt x="468" y="77"/>
                  <a:pt x="467" y="77"/>
                </a:cubicBezTo>
                <a:close/>
                <a:moveTo>
                  <a:pt x="456" y="57"/>
                </a:moveTo>
                <a:cubicBezTo>
                  <a:pt x="456" y="57"/>
                  <a:pt x="456" y="57"/>
                  <a:pt x="456" y="56"/>
                </a:cubicBezTo>
                <a:cubicBezTo>
                  <a:pt x="456" y="56"/>
                  <a:pt x="456" y="56"/>
                  <a:pt x="456" y="57"/>
                </a:cubicBezTo>
                <a:close/>
                <a:moveTo>
                  <a:pt x="475" y="94"/>
                </a:moveTo>
                <a:cubicBezTo>
                  <a:pt x="475" y="93"/>
                  <a:pt x="475" y="94"/>
                  <a:pt x="476" y="94"/>
                </a:cubicBezTo>
                <a:cubicBezTo>
                  <a:pt x="476" y="93"/>
                  <a:pt x="475" y="93"/>
                  <a:pt x="475" y="94"/>
                </a:cubicBezTo>
                <a:close/>
                <a:moveTo>
                  <a:pt x="470" y="84"/>
                </a:moveTo>
                <a:cubicBezTo>
                  <a:pt x="470" y="84"/>
                  <a:pt x="470" y="84"/>
                  <a:pt x="470" y="85"/>
                </a:cubicBezTo>
                <a:cubicBezTo>
                  <a:pt x="470" y="85"/>
                  <a:pt x="470" y="84"/>
                  <a:pt x="470" y="84"/>
                </a:cubicBezTo>
                <a:cubicBezTo>
                  <a:pt x="470" y="84"/>
                  <a:pt x="470" y="84"/>
                  <a:pt x="470" y="84"/>
                </a:cubicBezTo>
                <a:cubicBezTo>
                  <a:pt x="470" y="84"/>
                  <a:pt x="470" y="84"/>
                  <a:pt x="470" y="84"/>
                </a:cubicBezTo>
                <a:close/>
                <a:moveTo>
                  <a:pt x="473" y="90"/>
                </a:moveTo>
                <a:cubicBezTo>
                  <a:pt x="473" y="90"/>
                  <a:pt x="473" y="90"/>
                  <a:pt x="473" y="90"/>
                </a:cubicBezTo>
                <a:close/>
                <a:moveTo>
                  <a:pt x="466" y="78"/>
                </a:moveTo>
                <a:cubicBezTo>
                  <a:pt x="466" y="78"/>
                  <a:pt x="467" y="78"/>
                  <a:pt x="467" y="78"/>
                </a:cubicBezTo>
                <a:cubicBezTo>
                  <a:pt x="466" y="78"/>
                  <a:pt x="466" y="78"/>
                  <a:pt x="466" y="78"/>
                </a:cubicBezTo>
                <a:close/>
                <a:moveTo>
                  <a:pt x="472" y="90"/>
                </a:moveTo>
                <a:cubicBezTo>
                  <a:pt x="472" y="90"/>
                  <a:pt x="473" y="90"/>
                  <a:pt x="473" y="90"/>
                </a:cubicBezTo>
                <a:cubicBezTo>
                  <a:pt x="473" y="90"/>
                  <a:pt x="472" y="90"/>
                  <a:pt x="472" y="90"/>
                </a:cubicBezTo>
                <a:close/>
                <a:moveTo>
                  <a:pt x="475" y="96"/>
                </a:moveTo>
                <a:cubicBezTo>
                  <a:pt x="475" y="96"/>
                  <a:pt x="475" y="96"/>
                  <a:pt x="476" y="96"/>
                </a:cubicBezTo>
                <a:cubicBezTo>
                  <a:pt x="476" y="95"/>
                  <a:pt x="475" y="95"/>
                  <a:pt x="475" y="96"/>
                </a:cubicBezTo>
                <a:close/>
                <a:moveTo>
                  <a:pt x="463" y="75"/>
                </a:moveTo>
                <a:cubicBezTo>
                  <a:pt x="464" y="75"/>
                  <a:pt x="464" y="75"/>
                  <a:pt x="465" y="75"/>
                </a:cubicBezTo>
                <a:cubicBezTo>
                  <a:pt x="464" y="75"/>
                  <a:pt x="463" y="74"/>
                  <a:pt x="463" y="75"/>
                </a:cubicBezTo>
                <a:close/>
                <a:moveTo>
                  <a:pt x="468" y="82"/>
                </a:moveTo>
                <a:cubicBezTo>
                  <a:pt x="468" y="82"/>
                  <a:pt x="468" y="82"/>
                  <a:pt x="468" y="82"/>
                </a:cubicBezTo>
                <a:close/>
                <a:moveTo>
                  <a:pt x="467" y="90"/>
                </a:moveTo>
                <a:cubicBezTo>
                  <a:pt x="468" y="91"/>
                  <a:pt x="470" y="90"/>
                  <a:pt x="471" y="90"/>
                </a:cubicBezTo>
                <a:cubicBezTo>
                  <a:pt x="471" y="89"/>
                  <a:pt x="471" y="89"/>
                  <a:pt x="471" y="89"/>
                </a:cubicBezTo>
                <a:cubicBezTo>
                  <a:pt x="470" y="90"/>
                  <a:pt x="468" y="90"/>
                  <a:pt x="467" y="90"/>
                </a:cubicBezTo>
                <a:close/>
                <a:moveTo>
                  <a:pt x="462" y="74"/>
                </a:moveTo>
                <a:cubicBezTo>
                  <a:pt x="462" y="74"/>
                  <a:pt x="462" y="75"/>
                  <a:pt x="462" y="75"/>
                </a:cubicBezTo>
                <a:cubicBezTo>
                  <a:pt x="462" y="75"/>
                  <a:pt x="462" y="75"/>
                  <a:pt x="462" y="75"/>
                </a:cubicBezTo>
                <a:cubicBezTo>
                  <a:pt x="462" y="75"/>
                  <a:pt x="462" y="75"/>
                  <a:pt x="462" y="75"/>
                </a:cubicBezTo>
                <a:cubicBezTo>
                  <a:pt x="462" y="75"/>
                  <a:pt x="462" y="74"/>
                  <a:pt x="462" y="74"/>
                </a:cubicBezTo>
                <a:close/>
                <a:moveTo>
                  <a:pt x="465" y="82"/>
                </a:moveTo>
                <a:cubicBezTo>
                  <a:pt x="465" y="82"/>
                  <a:pt x="466" y="82"/>
                  <a:pt x="465" y="82"/>
                </a:cubicBezTo>
                <a:close/>
                <a:moveTo>
                  <a:pt x="460" y="75"/>
                </a:moveTo>
                <a:cubicBezTo>
                  <a:pt x="460" y="75"/>
                  <a:pt x="461" y="75"/>
                  <a:pt x="461" y="75"/>
                </a:cubicBezTo>
                <a:cubicBezTo>
                  <a:pt x="461" y="75"/>
                  <a:pt x="461" y="74"/>
                  <a:pt x="460" y="75"/>
                </a:cubicBezTo>
                <a:close/>
                <a:moveTo>
                  <a:pt x="465" y="84"/>
                </a:moveTo>
                <a:cubicBezTo>
                  <a:pt x="465" y="84"/>
                  <a:pt x="466" y="84"/>
                  <a:pt x="466" y="84"/>
                </a:cubicBezTo>
                <a:cubicBezTo>
                  <a:pt x="466" y="84"/>
                  <a:pt x="466" y="84"/>
                  <a:pt x="465" y="84"/>
                </a:cubicBezTo>
                <a:close/>
                <a:moveTo>
                  <a:pt x="464" y="82"/>
                </a:moveTo>
                <a:cubicBezTo>
                  <a:pt x="464" y="82"/>
                  <a:pt x="465" y="82"/>
                  <a:pt x="465" y="82"/>
                </a:cubicBezTo>
                <a:cubicBezTo>
                  <a:pt x="464" y="82"/>
                  <a:pt x="464" y="82"/>
                  <a:pt x="464" y="82"/>
                </a:cubicBezTo>
                <a:close/>
                <a:moveTo>
                  <a:pt x="469" y="91"/>
                </a:moveTo>
                <a:cubicBezTo>
                  <a:pt x="469" y="91"/>
                  <a:pt x="470" y="91"/>
                  <a:pt x="469" y="91"/>
                </a:cubicBezTo>
                <a:close/>
                <a:moveTo>
                  <a:pt x="463" y="88"/>
                </a:moveTo>
                <a:cubicBezTo>
                  <a:pt x="462" y="87"/>
                  <a:pt x="461" y="87"/>
                  <a:pt x="460" y="87"/>
                </a:cubicBezTo>
                <a:cubicBezTo>
                  <a:pt x="460" y="87"/>
                  <a:pt x="461" y="87"/>
                  <a:pt x="461" y="87"/>
                </a:cubicBezTo>
                <a:cubicBezTo>
                  <a:pt x="461" y="88"/>
                  <a:pt x="460" y="88"/>
                  <a:pt x="461" y="88"/>
                </a:cubicBezTo>
                <a:cubicBezTo>
                  <a:pt x="462" y="89"/>
                  <a:pt x="462" y="89"/>
                  <a:pt x="464" y="88"/>
                </a:cubicBezTo>
                <a:cubicBezTo>
                  <a:pt x="464" y="89"/>
                  <a:pt x="465" y="89"/>
                  <a:pt x="465" y="89"/>
                </a:cubicBezTo>
                <a:cubicBezTo>
                  <a:pt x="466" y="88"/>
                  <a:pt x="465" y="88"/>
                  <a:pt x="466" y="88"/>
                </a:cubicBezTo>
                <a:cubicBezTo>
                  <a:pt x="466" y="88"/>
                  <a:pt x="466" y="87"/>
                  <a:pt x="466" y="87"/>
                </a:cubicBezTo>
                <a:cubicBezTo>
                  <a:pt x="465" y="88"/>
                  <a:pt x="464" y="86"/>
                  <a:pt x="463" y="88"/>
                </a:cubicBezTo>
                <a:close/>
                <a:moveTo>
                  <a:pt x="462" y="81"/>
                </a:moveTo>
                <a:cubicBezTo>
                  <a:pt x="461" y="81"/>
                  <a:pt x="463" y="80"/>
                  <a:pt x="462" y="81"/>
                </a:cubicBezTo>
                <a:close/>
                <a:moveTo>
                  <a:pt x="451" y="61"/>
                </a:moveTo>
                <a:cubicBezTo>
                  <a:pt x="450" y="61"/>
                  <a:pt x="452" y="61"/>
                  <a:pt x="451" y="61"/>
                </a:cubicBezTo>
                <a:close/>
                <a:moveTo>
                  <a:pt x="458" y="75"/>
                </a:moveTo>
                <a:cubicBezTo>
                  <a:pt x="458" y="75"/>
                  <a:pt x="458" y="75"/>
                  <a:pt x="458" y="75"/>
                </a:cubicBezTo>
                <a:cubicBezTo>
                  <a:pt x="459" y="75"/>
                  <a:pt x="459" y="75"/>
                  <a:pt x="459" y="75"/>
                </a:cubicBezTo>
                <a:cubicBezTo>
                  <a:pt x="459" y="75"/>
                  <a:pt x="459" y="75"/>
                  <a:pt x="459" y="75"/>
                </a:cubicBezTo>
                <a:cubicBezTo>
                  <a:pt x="459" y="75"/>
                  <a:pt x="458" y="75"/>
                  <a:pt x="458" y="75"/>
                </a:cubicBezTo>
                <a:close/>
                <a:moveTo>
                  <a:pt x="466" y="90"/>
                </a:moveTo>
                <a:cubicBezTo>
                  <a:pt x="466" y="90"/>
                  <a:pt x="467" y="90"/>
                  <a:pt x="466" y="90"/>
                </a:cubicBezTo>
                <a:close/>
                <a:moveTo>
                  <a:pt x="469" y="95"/>
                </a:moveTo>
                <a:cubicBezTo>
                  <a:pt x="469" y="95"/>
                  <a:pt x="469" y="95"/>
                  <a:pt x="469" y="95"/>
                </a:cubicBezTo>
                <a:cubicBezTo>
                  <a:pt x="469" y="95"/>
                  <a:pt x="469" y="95"/>
                  <a:pt x="469" y="95"/>
                </a:cubicBezTo>
                <a:close/>
                <a:moveTo>
                  <a:pt x="459" y="78"/>
                </a:moveTo>
                <a:cubicBezTo>
                  <a:pt x="459" y="79"/>
                  <a:pt x="459" y="79"/>
                  <a:pt x="460" y="79"/>
                </a:cubicBezTo>
                <a:cubicBezTo>
                  <a:pt x="460" y="79"/>
                  <a:pt x="459" y="79"/>
                  <a:pt x="459" y="78"/>
                </a:cubicBezTo>
                <a:close/>
                <a:moveTo>
                  <a:pt x="460" y="81"/>
                </a:moveTo>
                <a:cubicBezTo>
                  <a:pt x="460" y="81"/>
                  <a:pt x="460" y="81"/>
                  <a:pt x="460" y="81"/>
                </a:cubicBezTo>
                <a:close/>
                <a:moveTo>
                  <a:pt x="461" y="83"/>
                </a:moveTo>
                <a:cubicBezTo>
                  <a:pt x="461" y="83"/>
                  <a:pt x="460" y="82"/>
                  <a:pt x="460" y="83"/>
                </a:cubicBezTo>
                <a:cubicBezTo>
                  <a:pt x="460" y="83"/>
                  <a:pt x="461" y="83"/>
                  <a:pt x="461" y="83"/>
                </a:cubicBezTo>
                <a:close/>
                <a:moveTo>
                  <a:pt x="465" y="90"/>
                </a:moveTo>
                <a:cubicBezTo>
                  <a:pt x="464" y="90"/>
                  <a:pt x="465" y="90"/>
                  <a:pt x="465" y="90"/>
                </a:cubicBezTo>
                <a:close/>
                <a:moveTo>
                  <a:pt x="457" y="77"/>
                </a:moveTo>
                <a:cubicBezTo>
                  <a:pt x="458" y="77"/>
                  <a:pt x="458" y="77"/>
                  <a:pt x="458" y="78"/>
                </a:cubicBezTo>
                <a:cubicBezTo>
                  <a:pt x="458" y="77"/>
                  <a:pt x="458" y="78"/>
                  <a:pt x="458" y="77"/>
                </a:cubicBezTo>
                <a:cubicBezTo>
                  <a:pt x="458" y="77"/>
                  <a:pt x="458" y="77"/>
                  <a:pt x="458" y="77"/>
                </a:cubicBezTo>
                <a:cubicBezTo>
                  <a:pt x="458" y="77"/>
                  <a:pt x="458" y="77"/>
                  <a:pt x="457" y="77"/>
                </a:cubicBezTo>
                <a:close/>
                <a:moveTo>
                  <a:pt x="460" y="82"/>
                </a:moveTo>
                <a:cubicBezTo>
                  <a:pt x="460" y="82"/>
                  <a:pt x="461" y="82"/>
                  <a:pt x="460" y="82"/>
                </a:cubicBezTo>
                <a:cubicBezTo>
                  <a:pt x="460" y="82"/>
                  <a:pt x="460" y="82"/>
                  <a:pt x="460" y="82"/>
                </a:cubicBezTo>
                <a:close/>
                <a:moveTo>
                  <a:pt x="457" y="76"/>
                </a:moveTo>
                <a:cubicBezTo>
                  <a:pt x="457" y="77"/>
                  <a:pt x="457" y="77"/>
                  <a:pt x="457" y="77"/>
                </a:cubicBezTo>
                <a:cubicBezTo>
                  <a:pt x="457" y="77"/>
                  <a:pt x="457" y="77"/>
                  <a:pt x="457" y="77"/>
                </a:cubicBezTo>
                <a:cubicBezTo>
                  <a:pt x="457" y="77"/>
                  <a:pt x="457" y="76"/>
                  <a:pt x="457" y="76"/>
                </a:cubicBezTo>
                <a:cubicBezTo>
                  <a:pt x="457" y="76"/>
                  <a:pt x="457" y="76"/>
                  <a:pt x="457" y="76"/>
                </a:cubicBezTo>
                <a:close/>
                <a:moveTo>
                  <a:pt x="460" y="83"/>
                </a:moveTo>
                <a:cubicBezTo>
                  <a:pt x="460" y="82"/>
                  <a:pt x="459" y="83"/>
                  <a:pt x="460" y="83"/>
                </a:cubicBezTo>
                <a:close/>
                <a:moveTo>
                  <a:pt x="457" y="79"/>
                </a:moveTo>
                <a:cubicBezTo>
                  <a:pt x="457" y="79"/>
                  <a:pt x="457" y="79"/>
                  <a:pt x="458" y="79"/>
                </a:cubicBezTo>
                <a:cubicBezTo>
                  <a:pt x="458" y="79"/>
                  <a:pt x="457" y="79"/>
                  <a:pt x="457" y="79"/>
                </a:cubicBezTo>
                <a:cubicBezTo>
                  <a:pt x="457" y="79"/>
                  <a:pt x="457" y="79"/>
                  <a:pt x="457" y="79"/>
                </a:cubicBezTo>
                <a:close/>
                <a:moveTo>
                  <a:pt x="459" y="82"/>
                </a:moveTo>
                <a:cubicBezTo>
                  <a:pt x="459" y="82"/>
                  <a:pt x="460" y="82"/>
                  <a:pt x="459" y="82"/>
                </a:cubicBezTo>
                <a:cubicBezTo>
                  <a:pt x="459" y="82"/>
                  <a:pt x="459" y="82"/>
                  <a:pt x="459" y="82"/>
                </a:cubicBezTo>
                <a:close/>
                <a:moveTo>
                  <a:pt x="454" y="75"/>
                </a:moveTo>
                <a:cubicBezTo>
                  <a:pt x="454" y="75"/>
                  <a:pt x="455" y="75"/>
                  <a:pt x="455" y="75"/>
                </a:cubicBezTo>
                <a:cubicBezTo>
                  <a:pt x="455" y="75"/>
                  <a:pt x="455" y="75"/>
                  <a:pt x="455" y="75"/>
                </a:cubicBezTo>
                <a:cubicBezTo>
                  <a:pt x="455" y="75"/>
                  <a:pt x="455" y="75"/>
                  <a:pt x="455" y="75"/>
                </a:cubicBezTo>
                <a:cubicBezTo>
                  <a:pt x="455" y="75"/>
                  <a:pt x="455" y="75"/>
                  <a:pt x="454" y="75"/>
                </a:cubicBezTo>
                <a:close/>
                <a:moveTo>
                  <a:pt x="459" y="84"/>
                </a:moveTo>
                <a:cubicBezTo>
                  <a:pt x="459" y="84"/>
                  <a:pt x="460" y="84"/>
                  <a:pt x="460" y="84"/>
                </a:cubicBezTo>
                <a:cubicBezTo>
                  <a:pt x="459" y="84"/>
                  <a:pt x="459" y="84"/>
                  <a:pt x="459" y="84"/>
                </a:cubicBezTo>
                <a:close/>
                <a:moveTo>
                  <a:pt x="436" y="41"/>
                </a:moveTo>
                <a:cubicBezTo>
                  <a:pt x="436" y="41"/>
                  <a:pt x="437" y="41"/>
                  <a:pt x="436" y="41"/>
                </a:cubicBezTo>
                <a:close/>
                <a:moveTo>
                  <a:pt x="440" y="49"/>
                </a:moveTo>
                <a:cubicBezTo>
                  <a:pt x="440" y="49"/>
                  <a:pt x="440" y="49"/>
                  <a:pt x="440" y="49"/>
                </a:cubicBezTo>
                <a:close/>
                <a:moveTo>
                  <a:pt x="459" y="84"/>
                </a:moveTo>
                <a:cubicBezTo>
                  <a:pt x="459" y="84"/>
                  <a:pt x="459" y="85"/>
                  <a:pt x="459" y="84"/>
                </a:cubicBezTo>
                <a:close/>
                <a:moveTo>
                  <a:pt x="454" y="78"/>
                </a:moveTo>
                <a:cubicBezTo>
                  <a:pt x="455" y="79"/>
                  <a:pt x="453" y="78"/>
                  <a:pt x="453" y="79"/>
                </a:cubicBezTo>
                <a:cubicBezTo>
                  <a:pt x="454" y="80"/>
                  <a:pt x="455" y="79"/>
                  <a:pt x="456" y="79"/>
                </a:cubicBezTo>
                <a:cubicBezTo>
                  <a:pt x="456" y="79"/>
                  <a:pt x="456" y="79"/>
                  <a:pt x="456" y="79"/>
                </a:cubicBezTo>
                <a:cubicBezTo>
                  <a:pt x="455" y="79"/>
                  <a:pt x="455" y="78"/>
                  <a:pt x="454" y="78"/>
                </a:cubicBezTo>
                <a:close/>
                <a:moveTo>
                  <a:pt x="445" y="60"/>
                </a:moveTo>
                <a:cubicBezTo>
                  <a:pt x="446" y="61"/>
                  <a:pt x="446" y="60"/>
                  <a:pt x="445" y="60"/>
                </a:cubicBezTo>
                <a:close/>
                <a:moveTo>
                  <a:pt x="449" y="67"/>
                </a:moveTo>
                <a:cubicBezTo>
                  <a:pt x="449" y="68"/>
                  <a:pt x="449" y="68"/>
                  <a:pt x="449" y="68"/>
                </a:cubicBezTo>
                <a:cubicBezTo>
                  <a:pt x="450" y="68"/>
                  <a:pt x="450" y="68"/>
                  <a:pt x="450" y="67"/>
                </a:cubicBezTo>
                <a:cubicBezTo>
                  <a:pt x="450" y="67"/>
                  <a:pt x="449" y="67"/>
                  <a:pt x="449" y="67"/>
                </a:cubicBezTo>
                <a:close/>
                <a:moveTo>
                  <a:pt x="442" y="61"/>
                </a:moveTo>
                <a:cubicBezTo>
                  <a:pt x="443" y="61"/>
                  <a:pt x="444" y="61"/>
                  <a:pt x="445" y="61"/>
                </a:cubicBezTo>
                <a:cubicBezTo>
                  <a:pt x="445" y="61"/>
                  <a:pt x="445" y="61"/>
                  <a:pt x="445" y="60"/>
                </a:cubicBezTo>
                <a:cubicBezTo>
                  <a:pt x="444" y="60"/>
                  <a:pt x="443" y="60"/>
                  <a:pt x="442" y="61"/>
                </a:cubicBezTo>
                <a:close/>
                <a:moveTo>
                  <a:pt x="452" y="76"/>
                </a:moveTo>
                <a:cubicBezTo>
                  <a:pt x="453" y="76"/>
                  <a:pt x="453" y="77"/>
                  <a:pt x="454" y="76"/>
                </a:cubicBezTo>
                <a:cubicBezTo>
                  <a:pt x="453" y="76"/>
                  <a:pt x="453" y="76"/>
                  <a:pt x="453" y="75"/>
                </a:cubicBezTo>
                <a:cubicBezTo>
                  <a:pt x="453" y="75"/>
                  <a:pt x="452" y="74"/>
                  <a:pt x="451" y="75"/>
                </a:cubicBezTo>
                <a:cubicBezTo>
                  <a:pt x="451" y="75"/>
                  <a:pt x="452" y="76"/>
                  <a:pt x="452" y="76"/>
                </a:cubicBezTo>
                <a:cubicBezTo>
                  <a:pt x="452" y="76"/>
                  <a:pt x="452" y="76"/>
                  <a:pt x="452" y="76"/>
                </a:cubicBezTo>
                <a:cubicBezTo>
                  <a:pt x="452" y="76"/>
                  <a:pt x="452" y="76"/>
                  <a:pt x="452" y="76"/>
                </a:cubicBezTo>
                <a:cubicBezTo>
                  <a:pt x="452" y="76"/>
                  <a:pt x="452" y="76"/>
                  <a:pt x="452" y="76"/>
                </a:cubicBezTo>
                <a:cubicBezTo>
                  <a:pt x="452" y="76"/>
                  <a:pt x="452" y="76"/>
                  <a:pt x="452" y="76"/>
                </a:cubicBezTo>
                <a:close/>
                <a:moveTo>
                  <a:pt x="438" y="49"/>
                </a:moveTo>
                <a:cubicBezTo>
                  <a:pt x="438" y="49"/>
                  <a:pt x="439" y="49"/>
                  <a:pt x="439" y="49"/>
                </a:cubicBezTo>
                <a:cubicBezTo>
                  <a:pt x="439" y="48"/>
                  <a:pt x="438" y="48"/>
                  <a:pt x="438" y="49"/>
                </a:cubicBezTo>
                <a:close/>
                <a:moveTo>
                  <a:pt x="454" y="81"/>
                </a:moveTo>
                <a:cubicBezTo>
                  <a:pt x="455" y="81"/>
                  <a:pt x="456" y="81"/>
                  <a:pt x="456" y="81"/>
                </a:cubicBezTo>
                <a:cubicBezTo>
                  <a:pt x="455" y="81"/>
                  <a:pt x="454" y="80"/>
                  <a:pt x="454" y="81"/>
                </a:cubicBezTo>
                <a:close/>
                <a:moveTo>
                  <a:pt x="439" y="51"/>
                </a:moveTo>
                <a:cubicBezTo>
                  <a:pt x="439" y="51"/>
                  <a:pt x="439" y="51"/>
                  <a:pt x="439" y="51"/>
                </a:cubicBezTo>
                <a:close/>
                <a:moveTo>
                  <a:pt x="453" y="77"/>
                </a:moveTo>
                <a:cubicBezTo>
                  <a:pt x="453" y="78"/>
                  <a:pt x="454" y="77"/>
                  <a:pt x="453" y="77"/>
                </a:cubicBezTo>
                <a:close/>
                <a:moveTo>
                  <a:pt x="450" y="72"/>
                </a:moveTo>
                <a:cubicBezTo>
                  <a:pt x="450" y="72"/>
                  <a:pt x="450" y="72"/>
                  <a:pt x="450" y="72"/>
                </a:cubicBezTo>
                <a:cubicBezTo>
                  <a:pt x="450" y="72"/>
                  <a:pt x="450" y="72"/>
                  <a:pt x="450" y="71"/>
                </a:cubicBezTo>
                <a:cubicBezTo>
                  <a:pt x="450" y="72"/>
                  <a:pt x="450" y="72"/>
                  <a:pt x="450" y="72"/>
                </a:cubicBezTo>
                <a:close/>
                <a:moveTo>
                  <a:pt x="460" y="90"/>
                </a:moveTo>
                <a:cubicBezTo>
                  <a:pt x="459" y="91"/>
                  <a:pt x="460" y="90"/>
                  <a:pt x="460" y="90"/>
                </a:cubicBezTo>
                <a:close/>
                <a:moveTo>
                  <a:pt x="457" y="88"/>
                </a:moveTo>
                <a:cubicBezTo>
                  <a:pt x="458" y="88"/>
                  <a:pt x="458" y="88"/>
                  <a:pt x="458" y="88"/>
                </a:cubicBezTo>
                <a:cubicBezTo>
                  <a:pt x="458" y="88"/>
                  <a:pt x="458" y="87"/>
                  <a:pt x="457" y="88"/>
                </a:cubicBezTo>
                <a:close/>
                <a:moveTo>
                  <a:pt x="458" y="89"/>
                </a:moveTo>
                <a:cubicBezTo>
                  <a:pt x="458" y="89"/>
                  <a:pt x="459" y="89"/>
                  <a:pt x="459" y="89"/>
                </a:cubicBezTo>
                <a:cubicBezTo>
                  <a:pt x="459" y="88"/>
                  <a:pt x="459" y="88"/>
                  <a:pt x="459" y="88"/>
                </a:cubicBezTo>
                <a:cubicBezTo>
                  <a:pt x="458" y="88"/>
                  <a:pt x="458" y="89"/>
                  <a:pt x="458" y="89"/>
                </a:cubicBezTo>
                <a:close/>
                <a:moveTo>
                  <a:pt x="442" y="57"/>
                </a:moveTo>
                <a:cubicBezTo>
                  <a:pt x="442" y="57"/>
                  <a:pt x="441" y="57"/>
                  <a:pt x="442" y="57"/>
                </a:cubicBezTo>
                <a:close/>
                <a:moveTo>
                  <a:pt x="452" y="76"/>
                </a:moveTo>
                <a:cubicBezTo>
                  <a:pt x="452" y="76"/>
                  <a:pt x="452" y="76"/>
                  <a:pt x="452" y="76"/>
                </a:cubicBezTo>
                <a:close/>
                <a:moveTo>
                  <a:pt x="461" y="95"/>
                </a:moveTo>
                <a:cubicBezTo>
                  <a:pt x="462" y="95"/>
                  <a:pt x="462" y="95"/>
                  <a:pt x="462" y="95"/>
                </a:cubicBezTo>
                <a:cubicBezTo>
                  <a:pt x="462" y="95"/>
                  <a:pt x="461" y="95"/>
                  <a:pt x="461" y="95"/>
                </a:cubicBezTo>
                <a:close/>
                <a:moveTo>
                  <a:pt x="444" y="62"/>
                </a:moveTo>
                <a:cubicBezTo>
                  <a:pt x="444" y="62"/>
                  <a:pt x="444" y="62"/>
                  <a:pt x="444" y="62"/>
                </a:cubicBezTo>
                <a:close/>
                <a:moveTo>
                  <a:pt x="450" y="75"/>
                </a:moveTo>
                <a:cubicBezTo>
                  <a:pt x="451" y="75"/>
                  <a:pt x="451" y="75"/>
                  <a:pt x="451" y="75"/>
                </a:cubicBezTo>
                <a:cubicBezTo>
                  <a:pt x="450" y="75"/>
                  <a:pt x="450" y="75"/>
                  <a:pt x="450" y="75"/>
                </a:cubicBezTo>
                <a:close/>
                <a:moveTo>
                  <a:pt x="451" y="78"/>
                </a:moveTo>
                <a:cubicBezTo>
                  <a:pt x="451" y="78"/>
                  <a:pt x="452" y="78"/>
                  <a:pt x="452" y="78"/>
                </a:cubicBezTo>
                <a:cubicBezTo>
                  <a:pt x="452" y="77"/>
                  <a:pt x="451" y="77"/>
                  <a:pt x="451" y="78"/>
                </a:cubicBezTo>
                <a:close/>
                <a:moveTo>
                  <a:pt x="452" y="79"/>
                </a:moveTo>
                <a:cubicBezTo>
                  <a:pt x="452" y="79"/>
                  <a:pt x="452" y="79"/>
                  <a:pt x="453" y="79"/>
                </a:cubicBezTo>
                <a:cubicBezTo>
                  <a:pt x="453" y="79"/>
                  <a:pt x="453" y="79"/>
                  <a:pt x="453" y="79"/>
                </a:cubicBezTo>
                <a:cubicBezTo>
                  <a:pt x="453" y="79"/>
                  <a:pt x="453" y="79"/>
                  <a:pt x="453" y="79"/>
                </a:cubicBezTo>
                <a:cubicBezTo>
                  <a:pt x="453" y="79"/>
                  <a:pt x="452" y="79"/>
                  <a:pt x="452" y="79"/>
                </a:cubicBezTo>
                <a:close/>
                <a:moveTo>
                  <a:pt x="459" y="90"/>
                </a:moveTo>
                <a:cubicBezTo>
                  <a:pt x="458" y="91"/>
                  <a:pt x="459" y="90"/>
                  <a:pt x="459" y="90"/>
                </a:cubicBezTo>
                <a:close/>
                <a:moveTo>
                  <a:pt x="456" y="87"/>
                </a:moveTo>
                <a:cubicBezTo>
                  <a:pt x="456" y="87"/>
                  <a:pt x="457" y="87"/>
                  <a:pt x="457" y="87"/>
                </a:cubicBezTo>
                <a:cubicBezTo>
                  <a:pt x="457" y="87"/>
                  <a:pt x="456" y="87"/>
                  <a:pt x="456" y="87"/>
                </a:cubicBezTo>
                <a:close/>
                <a:moveTo>
                  <a:pt x="452" y="81"/>
                </a:moveTo>
                <a:cubicBezTo>
                  <a:pt x="452" y="81"/>
                  <a:pt x="453" y="81"/>
                  <a:pt x="453" y="81"/>
                </a:cubicBezTo>
                <a:cubicBezTo>
                  <a:pt x="453" y="81"/>
                  <a:pt x="452" y="81"/>
                  <a:pt x="452" y="81"/>
                </a:cubicBezTo>
                <a:close/>
                <a:moveTo>
                  <a:pt x="452" y="78"/>
                </a:moveTo>
                <a:cubicBezTo>
                  <a:pt x="451" y="79"/>
                  <a:pt x="451" y="79"/>
                  <a:pt x="450" y="79"/>
                </a:cubicBezTo>
                <a:cubicBezTo>
                  <a:pt x="451" y="79"/>
                  <a:pt x="451" y="79"/>
                  <a:pt x="452" y="79"/>
                </a:cubicBezTo>
                <a:cubicBezTo>
                  <a:pt x="452" y="79"/>
                  <a:pt x="452" y="79"/>
                  <a:pt x="452" y="78"/>
                </a:cubicBezTo>
                <a:close/>
                <a:moveTo>
                  <a:pt x="443" y="64"/>
                </a:moveTo>
                <a:cubicBezTo>
                  <a:pt x="443" y="65"/>
                  <a:pt x="444" y="66"/>
                  <a:pt x="443" y="66"/>
                </a:cubicBezTo>
                <a:cubicBezTo>
                  <a:pt x="444" y="67"/>
                  <a:pt x="444" y="66"/>
                  <a:pt x="444" y="66"/>
                </a:cubicBezTo>
                <a:cubicBezTo>
                  <a:pt x="444" y="65"/>
                  <a:pt x="444" y="65"/>
                  <a:pt x="443" y="64"/>
                </a:cubicBezTo>
                <a:close/>
                <a:moveTo>
                  <a:pt x="449" y="75"/>
                </a:moveTo>
                <a:cubicBezTo>
                  <a:pt x="449" y="75"/>
                  <a:pt x="449" y="75"/>
                  <a:pt x="448" y="75"/>
                </a:cubicBezTo>
                <a:cubicBezTo>
                  <a:pt x="449" y="75"/>
                  <a:pt x="449" y="75"/>
                  <a:pt x="449" y="75"/>
                </a:cubicBezTo>
                <a:close/>
                <a:moveTo>
                  <a:pt x="450" y="81"/>
                </a:moveTo>
                <a:cubicBezTo>
                  <a:pt x="451" y="81"/>
                  <a:pt x="451" y="81"/>
                  <a:pt x="452" y="81"/>
                </a:cubicBezTo>
                <a:cubicBezTo>
                  <a:pt x="452" y="80"/>
                  <a:pt x="451" y="81"/>
                  <a:pt x="450" y="81"/>
                </a:cubicBezTo>
                <a:close/>
                <a:moveTo>
                  <a:pt x="434" y="49"/>
                </a:moveTo>
                <a:cubicBezTo>
                  <a:pt x="434" y="49"/>
                  <a:pt x="434" y="49"/>
                  <a:pt x="435" y="49"/>
                </a:cubicBezTo>
                <a:cubicBezTo>
                  <a:pt x="435" y="49"/>
                  <a:pt x="434" y="49"/>
                  <a:pt x="434" y="49"/>
                </a:cubicBezTo>
                <a:cubicBezTo>
                  <a:pt x="434" y="49"/>
                  <a:pt x="434" y="49"/>
                  <a:pt x="434" y="49"/>
                </a:cubicBezTo>
                <a:close/>
                <a:moveTo>
                  <a:pt x="448" y="75"/>
                </a:moveTo>
                <a:cubicBezTo>
                  <a:pt x="448" y="76"/>
                  <a:pt x="449" y="75"/>
                  <a:pt x="448" y="75"/>
                </a:cubicBezTo>
                <a:close/>
                <a:moveTo>
                  <a:pt x="455" y="88"/>
                </a:moveTo>
                <a:cubicBezTo>
                  <a:pt x="455" y="89"/>
                  <a:pt x="456" y="88"/>
                  <a:pt x="455" y="88"/>
                </a:cubicBezTo>
                <a:cubicBezTo>
                  <a:pt x="455" y="88"/>
                  <a:pt x="455" y="88"/>
                  <a:pt x="455" y="88"/>
                </a:cubicBezTo>
                <a:close/>
                <a:moveTo>
                  <a:pt x="434" y="48"/>
                </a:moveTo>
                <a:cubicBezTo>
                  <a:pt x="433" y="48"/>
                  <a:pt x="434" y="49"/>
                  <a:pt x="434" y="48"/>
                </a:cubicBezTo>
                <a:close/>
                <a:moveTo>
                  <a:pt x="454" y="87"/>
                </a:moveTo>
                <a:cubicBezTo>
                  <a:pt x="454" y="87"/>
                  <a:pt x="454" y="87"/>
                  <a:pt x="454" y="87"/>
                </a:cubicBezTo>
                <a:cubicBezTo>
                  <a:pt x="454" y="87"/>
                  <a:pt x="454" y="87"/>
                  <a:pt x="454" y="87"/>
                </a:cubicBezTo>
                <a:close/>
                <a:moveTo>
                  <a:pt x="455" y="90"/>
                </a:moveTo>
                <a:cubicBezTo>
                  <a:pt x="456" y="91"/>
                  <a:pt x="456" y="91"/>
                  <a:pt x="456" y="90"/>
                </a:cubicBezTo>
                <a:cubicBezTo>
                  <a:pt x="456" y="90"/>
                  <a:pt x="456" y="90"/>
                  <a:pt x="455" y="90"/>
                </a:cubicBezTo>
                <a:close/>
                <a:moveTo>
                  <a:pt x="446" y="75"/>
                </a:moveTo>
                <a:cubicBezTo>
                  <a:pt x="446" y="76"/>
                  <a:pt x="447" y="75"/>
                  <a:pt x="448" y="75"/>
                </a:cubicBezTo>
                <a:cubicBezTo>
                  <a:pt x="447" y="74"/>
                  <a:pt x="447" y="74"/>
                  <a:pt x="446" y="75"/>
                </a:cubicBezTo>
                <a:close/>
                <a:moveTo>
                  <a:pt x="449" y="77"/>
                </a:moveTo>
                <a:cubicBezTo>
                  <a:pt x="448" y="77"/>
                  <a:pt x="449" y="78"/>
                  <a:pt x="449" y="77"/>
                </a:cubicBezTo>
                <a:close/>
                <a:moveTo>
                  <a:pt x="449" y="79"/>
                </a:moveTo>
                <a:cubicBezTo>
                  <a:pt x="449" y="79"/>
                  <a:pt x="450" y="79"/>
                  <a:pt x="450" y="79"/>
                </a:cubicBezTo>
                <a:cubicBezTo>
                  <a:pt x="450" y="79"/>
                  <a:pt x="450" y="79"/>
                  <a:pt x="450" y="79"/>
                </a:cubicBezTo>
                <a:cubicBezTo>
                  <a:pt x="450" y="79"/>
                  <a:pt x="449" y="79"/>
                  <a:pt x="449" y="79"/>
                </a:cubicBezTo>
                <a:close/>
                <a:moveTo>
                  <a:pt x="453" y="85"/>
                </a:moveTo>
                <a:cubicBezTo>
                  <a:pt x="453" y="85"/>
                  <a:pt x="453" y="85"/>
                  <a:pt x="452" y="85"/>
                </a:cubicBezTo>
                <a:cubicBezTo>
                  <a:pt x="452" y="85"/>
                  <a:pt x="453" y="85"/>
                  <a:pt x="453" y="85"/>
                </a:cubicBezTo>
                <a:close/>
                <a:moveTo>
                  <a:pt x="447" y="76"/>
                </a:moveTo>
                <a:cubicBezTo>
                  <a:pt x="448" y="77"/>
                  <a:pt x="448" y="77"/>
                  <a:pt x="448" y="77"/>
                </a:cubicBezTo>
                <a:cubicBezTo>
                  <a:pt x="448" y="77"/>
                  <a:pt x="448" y="77"/>
                  <a:pt x="448" y="77"/>
                </a:cubicBezTo>
                <a:cubicBezTo>
                  <a:pt x="448" y="77"/>
                  <a:pt x="448" y="76"/>
                  <a:pt x="448" y="76"/>
                </a:cubicBezTo>
                <a:cubicBezTo>
                  <a:pt x="448" y="76"/>
                  <a:pt x="448" y="76"/>
                  <a:pt x="447" y="76"/>
                </a:cubicBezTo>
                <a:close/>
                <a:moveTo>
                  <a:pt x="455" y="90"/>
                </a:moveTo>
                <a:cubicBezTo>
                  <a:pt x="455" y="90"/>
                  <a:pt x="455" y="89"/>
                  <a:pt x="455" y="90"/>
                </a:cubicBezTo>
                <a:cubicBezTo>
                  <a:pt x="455" y="90"/>
                  <a:pt x="455" y="90"/>
                  <a:pt x="455" y="90"/>
                </a:cubicBezTo>
                <a:close/>
                <a:moveTo>
                  <a:pt x="439" y="61"/>
                </a:moveTo>
                <a:cubicBezTo>
                  <a:pt x="439" y="61"/>
                  <a:pt x="439" y="61"/>
                  <a:pt x="439" y="61"/>
                </a:cubicBezTo>
                <a:cubicBezTo>
                  <a:pt x="439" y="61"/>
                  <a:pt x="439" y="61"/>
                  <a:pt x="439" y="61"/>
                </a:cubicBezTo>
                <a:cubicBezTo>
                  <a:pt x="439" y="61"/>
                  <a:pt x="439" y="61"/>
                  <a:pt x="439" y="61"/>
                </a:cubicBezTo>
                <a:cubicBezTo>
                  <a:pt x="439" y="61"/>
                  <a:pt x="439" y="61"/>
                  <a:pt x="439" y="61"/>
                </a:cubicBezTo>
                <a:close/>
                <a:moveTo>
                  <a:pt x="448" y="78"/>
                </a:moveTo>
                <a:cubicBezTo>
                  <a:pt x="448" y="78"/>
                  <a:pt x="448" y="78"/>
                  <a:pt x="448" y="78"/>
                </a:cubicBezTo>
                <a:cubicBezTo>
                  <a:pt x="448" y="78"/>
                  <a:pt x="448" y="78"/>
                  <a:pt x="448" y="78"/>
                </a:cubicBezTo>
                <a:close/>
                <a:moveTo>
                  <a:pt x="447" y="83"/>
                </a:moveTo>
                <a:cubicBezTo>
                  <a:pt x="448" y="83"/>
                  <a:pt x="449" y="82"/>
                  <a:pt x="450" y="83"/>
                </a:cubicBezTo>
                <a:cubicBezTo>
                  <a:pt x="450" y="82"/>
                  <a:pt x="450" y="82"/>
                  <a:pt x="450" y="82"/>
                </a:cubicBezTo>
                <a:cubicBezTo>
                  <a:pt x="449" y="82"/>
                  <a:pt x="448" y="82"/>
                  <a:pt x="447" y="83"/>
                </a:cubicBezTo>
                <a:close/>
                <a:moveTo>
                  <a:pt x="449" y="81"/>
                </a:moveTo>
                <a:cubicBezTo>
                  <a:pt x="449" y="81"/>
                  <a:pt x="449" y="81"/>
                  <a:pt x="450" y="81"/>
                </a:cubicBezTo>
                <a:cubicBezTo>
                  <a:pt x="450" y="81"/>
                  <a:pt x="449" y="81"/>
                  <a:pt x="449" y="81"/>
                </a:cubicBezTo>
                <a:close/>
                <a:moveTo>
                  <a:pt x="437" y="59"/>
                </a:moveTo>
                <a:cubicBezTo>
                  <a:pt x="437" y="59"/>
                  <a:pt x="437" y="59"/>
                  <a:pt x="437" y="59"/>
                </a:cubicBezTo>
                <a:cubicBezTo>
                  <a:pt x="438" y="59"/>
                  <a:pt x="438" y="59"/>
                  <a:pt x="438" y="59"/>
                </a:cubicBezTo>
                <a:cubicBezTo>
                  <a:pt x="438" y="59"/>
                  <a:pt x="438" y="59"/>
                  <a:pt x="438" y="59"/>
                </a:cubicBezTo>
                <a:cubicBezTo>
                  <a:pt x="438" y="59"/>
                  <a:pt x="437" y="59"/>
                  <a:pt x="437" y="59"/>
                </a:cubicBezTo>
                <a:close/>
                <a:moveTo>
                  <a:pt x="439" y="62"/>
                </a:moveTo>
                <a:cubicBezTo>
                  <a:pt x="439" y="62"/>
                  <a:pt x="439" y="62"/>
                  <a:pt x="439" y="62"/>
                </a:cubicBezTo>
                <a:close/>
                <a:moveTo>
                  <a:pt x="440" y="66"/>
                </a:moveTo>
                <a:cubicBezTo>
                  <a:pt x="440" y="66"/>
                  <a:pt x="441" y="66"/>
                  <a:pt x="441" y="66"/>
                </a:cubicBezTo>
                <a:cubicBezTo>
                  <a:pt x="441" y="65"/>
                  <a:pt x="440" y="66"/>
                  <a:pt x="440" y="66"/>
                </a:cubicBezTo>
                <a:close/>
                <a:moveTo>
                  <a:pt x="446" y="77"/>
                </a:moveTo>
                <a:cubicBezTo>
                  <a:pt x="446" y="77"/>
                  <a:pt x="446" y="77"/>
                  <a:pt x="447" y="77"/>
                </a:cubicBezTo>
                <a:cubicBezTo>
                  <a:pt x="447" y="76"/>
                  <a:pt x="446" y="76"/>
                  <a:pt x="446" y="77"/>
                </a:cubicBezTo>
                <a:close/>
                <a:moveTo>
                  <a:pt x="450" y="85"/>
                </a:moveTo>
                <a:cubicBezTo>
                  <a:pt x="451" y="85"/>
                  <a:pt x="451" y="84"/>
                  <a:pt x="451" y="84"/>
                </a:cubicBezTo>
                <a:cubicBezTo>
                  <a:pt x="450" y="84"/>
                  <a:pt x="450" y="84"/>
                  <a:pt x="450" y="85"/>
                </a:cubicBezTo>
                <a:close/>
                <a:moveTo>
                  <a:pt x="452" y="87"/>
                </a:moveTo>
                <a:cubicBezTo>
                  <a:pt x="452" y="88"/>
                  <a:pt x="452" y="88"/>
                  <a:pt x="452" y="89"/>
                </a:cubicBezTo>
                <a:cubicBezTo>
                  <a:pt x="453" y="89"/>
                  <a:pt x="453" y="89"/>
                  <a:pt x="453" y="89"/>
                </a:cubicBezTo>
                <a:cubicBezTo>
                  <a:pt x="453" y="88"/>
                  <a:pt x="452" y="87"/>
                  <a:pt x="452" y="87"/>
                </a:cubicBezTo>
                <a:close/>
                <a:moveTo>
                  <a:pt x="455" y="94"/>
                </a:moveTo>
                <a:cubicBezTo>
                  <a:pt x="455" y="94"/>
                  <a:pt x="456" y="94"/>
                  <a:pt x="456" y="94"/>
                </a:cubicBezTo>
                <a:cubicBezTo>
                  <a:pt x="456" y="94"/>
                  <a:pt x="456" y="94"/>
                  <a:pt x="456" y="94"/>
                </a:cubicBezTo>
                <a:cubicBezTo>
                  <a:pt x="456" y="94"/>
                  <a:pt x="455" y="94"/>
                  <a:pt x="455" y="94"/>
                </a:cubicBezTo>
                <a:close/>
                <a:moveTo>
                  <a:pt x="442" y="72"/>
                </a:moveTo>
                <a:cubicBezTo>
                  <a:pt x="443" y="72"/>
                  <a:pt x="444" y="72"/>
                  <a:pt x="444" y="72"/>
                </a:cubicBezTo>
                <a:cubicBezTo>
                  <a:pt x="443" y="72"/>
                  <a:pt x="443" y="71"/>
                  <a:pt x="442" y="72"/>
                </a:cubicBezTo>
                <a:close/>
                <a:moveTo>
                  <a:pt x="445" y="75"/>
                </a:moveTo>
                <a:cubicBezTo>
                  <a:pt x="445" y="75"/>
                  <a:pt x="446" y="75"/>
                  <a:pt x="446" y="75"/>
                </a:cubicBezTo>
                <a:cubicBezTo>
                  <a:pt x="446" y="75"/>
                  <a:pt x="445" y="75"/>
                  <a:pt x="445" y="75"/>
                </a:cubicBezTo>
                <a:close/>
                <a:moveTo>
                  <a:pt x="447" y="79"/>
                </a:moveTo>
                <a:cubicBezTo>
                  <a:pt x="447" y="79"/>
                  <a:pt x="448" y="79"/>
                  <a:pt x="448" y="79"/>
                </a:cubicBezTo>
                <a:cubicBezTo>
                  <a:pt x="448" y="79"/>
                  <a:pt x="448" y="79"/>
                  <a:pt x="448" y="79"/>
                </a:cubicBezTo>
                <a:cubicBezTo>
                  <a:pt x="448" y="79"/>
                  <a:pt x="447" y="79"/>
                  <a:pt x="447" y="79"/>
                </a:cubicBezTo>
                <a:close/>
                <a:moveTo>
                  <a:pt x="451" y="85"/>
                </a:moveTo>
                <a:cubicBezTo>
                  <a:pt x="451" y="85"/>
                  <a:pt x="451" y="85"/>
                  <a:pt x="451" y="84"/>
                </a:cubicBezTo>
                <a:cubicBezTo>
                  <a:pt x="451" y="85"/>
                  <a:pt x="451" y="85"/>
                  <a:pt x="451" y="85"/>
                </a:cubicBezTo>
                <a:close/>
                <a:moveTo>
                  <a:pt x="436" y="59"/>
                </a:moveTo>
                <a:cubicBezTo>
                  <a:pt x="437" y="59"/>
                  <a:pt x="437" y="59"/>
                  <a:pt x="437" y="59"/>
                </a:cubicBezTo>
                <a:cubicBezTo>
                  <a:pt x="437" y="59"/>
                  <a:pt x="437" y="59"/>
                  <a:pt x="437" y="59"/>
                </a:cubicBezTo>
                <a:cubicBezTo>
                  <a:pt x="437" y="59"/>
                  <a:pt x="436" y="59"/>
                  <a:pt x="436" y="59"/>
                </a:cubicBezTo>
                <a:close/>
                <a:moveTo>
                  <a:pt x="453" y="90"/>
                </a:moveTo>
                <a:cubicBezTo>
                  <a:pt x="453" y="90"/>
                  <a:pt x="453" y="90"/>
                  <a:pt x="453" y="90"/>
                </a:cubicBezTo>
                <a:close/>
                <a:moveTo>
                  <a:pt x="431" y="49"/>
                </a:moveTo>
                <a:cubicBezTo>
                  <a:pt x="431" y="49"/>
                  <a:pt x="431" y="49"/>
                  <a:pt x="431" y="49"/>
                </a:cubicBezTo>
                <a:cubicBezTo>
                  <a:pt x="431" y="49"/>
                  <a:pt x="431" y="49"/>
                  <a:pt x="431" y="48"/>
                </a:cubicBezTo>
                <a:cubicBezTo>
                  <a:pt x="431" y="48"/>
                  <a:pt x="431" y="49"/>
                  <a:pt x="431" y="49"/>
                </a:cubicBezTo>
                <a:close/>
                <a:moveTo>
                  <a:pt x="437" y="61"/>
                </a:moveTo>
                <a:cubicBezTo>
                  <a:pt x="437" y="61"/>
                  <a:pt x="438" y="62"/>
                  <a:pt x="438" y="61"/>
                </a:cubicBezTo>
                <a:cubicBezTo>
                  <a:pt x="438" y="61"/>
                  <a:pt x="438" y="61"/>
                  <a:pt x="438" y="61"/>
                </a:cubicBezTo>
                <a:cubicBezTo>
                  <a:pt x="437" y="61"/>
                  <a:pt x="437" y="61"/>
                  <a:pt x="437" y="61"/>
                </a:cubicBezTo>
                <a:close/>
                <a:moveTo>
                  <a:pt x="447" y="81"/>
                </a:moveTo>
                <a:cubicBezTo>
                  <a:pt x="447" y="81"/>
                  <a:pt x="448" y="82"/>
                  <a:pt x="448" y="81"/>
                </a:cubicBezTo>
                <a:cubicBezTo>
                  <a:pt x="448" y="81"/>
                  <a:pt x="448" y="81"/>
                  <a:pt x="447" y="81"/>
                </a:cubicBezTo>
                <a:close/>
                <a:moveTo>
                  <a:pt x="450" y="87"/>
                </a:moveTo>
                <a:cubicBezTo>
                  <a:pt x="450" y="88"/>
                  <a:pt x="451" y="88"/>
                  <a:pt x="451" y="88"/>
                </a:cubicBezTo>
                <a:cubicBezTo>
                  <a:pt x="451" y="88"/>
                  <a:pt x="452" y="88"/>
                  <a:pt x="451" y="87"/>
                </a:cubicBezTo>
                <a:cubicBezTo>
                  <a:pt x="451" y="88"/>
                  <a:pt x="450" y="87"/>
                  <a:pt x="450" y="87"/>
                </a:cubicBezTo>
                <a:close/>
                <a:moveTo>
                  <a:pt x="444" y="77"/>
                </a:moveTo>
                <a:cubicBezTo>
                  <a:pt x="444" y="77"/>
                  <a:pt x="446" y="77"/>
                  <a:pt x="445" y="77"/>
                </a:cubicBezTo>
                <a:cubicBezTo>
                  <a:pt x="445" y="77"/>
                  <a:pt x="445" y="77"/>
                  <a:pt x="444" y="77"/>
                </a:cubicBezTo>
                <a:close/>
                <a:moveTo>
                  <a:pt x="450" y="88"/>
                </a:moveTo>
                <a:cubicBezTo>
                  <a:pt x="449" y="88"/>
                  <a:pt x="448" y="87"/>
                  <a:pt x="446" y="88"/>
                </a:cubicBezTo>
                <a:cubicBezTo>
                  <a:pt x="446" y="88"/>
                  <a:pt x="447" y="88"/>
                  <a:pt x="447" y="88"/>
                </a:cubicBezTo>
                <a:cubicBezTo>
                  <a:pt x="445" y="89"/>
                  <a:pt x="443" y="88"/>
                  <a:pt x="440" y="88"/>
                </a:cubicBezTo>
                <a:cubicBezTo>
                  <a:pt x="441" y="88"/>
                  <a:pt x="440" y="88"/>
                  <a:pt x="440" y="89"/>
                </a:cubicBezTo>
                <a:cubicBezTo>
                  <a:pt x="440" y="89"/>
                  <a:pt x="441" y="89"/>
                  <a:pt x="441" y="90"/>
                </a:cubicBezTo>
                <a:cubicBezTo>
                  <a:pt x="443" y="89"/>
                  <a:pt x="444" y="90"/>
                  <a:pt x="446" y="89"/>
                </a:cubicBezTo>
                <a:cubicBezTo>
                  <a:pt x="447" y="89"/>
                  <a:pt x="448" y="90"/>
                  <a:pt x="449" y="88"/>
                </a:cubicBezTo>
                <a:cubicBezTo>
                  <a:pt x="450" y="89"/>
                  <a:pt x="451" y="89"/>
                  <a:pt x="452" y="89"/>
                </a:cubicBezTo>
                <a:cubicBezTo>
                  <a:pt x="451" y="88"/>
                  <a:pt x="451" y="89"/>
                  <a:pt x="450" y="88"/>
                </a:cubicBezTo>
                <a:close/>
                <a:moveTo>
                  <a:pt x="440" y="68"/>
                </a:moveTo>
                <a:cubicBezTo>
                  <a:pt x="440" y="68"/>
                  <a:pt x="440" y="68"/>
                  <a:pt x="440" y="68"/>
                </a:cubicBezTo>
                <a:cubicBezTo>
                  <a:pt x="440" y="67"/>
                  <a:pt x="440" y="67"/>
                  <a:pt x="440" y="68"/>
                </a:cubicBezTo>
                <a:close/>
                <a:moveTo>
                  <a:pt x="453" y="93"/>
                </a:moveTo>
                <a:cubicBezTo>
                  <a:pt x="453" y="94"/>
                  <a:pt x="452" y="93"/>
                  <a:pt x="451" y="94"/>
                </a:cubicBezTo>
                <a:cubicBezTo>
                  <a:pt x="452" y="95"/>
                  <a:pt x="453" y="94"/>
                  <a:pt x="454" y="95"/>
                </a:cubicBezTo>
                <a:cubicBezTo>
                  <a:pt x="454" y="94"/>
                  <a:pt x="454" y="93"/>
                  <a:pt x="453" y="93"/>
                </a:cubicBezTo>
                <a:close/>
                <a:moveTo>
                  <a:pt x="437" y="66"/>
                </a:moveTo>
                <a:cubicBezTo>
                  <a:pt x="437" y="66"/>
                  <a:pt x="438" y="66"/>
                  <a:pt x="438" y="65"/>
                </a:cubicBezTo>
                <a:cubicBezTo>
                  <a:pt x="438" y="65"/>
                  <a:pt x="437" y="65"/>
                  <a:pt x="437" y="66"/>
                </a:cubicBezTo>
                <a:cubicBezTo>
                  <a:pt x="437" y="66"/>
                  <a:pt x="437" y="66"/>
                  <a:pt x="437" y="66"/>
                </a:cubicBezTo>
                <a:close/>
                <a:moveTo>
                  <a:pt x="451" y="90"/>
                </a:moveTo>
                <a:cubicBezTo>
                  <a:pt x="451" y="90"/>
                  <a:pt x="451" y="90"/>
                  <a:pt x="452" y="91"/>
                </a:cubicBezTo>
                <a:cubicBezTo>
                  <a:pt x="452" y="90"/>
                  <a:pt x="452" y="90"/>
                  <a:pt x="452" y="90"/>
                </a:cubicBezTo>
                <a:cubicBezTo>
                  <a:pt x="452" y="90"/>
                  <a:pt x="452" y="90"/>
                  <a:pt x="452" y="90"/>
                </a:cubicBezTo>
                <a:cubicBezTo>
                  <a:pt x="451" y="90"/>
                  <a:pt x="451" y="90"/>
                  <a:pt x="451" y="90"/>
                </a:cubicBezTo>
                <a:close/>
                <a:moveTo>
                  <a:pt x="441" y="75"/>
                </a:moveTo>
                <a:cubicBezTo>
                  <a:pt x="442" y="75"/>
                  <a:pt x="441" y="75"/>
                  <a:pt x="441" y="75"/>
                </a:cubicBezTo>
                <a:cubicBezTo>
                  <a:pt x="442" y="75"/>
                  <a:pt x="443" y="76"/>
                  <a:pt x="444" y="75"/>
                </a:cubicBezTo>
                <a:cubicBezTo>
                  <a:pt x="443" y="75"/>
                  <a:pt x="442" y="75"/>
                  <a:pt x="442" y="74"/>
                </a:cubicBezTo>
                <a:cubicBezTo>
                  <a:pt x="440" y="75"/>
                  <a:pt x="439" y="74"/>
                  <a:pt x="438" y="75"/>
                </a:cubicBezTo>
                <a:cubicBezTo>
                  <a:pt x="438" y="75"/>
                  <a:pt x="439" y="75"/>
                  <a:pt x="439" y="75"/>
                </a:cubicBezTo>
                <a:cubicBezTo>
                  <a:pt x="440" y="75"/>
                  <a:pt x="441" y="75"/>
                  <a:pt x="441" y="75"/>
                </a:cubicBezTo>
                <a:close/>
                <a:moveTo>
                  <a:pt x="447" y="82"/>
                </a:moveTo>
                <a:cubicBezTo>
                  <a:pt x="446" y="82"/>
                  <a:pt x="447" y="82"/>
                  <a:pt x="447" y="82"/>
                </a:cubicBezTo>
                <a:close/>
                <a:moveTo>
                  <a:pt x="447" y="84"/>
                </a:moveTo>
                <a:cubicBezTo>
                  <a:pt x="448" y="84"/>
                  <a:pt x="448" y="85"/>
                  <a:pt x="448" y="85"/>
                </a:cubicBezTo>
                <a:cubicBezTo>
                  <a:pt x="448" y="85"/>
                  <a:pt x="448" y="84"/>
                  <a:pt x="448" y="84"/>
                </a:cubicBezTo>
                <a:cubicBezTo>
                  <a:pt x="448" y="84"/>
                  <a:pt x="447" y="84"/>
                  <a:pt x="447" y="84"/>
                </a:cubicBezTo>
                <a:close/>
                <a:moveTo>
                  <a:pt x="441" y="72"/>
                </a:moveTo>
                <a:cubicBezTo>
                  <a:pt x="441" y="72"/>
                  <a:pt x="441" y="72"/>
                  <a:pt x="441" y="72"/>
                </a:cubicBezTo>
                <a:cubicBezTo>
                  <a:pt x="441" y="72"/>
                  <a:pt x="441" y="72"/>
                  <a:pt x="441" y="72"/>
                </a:cubicBezTo>
                <a:cubicBezTo>
                  <a:pt x="441" y="72"/>
                  <a:pt x="441" y="72"/>
                  <a:pt x="441" y="72"/>
                </a:cubicBezTo>
                <a:close/>
                <a:moveTo>
                  <a:pt x="442" y="77"/>
                </a:moveTo>
                <a:cubicBezTo>
                  <a:pt x="443" y="77"/>
                  <a:pt x="444" y="77"/>
                  <a:pt x="444" y="76"/>
                </a:cubicBezTo>
                <a:cubicBezTo>
                  <a:pt x="443" y="77"/>
                  <a:pt x="442" y="76"/>
                  <a:pt x="442" y="77"/>
                </a:cubicBezTo>
                <a:close/>
                <a:moveTo>
                  <a:pt x="448" y="87"/>
                </a:moveTo>
                <a:cubicBezTo>
                  <a:pt x="448" y="87"/>
                  <a:pt x="448" y="87"/>
                  <a:pt x="448" y="87"/>
                </a:cubicBezTo>
                <a:cubicBezTo>
                  <a:pt x="449" y="87"/>
                  <a:pt x="450" y="88"/>
                  <a:pt x="449" y="87"/>
                </a:cubicBezTo>
                <a:cubicBezTo>
                  <a:pt x="449" y="87"/>
                  <a:pt x="449" y="87"/>
                  <a:pt x="448" y="87"/>
                </a:cubicBezTo>
                <a:close/>
                <a:moveTo>
                  <a:pt x="433" y="61"/>
                </a:moveTo>
                <a:cubicBezTo>
                  <a:pt x="433" y="61"/>
                  <a:pt x="433" y="62"/>
                  <a:pt x="434" y="62"/>
                </a:cubicBezTo>
                <a:cubicBezTo>
                  <a:pt x="434" y="61"/>
                  <a:pt x="435" y="61"/>
                  <a:pt x="435" y="61"/>
                </a:cubicBezTo>
                <a:cubicBezTo>
                  <a:pt x="435" y="61"/>
                  <a:pt x="435" y="61"/>
                  <a:pt x="435" y="60"/>
                </a:cubicBezTo>
                <a:cubicBezTo>
                  <a:pt x="434" y="61"/>
                  <a:pt x="434" y="61"/>
                  <a:pt x="433" y="61"/>
                </a:cubicBezTo>
                <a:close/>
                <a:moveTo>
                  <a:pt x="450" y="90"/>
                </a:moveTo>
                <a:cubicBezTo>
                  <a:pt x="450" y="90"/>
                  <a:pt x="451" y="90"/>
                  <a:pt x="450" y="89"/>
                </a:cubicBezTo>
                <a:cubicBezTo>
                  <a:pt x="450" y="89"/>
                  <a:pt x="450" y="90"/>
                  <a:pt x="450" y="90"/>
                </a:cubicBezTo>
                <a:close/>
                <a:moveTo>
                  <a:pt x="433" y="59"/>
                </a:moveTo>
                <a:cubicBezTo>
                  <a:pt x="434" y="59"/>
                  <a:pt x="432" y="59"/>
                  <a:pt x="433" y="59"/>
                </a:cubicBezTo>
                <a:close/>
                <a:moveTo>
                  <a:pt x="438" y="68"/>
                </a:moveTo>
                <a:cubicBezTo>
                  <a:pt x="438" y="68"/>
                  <a:pt x="438" y="68"/>
                  <a:pt x="438" y="68"/>
                </a:cubicBezTo>
                <a:close/>
                <a:moveTo>
                  <a:pt x="437" y="66"/>
                </a:moveTo>
                <a:cubicBezTo>
                  <a:pt x="436" y="65"/>
                  <a:pt x="436" y="66"/>
                  <a:pt x="437" y="66"/>
                </a:cubicBezTo>
                <a:close/>
                <a:moveTo>
                  <a:pt x="431" y="57"/>
                </a:moveTo>
                <a:cubicBezTo>
                  <a:pt x="431" y="57"/>
                  <a:pt x="432" y="57"/>
                  <a:pt x="431" y="57"/>
                </a:cubicBezTo>
                <a:close/>
                <a:moveTo>
                  <a:pt x="451" y="94"/>
                </a:moveTo>
                <a:cubicBezTo>
                  <a:pt x="451" y="94"/>
                  <a:pt x="451" y="94"/>
                  <a:pt x="451" y="94"/>
                </a:cubicBezTo>
                <a:cubicBezTo>
                  <a:pt x="451" y="94"/>
                  <a:pt x="451" y="94"/>
                  <a:pt x="451" y="94"/>
                </a:cubicBezTo>
                <a:cubicBezTo>
                  <a:pt x="451" y="94"/>
                  <a:pt x="451" y="94"/>
                  <a:pt x="451" y="94"/>
                </a:cubicBezTo>
                <a:close/>
                <a:moveTo>
                  <a:pt x="438" y="72"/>
                </a:moveTo>
                <a:cubicBezTo>
                  <a:pt x="439" y="72"/>
                  <a:pt x="439" y="72"/>
                  <a:pt x="439" y="72"/>
                </a:cubicBezTo>
                <a:cubicBezTo>
                  <a:pt x="439" y="72"/>
                  <a:pt x="439" y="72"/>
                  <a:pt x="439" y="71"/>
                </a:cubicBezTo>
                <a:cubicBezTo>
                  <a:pt x="439" y="72"/>
                  <a:pt x="439" y="72"/>
                  <a:pt x="438" y="72"/>
                </a:cubicBezTo>
                <a:close/>
                <a:moveTo>
                  <a:pt x="448" y="90"/>
                </a:moveTo>
                <a:cubicBezTo>
                  <a:pt x="448" y="90"/>
                  <a:pt x="449" y="91"/>
                  <a:pt x="449" y="90"/>
                </a:cubicBezTo>
                <a:cubicBezTo>
                  <a:pt x="448" y="90"/>
                  <a:pt x="448" y="90"/>
                  <a:pt x="448" y="90"/>
                </a:cubicBezTo>
                <a:close/>
                <a:moveTo>
                  <a:pt x="441" y="77"/>
                </a:moveTo>
                <a:cubicBezTo>
                  <a:pt x="441" y="77"/>
                  <a:pt x="441" y="77"/>
                  <a:pt x="441" y="77"/>
                </a:cubicBezTo>
                <a:cubicBezTo>
                  <a:pt x="441" y="77"/>
                  <a:pt x="441" y="77"/>
                  <a:pt x="441" y="77"/>
                </a:cubicBezTo>
                <a:close/>
                <a:moveTo>
                  <a:pt x="440" y="78"/>
                </a:moveTo>
                <a:cubicBezTo>
                  <a:pt x="440" y="78"/>
                  <a:pt x="441" y="78"/>
                  <a:pt x="442" y="77"/>
                </a:cubicBezTo>
                <a:cubicBezTo>
                  <a:pt x="441" y="78"/>
                  <a:pt x="441" y="77"/>
                  <a:pt x="440" y="78"/>
                </a:cubicBezTo>
                <a:close/>
                <a:moveTo>
                  <a:pt x="431" y="59"/>
                </a:moveTo>
                <a:cubicBezTo>
                  <a:pt x="431" y="59"/>
                  <a:pt x="432" y="60"/>
                  <a:pt x="431" y="59"/>
                </a:cubicBezTo>
                <a:close/>
                <a:moveTo>
                  <a:pt x="434" y="66"/>
                </a:moveTo>
                <a:cubicBezTo>
                  <a:pt x="434" y="66"/>
                  <a:pt x="434" y="66"/>
                  <a:pt x="434" y="66"/>
                </a:cubicBezTo>
                <a:cubicBezTo>
                  <a:pt x="434" y="67"/>
                  <a:pt x="435" y="67"/>
                  <a:pt x="435" y="66"/>
                </a:cubicBezTo>
                <a:cubicBezTo>
                  <a:pt x="435" y="66"/>
                  <a:pt x="435" y="66"/>
                  <a:pt x="434" y="66"/>
                </a:cubicBezTo>
                <a:close/>
                <a:moveTo>
                  <a:pt x="433" y="64"/>
                </a:moveTo>
                <a:cubicBezTo>
                  <a:pt x="433" y="65"/>
                  <a:pt x="434" y="64"/>
                  <a:pt x="433" y="64"/>
                </a:cubicBezTo>
                <a:close/>
                <a:moveTo>
                  <a:pt x="425" y="51"/>
                </a:moveTo>
                <a:cubicBezTo>
                  <a:pt x="425" y="51"/>
                  <a:pt x="424" y="51"/>
                  <a:pt x="424" y="51"/>
                </a:cubicBezTo>
                <a:cubicBezTo>
                  <a:pt x="425" y="52"/>
                  <a:pt x="425" y="52"/>
                  <a:pt x="427" y="52"/>
                </a:cubicBezTo>
                <a:cubicBezTo>
                  <a:pt x="426" y="51"/>
                  <a:pt x="426" y="51"/>
                  <a:pt x="425" y="51"/>
                </a:cubicBezTo>
                <a:close/>
                <a:moveTo>
                  <a:pt x="431" y="62"/>
                </a:moveTo>
                <a:cubicBezTo>
                  <a:pt x="431" y="62"/>
                  <a:pt x="431" y="62"/>
                  <a:pt x="432" y="63"/>
                </a:cubicBezTo>
                <a:cubicBezTo>
                  <a:pt x="432" y="62"/>
                  <a:pt x="432" y="62"/>
                  <a:pt x="432" y="62"/>
                </a:cubicBezTo>
                <a:cubicBezTo>
                  <a:pt x="432" y="62"/>
                  <a:pt x="432" y="62"/>
                  <a:pt x="431" y="62"/>
                </a:cubicBezTo>
                <a:close/>
                <a:moveTo>
                  <a:pt x="439" y="75"/>
                </a:moveTo>
                <a:cubicBezTo>
                  <a:pt x="439" y="76"/>
                  <a:pt x="439" y="76"/>
                  <a:pt x="439" y="75"/>
                </a:cubicBezTo>
                <a:close/>
                <a:moveTo>
                  <a:pt x="431" y="61"/>
                </a:moveTo>
                <a:cubicBezTo>
                  <a:pt x="430" y="61"/>
                  <a:pt x="431" y="60"/>
                  <a:pt x="431" y="61"/>
                </a:cubicBezTo>
                <a:close/>
                <a:moveTo>
                  <a:pt x="445" y="87"/>
                </a:moveTo>
                <a:cubicBezTo>
                  <a:pt x="445" y="87"/>
                  <a:pt x="445" y="87"/>
                  <a:pt x="445" y="87"/>
                </a:cubicBezTo>
                <a:cubicBezTo>
                  <a:pt x="445" y="88"/>
                  <a:pt x="445" y="87"/>
                  <a:pt x="445" y="87"/>
                </a:cubicBezTo>
                <a:cubicBezTo>
                  <a:pt x="445" y="87"/>
                  <a:pt x="445" y="87"/>
                  <a:pt x="445" y="87"/>
                </a:cubicBezTo>
                <a:close/>
                <a:moveTo>
                  <a:pt x="448" y="93"/>
                </a:moveTo>
                <a:cubicBezTo>
                  <a:pt x="448" y="93"/>
                  <a:pt x="448" y="93"/>
                  <a:pt x="448" y="93"/>
                </a:cubicBezTo>
                <a:cubicBezTo>
                  <a:pt x="448" y="93"/>
                  <a:pt x="448" y="93"/>
                  <a:pt x="448" y="93"/>
                </a:cubicBezTo>
                <a:cubicBezTo>
                  <a:pt x="448" y="93"/>
                  <a:pt x="448" y="93"/>
                  <a:pt x="448" y="93"/>
                </a:cubicBezTo>
                <a:cubicBezTo>
                  <a:pt x="448" y="93"/>
                  <a:pt x="448" y="93"/>
                  <a:pt x="448" y="93"/>
                </a:cubicBezTo>
                <a:close/>
                <a:moveTo>
                  <a:pt x="433" y="72"/>
                </a:moveTo>
                <a:cubicBezTo>
                  <a:pt x="434" y="72"/>
                  <a:pt x="436" y="72"/>
                  <a:pt x="437" y="72"/>
                </a:cubicBezTo>
                <a:cubicBezTo>
                  <a:pt x="436" y="71"/>
                  <a:pt x="434" y="72"/>
                  <a:pt x="433" y="72"/>
                </a:cubicBezTo>
                <a:close/>
                <a:moveTo>
                  <a:pt x="445" y="88"/>
                </a:moveTo>
                <a:cubicBezTo>
                  <a:pt x="445" y="88"/>
                  <a:pt x="445" y="88"/>
                  <a:pt x="445" y="88"/>
                </a:cubicBezTo>
                <a:close/>
                <a:moveTo>
                  <a:pt x="419" y="41"/>
                </a:moveTo>
                <a:cubicBezTo>
                  <a:pt x="419" y="41"/>
                  <a:pt x="419" y="41"/>
                  <a:pt x="419" y="42"/>
                </a:cubicBezTo>
                <a:cubicBezTo>
                  <a:pt x="419" y="42"/>
                  <a:pt x="419" y="42"/>
                  <a:pt x="420" y="42"/>
                </a:cubicBezTo>
                <a:cubicBezTo>
                  <a:pt x="420" y="41"/>
                  <a:pt x="420" y="41"/>
                  <a:pt x="419" y="41"/>
                </a:cubicBezTo>
                <a:close/>
                <a:moveTo>
                  <a:pt x="432" y="64"/>
                </a:moveTo>
                <a:cubicBezTo>
                  <a:pt x="432" y="65"/>
                  <a:pt x="433" y="64"/>
                  <a:pt x="432" y="64"/>
                </a:cubicBezTo>
                <a:close/>
                <a:moveTo>
                  <a:pt x="434" y="67"/>
                </a:moveTo>
                <a:cubicBezTo>
                  <a:pt x="433" y="68"/>
                  <a:pt x="434" y="68"/>
                  <a:pt x="434" y="67"/>
                </a:cubicBezTo>
                <a:close/>
                <a:moveTo>
                  <a:pt x="437" y="76"/>
                </a:moveTo>
                <a:cubicBezTo>
                  <a:pt x="437" y="76"/>
                  <a:pt x="438" y="75"/>
                  <a:pt x="437" y="75"/>
                </a:cubicBezTo>
                <a:cubicBezTo>
                  <a:pt x="437" y="75"/>
                  <a:pt x="437" y="75"/>
                  <a:pt x="437" y="76"/>
                </a:cubicBezTo>
                <a:close/>
                <a:moveTo>
                  <a:pt x="430" y="63"/>
                </a:moveTo>
                <a:cubicBezTo>
                  <a:pt x="430" y="63"/>
                  <a:pt x="431" y="62"/>
                  <a:pt x="431" y="62"/>
                </a:cubicBezTo>
                <a:cubicBezTo>
                  <a:pt x="430" y="62"/>
                  <a:pt x="430" y="62"/>
                  <a:pt x="430" y="63"/>
                </a:cubicBezTo>
                <a:close/>
                <a:moveTo>
                  <a:pt x="419" y="44"/>
                </a:moveTo>
                <a:cubicBezTo>
                  <a:pt x="420" y="44"/>
                  <a:pt x="421" y="44"/>
                  <a:pt x="420" y="43"/>
                </a:cubicBezTo>
                <a:cubicBezTo>
                  <a:pt x="420" y="43"/>
                  <a:pt x="420" y="44"/>
                  <a:pt x="419" y="44"/>
                </a:cubicBezTo>
                <a:close/>
                <a:moveTo>
                  <a:pt x="417" y="39"/>
                </a:moveTo>
                <a:cubicBezTo>
                  <a:pt x="417" y="39"/>
                  <a:pt x="418" y="40"/>
                  <a:pt x="418" y="39"/>
                </a:cubicBezTo>
                <a:cubicBezTo>
                  <a:pt x="418" y="39"/>
                  <a:pt x="418" y="39"/>
                  <a:pt x="418" y="39"/>
                </a:cubicBezTo>
                <a:cubicBezTo>
                  <a:pt x="418" y="39"/>
                  <a:pt x="417" y="39"/>
                  <a:pt x="417" y="39"/>
                </a:cubicBezTo>
                <a:close/>
                <a:moveTo>
                  <a:pt x="444" y="90"/>
                </a:moveTo>
                <a:cubicBezTo>
                  <a:pt x="441" y="90"/>
                  <a:pt x="438" y="90"/>
                  <a:pt x="436" y="90"/>
                </a:cubicBezTo>
                <a:cubicBezTo>
                  <a:pt x="437" y="92"/>
                  <a:pt x="438" y="91"/>
                  <a:pt x="440" y="91"/>
                </a:cubicBezTo>
                <a:cubicBezTo>
                  <a:pt x="440" y="91"/>
                  <a:pt x="440" y="91"/>
                  <a:pt x="441" y="91"/>
                </a:cubicBezTo>
                <a:cubicBezTo>
                  <a:pt x="441" y="91"/>
                  <a:pt x="441" y="91"/>
                  <a:pt x="442" y="91"/>
                </a:cubicBezTo>
                <a:cubicBezTo>
                  <a:pt x="443" y="91"/>
                  <a:pt x="444" y="91"/>
                  <a:pt x="445" y="91"/>
                </a:cubicBezTo>
                <a:cubicBezTo>
                  <a:pt x="445" y="90"/>
                  <a:pt x="445" y="90"/>
                  <a:pt x="445" y="90"/>
                </a:cubicBezTo>
                <a:cubicBezTo>
                  <a:pt x="444" y="90"/>
                  <a:pt x="444" y="90"/>
                  <a:pt x="444" y="90"/>
                </a:cubicBezTo>
                <a:close/>
                <a:moveTo>
                  <a:pt x="417" y="41"/>
                </a:moveTo>
                <a:cubicBezTo>
                  <a:pt x="417" y="41"/>
                  <a:pt x="418" y="41"/>
                  <a:pt x="418" y="41"/>
                </a:cubicBezTo>
                <a:cubicBezTo>
                  <a:pt x="418" y="41"/>
                  <a:pt x="418" y="41"/>
                  <a:pt x="418" y="40"/>
                </a:cubicBezTo>
                <a:cubicBezTo>
                  <a:pt x="417" y="40"/>
                  <a:pt x="417" y="41"/>
                  <a:pt x="417" y="41"/>
                </a:cubicBezTo>
                <a:close/>
                <a:moveTo>
                  <a:pt x="431" y="66"/>
                </a:moveTo>
                <a:cubicBezTo>
                  <a:pt x="431" y="66"/>
                  <a:pt x="432" y="66"/>
                  <a:pt x="431" y="66"/>
                </a:cubicBezTo>
                <a:close/>
                <a:moveTo>
                  <a:pt x="435" y="75"/>
                </a:moveTo>
                <a:cubicBezTo>
                  <a:pt x="436" y="75"/>
                  <a:pt x="436" y="76"/>
                  <a:pt x="436" y="75"/>
                </a:cubicBezTo>
                <a:cubicBezTo>
                  <a:pt x="436" y="75"/>
                  <a:pt x="436" y="75"/>
                  <a:pt x="436" y="75"/>
                </a:cubicBezTo>
                <a:cubicBezTo>
                  <a:pt x="436" y="75"/>
                  <a:pt x="435" y="75"/>
                  <a:pt x="435" y="75"/>
                </a:cubicBezTo>
                <a:close/>
                <a:moveTo>
                  <a:pt x="422" y="52"/>
                </a:moveTo>
                <a:cubicBezTo>
                  <a:pt x="423" y="52"/>
                  <a:pt x="423" y="52"/>
                  <a:pt x="423" y="52"/>
                </a:cubicBezTo>
                <a:cubicBezTo>
                  <a:pt x="423" y="52"/>
                  <a:pt x="423" y="51"/>
                  <a:pt x="423" y="51"/>
                </a:cubicBezTo>
                <a:cubicBezTo>
                  <a:pt x="423" y="51"/>
                  <a:pt x="422" y="51"/>
                  <a:pt x="422" y="52"/>
                </a:cubicBezTo>
                <a:close/>
                <a:moveTo>
                  <a:pt x="441" y="84"/>
                </a:moveTo>
                <a:cubicBezTo>
                  <a:pt x="440" y="85"/>
                  <a:pt x="441" y="84"/>
                  <a:pt x="441" y="84"/>
                </a:cubicBezTo>
                <a:close/>
                <a:moveTo>
                  <a:pt x="427" y="61"/>
                </a:moveTo>
                <a:cubicBezTo>
                  <a:pt x="428" y="61"/>
                  <a:pt x="428" y="61"/>
                  <a:pt x="428" y="61"/>
                </a:cubicBezTo>
                <a:cubicBezTo>
                  <a:pt x="428" y="61"/>
                  <a:pt x="427" y="61"/>
                  <a:pt x="427" y="61"/>
                </a:cubicBezTo>
                <a:close/>
                <a:moveTo>
                  <a:pt x="426" y="57"/>
                </a:moveTo>
                <a:cubicBezTo>
                  <a:pt x="425" y="57"/>
                  <a:pt x="426" y="57"/>
                  <a:pt x="426" y="57"/>
                </a:cubicBezTo>
                <a:close/>
                <a:moveTo>
                  <a:pt x="433" y="75"/>
                </a:moveTo>
                <a:cubicBezTo>
                  <a:pt x="433" y="75"/>
                  <a:pt x="434" y="75"/>
                  <a:pt x="434" y="75"/>
                </a:cubicBezTo>
                <a:cubicBezTo>
                  <a:pt x="434" y="76"/>
                  <a:pt x="433" y="76"/>
                  <a:pt x="433" y="76"/>
                </a:cubicBezTo>
                <a:cubicBezTo>
                  <a:pt x="434" y="76"/>
                  <a:pt x="434" y="76"/>
                  <a:pt x="434" y="76"/>
                </a:cubicBezTo>
                <a:cubicBezTo>
                  <a:pt x="435" y="76"/>
                  <a:pt x="435" y="75"/>
                  <a:pt x="435" y="74"/>
                </a:cubicBezTo>
                <a:cubicBezTo>
                  <a:pt x="434" y="74"/>
                  <a:pt x="434" y="75"/>
                  <a:pt x="433" y="75"/>
                </a:cubicBezTo>
                <a:close/>
                <a:moveTo>
                  <a:pt x="440" y="85"/>
                </a:moveTo>
                <a:cubicBezTo>
                  <a:pt x="440" y="85"/>
                  <a:pt x="441" y="85"/>
                  <a:pt x="440" y="85"/>
                </a:cubicBezTo>
                <a:cubicBezTo>
                  <a:pt x="440" y="85"/>
                  <a:pt x="440" y="85"/>
                  <a:pt x="440" y="85"/>
                </a:cubicBezTo>
                <a:close/>
                <a:moveTo>
                  <a:pt x="430" y="66"/>
                </a:moveTo>
                <a:cubicBezTo>
                  <a:pt x="430" y="66"/>
                  <a:pt x="430" y="66"/>
                  <a:pt x="430" y="66"/>
                </a:cubicBezTo>
                <a:close/>
                <a:moveTo>
                  <a:pt x="419" y="49"/>
                </a:moveTo>
                <a:cubicBezTo>
                  <a:pt x="419" y="49"/>
                  <a:pt x="420" y="49"/>
                  <a:pt x="420" y="48"/>
                </a:cubicBezTo>
                <a:cubicBezTo>
                  <a:pt x="419" y="48"/>
                  <a:pt x="419" y="49"/>
                  <a:pt x="419" y="49"/>
                </a:cubicBezTo>
                <a:close/>
                <a:moveTo>
                  <a:pt x="432" y="75"/>
                </a:moveTo>
                <a:cubicBezTo>
                  <a:pt x="432" y="75"/>
                  <a:pt x="433" y="75"/>
                  <a:pt x="433" y="75"/>
                </a:cubicBezTo>
                <a:cubicBezTo>
                  <a:pt x="432" y="75"/>
                  <a:pt x="432" y="75"/>
                  <a:pt x="432" y="75"/>
                </a:cubicBezTo>
                <a:close/>
                <a:moveTo>
                  <a:pt x="426" y="90"/>
                </a:moveTo>
                <a:cubicBezTo>
                  <a:pt x="426" y="91"/>
                  <a:pt x="428" y="90"/>
                  <a:pt x="430" y="91"/>
                </a:cubicBezTo>
                <a:cubicBezTo>
                  <a:pt x="431" y="90"/>
                  <a:pt x="432" y="91"/>
                  <a:pt x="434" y="90"/>
                </a:cubicBezTo>
                <a:cubicBezTo>
                  <a:pt x="434" y="91"/>
                  <a:pt x="435" y="91"/>
                  <a:pt x="435" y="91"/>
                </a:cubicBezTo>
                <a:cubicBezTo>
                  <a:pt x="435" y="91"/>
                  <a:pt x="436" y="91"/>
                  <a:pt x="436" y="90"/>
                </a:cubicBezTo>
                <a:cubicBezTo>
                  <a:pt x="435" y="90"/>
                  <a:pt x="435" y="90"/>
                  <a:pt x="435" y="90"/>
                </a:cubicBezTo>
                <a:cubicBezTo>
                  <a:pt x="434" y="90"/>
                  <a:pt x="434" y="90"/>
                  <a:pt x="434" y="90"/>
                </a:cubicBezTo>
                <a:cubicBezTo>
                  <a:pt x="435" y="90"/>
                  <a:pt x="437" y="89"/>
                  <a:pt x="438" y="89"/>
                </a:cubicBezTo>
                <a:cubicBezTo>
                  <a:pt x="439" y="89"/>
                  <a:pt x="439" y="88"/>
                  <a:pt x="440" y="88"/>
                </a:cubicBezTo>
                <a:cubicBezTo>
                  <a:pt x="439" y="87"/>
                  <a:pt x="438" y="87"/>
                  <a:pt x="437" y="88"/>
                </a:cubicBezTo>
                <a:cubicBezTo>
                  <a:pt x="435" y="87"/>
                  <a:pt x="433" y="86"/>
                  <a:pt x="432" y="88"/>
                </a:cubicBezTo>
                <a:cubicBezTo>
                  <a:pt x="431" y="87"/>
                  <a:pt x="430" y="88"/>
                  <a:pt x="430" y="87"/>
                </a:cubicBezTo>
                <a:cubicBezTo>
                  <a:pt x="428" y="88"/>
                  <a:pt x="427" y="87"/>
                  <a:pt x="425" y="88"/>
                </a:cubicBezTo>
                <a:cubicBezTo>
                  <a:pt x="425" y="88"/>
                  <a:pt x="425" y="88"/>
                  <a:pt x="425" y="89"/>
                </a:cubicBezTo>
                <a:cubicBezTo>
                  <a:pt x="424" y="89"/>
                  <a:pt x="424" y="88"/>
                  <a:pt x="424" y="88"/>
                </a:cubicBezTo>
                <a:cubicBezTo>
                  <a:pt x="424" y="88"/>
                  <a:pt x="423" y="89"/>
                  <a:pt x="423" y="88"/>
                </a:cubicBezTo>
                <a:cubicBezTo>
                  <a:pt x="423" y="88"/>
                  <a:pt x="423" y="88"/>
                  <a:pt x="424" y="88"/>
                </a:cubicBezTo>
                <a:cubicBezTo>
                  <a:pt x="423" y="87"/>
                  <a:pt x="423" y="87"/>
                  <a:pt x="422" y="87"/>
                </a:cubicBezTo>
                <a:cubicBezTo>
                  <a:pt x="422" y="88"/>
                  <a:pt x="423" y="88"/>
                  <a:pt x="422" y="88"/>
                </a:cubicBezTo>
                <a:cubicBezTo>
                  <a:pt x="423" y="88"/>
                  <a:pt x="422" y="89"/>
                  <a:pt x="423" y="89"/>
                </a:cubicBezTo>
                <a:cubicBezTo>
                  <a:pt x="425" y="90"/>
                  <a:pt x="427" y="89"/>
                  <a:pt x="429" y="90"/>
                </a:cubicBezTo>
                <a:cubicBezTo>
                  <a:pt x="431" y="89"/>
                  <a:pt x="432" y="90"/>
                  <a:pt x="433" y="90"/>
                </a:cubicBezTo>
                <a:cubicBezTo>
                  <a:pt x="432" y="91"/>
                  <a:pt x="431" y="90"/>
                  <a:pt x="429" y="90"/>
                </a:cubicBezTo>
                <a:cubicBezTo>
                  <a:pt x="428" y="90"/>
                  <a:pt x="427" y="90"/>
                  <a:pt x="426" y="90"/>
                </a:cubicBezTo>
                <a:close/>
                <a:moveTo>
                  <a:pt x="431" y="88"/>
                </a:moveTo>
                <a:cubicBezTo>
                  <a:pt x="431" y="88"/>
                  <a:pt x="430" y="88"/>
                  <a:pt x="431" y="88"/>
                </a:cubicBezTo>
                <a:close/>
                <a:moveTo>
                  <a:pt x="436" y="85"/>
                </a:moveTo>
                <a:cubicBezTo>
                  <a:pt x="437" y="85"/>
                  <a:pt x="437" y="85"/>
                  <a:pt x="437" y="85"/>
                </a:cubicBezTo>
                <a:cubicBezTo>
                  <a:pt x="437" y="85"/>
                  <a:pt x="437" y="85"/>
                  <a:pt x="436" y="85"/>
                </a:cubicBezTo>
                <a:close/>
                <a:moveTo>
                  <a:pt x="413" y="41"/>
                </a:moveTo>
                <a:cubicBezTo>
                  <a:pt x="413" y="41"/>
                  <a:pt x="413" y="42"/>
                  <a:pt x="413" y="42"/>
                </a:cubicBezTo>
                <a:cubicBezTo>
                  <a:pt x="413" y="42"/>
                  <a:pt x="414" y="41"/>
                  <a:pt x="414" y="41"/>
                </a:cubicBezTo>
                <a:cubicBezTo>
                  <a:pt x="413" y="41"/>
                  <a:pt x="413" y="41"/>
                  <a:pt x="413" y="41"/>
                </a:cubicBezTo>
                <a:close/>
                <a:moveTo>
                  <a:pt x="421" y="77"/>
                </a:moveTo>
                <a:cubicBezTo>
                  <a:pt x="422" y="77"/>
                  <a:pt x="421" y="77"/>
                  <a:pt x="422" y="76"/>
                </a:cubicBezTo>
                <a:cubicBezTo>
                  <a:pt x="422" y="76"/>
                  <a:pt x="422" y="77"/>
                  <a:pt x="423" y="76"/>
                </a:cubicBezTo>
                <a:cubicBezTo>
                  <a:pt x="424" y="75"/>
                  <a:pt x="426" y="76"/>
                  <a:pt x="428" y="76"/>
                </a:cubicBezTo>
                <a:cubicBezTo>
                  <a:pt x="429" y="77"/>
                  <a:pt x="430" y="75"/>
                  <a:pt x="432" y="76"/>
                </a:cubicBezTo>
                <a:cubicBezTo>
                  <a:pt x="431" y="75"/>
                  <a:pt x="432" y="75"/>
                  <a:pt x="431" y="75"/>
                </a:cubicBezTo>
                <a:cubicBezTo>
                  <a:pt x="430" y="75"/>
                  <a:pt x="429" y="74"/>
                  <a:pt x="427" y="75"/>
                </a:cubicBezTo>
                <a:cubicBezTo>
                  <a:pt x="426" y="74"/>
                  <a:pt x="423" y="74"/>
                  <a:pt x="421" y="76"/>
                </a:cubicBezTo>
                <a:cubicBezTo>
                  <a:pt x="421" y="74"/>
                  <a:pt x="418" y="75"/>
                  <a:pt x="417" y="75"/>
                </a:cubicBezTo>
                <a:cubicBezTo>
                  <a:pt x="417" y="75"/>
                  <a:pt x="417" y="76"/>
                  <a:pt x="417" y="76"/>
                </a:cubicBezTo>
                <a:cubicBezTo>
                  <a:pt x="417" y="76"/>
                  <a:pt x="418" y="77"/>
                  <a:pt x="419" y="76"/>
                </a:cubicBezTo>
                <a:cubicBezTo>
                  <a:pt x="420" y="76"/>
                  <a:pt x="420" y="76"/>
                  <a:pt x="421" y="76"/>
                </a:cubicBezTo>
                <a:cubicBezTo>
                  <a:pt x="421" y="77"/>
                  <a:pt x="420" y="76"/>
                  <a:pt x="421" y="77"/>
                </a:cubicBezTo>
                <a:cubicBezTo>
                  <a:pt x="421" y="77"/>
                  <a:pt x="421" y="77"/>
                  <a:pt x="421" y="77"/>
                </a:cubicBezTo>
                <a:close/>
                <a:moveTo>
                  <a:pt x="427" y="68"/>
                </a:moveTo>
                <a:cubicBezTo>
                  <a:pt x="427" y="67"/>
                  <a:pt x="427" y="68"/>
                  <a:pt x="427" y="68"/>
                </a:cubicBezTo>
                <a:close/>
                <a:moveTo>
                  <a:pt x="421" y="61"/>
                </a:moveTo>
                <a:cubicBezTo>
                  <a:pt x="422" y="61"/>
                  <a:pt x="423" y="62"/>
                  <a:pt x="423" y="62"/>
                </a:cubicBezTo>
                <a:cubicBezTo>
                  <a:pt x="423" y="61"/>
                  <a:pt x="424" y="62"/>
                  <a:pt x="424" y="61"/>
                </a:cubicBezTo>
                <a:cubicBezTo>
                  <a:pt x="424" y="61"/>
                  <a:pt x="424" y="61"/>
                  <a:pt x="423" y="61"/>
                </a:cubicBezTo>
                <a:cubicBezTo>
                  <a:pt x="423" y="61"/>
                  <a:pt x="422" y="61"/>
                  <a:pt x="421" y="61"/>
                </a:cubicBezTo>
                <a:close/>
                <a:moveTo>
                  <a:pt x="410" y="40"/>
                </a:moveTo>
                <a:cubicBezTo>
                  <a:pt x="410" y="40"/>
                  <a:pt x="410" y="40"/>
                  <a:pt x="410" y="40"/>
                </a:cubicBezTo>
                <a:cubicBezTo>
                  <a:pt x="410" y="40"/>
                  <a:pt x="411" y="40"/>
                  <a:pt x="411" y="40"/>
                </a:cubicBezTo>
                <a:cubicBezTo>
                  <a:pt x="410" y="40"/>
                  <a:pt x="410" y="40"/>
                  <a:pt x="410" y="40"/>
                </a:cubicBezTo>
                <a:close/>
                <a:moveTo>
                  <a:pt x="411" y="44"/>
                </a:moveTo>
                <a:cubicBezTo>
                  <a:pt x="412" y="44"/>
                  <a:pt x="413" y="44"/>
                  <a:pt x="412" y="44"/>
                </a:cubicBezTo>
                <a:cubicBezTo>
                  <a:pt x="412" y="44"/>
                  <a:pt x="411" y="43"/>
                  <a:pt x="411" y="44"/>
                </a:cubicBezTo>
                <a:close/>
                <a:moveTo>
                  <a:pt x="409" y="42"/>
                </a:moveTo>
                <a:cubicBezTo>
                  <a:pt x="410" y="42"/>
                  <a:pt x="410" y="41"/>
                  <a:pt x="410" y="41"/>
                </a:cubicBezTo>
                <a:cubicBezTo>
                  <a:pt x="409" y="41"/>
                  <a:pt x="409" y="40"/>
                  <a:pt x="408" y="40"/>
                </a:cubicBezTo>
                <a:cubicBezTo>
                  <a:pt x="409" y="41"/>
                  <a:pt x="409" y="41"/>
                  <a:pt x="409" y="41"/>
                </a:cubicBezTo>
                <a:cubicBezTo>
                  <a:pt x="409" y="41"/>
                  <a:pt x="409" y="42"/>
                  <a:pt x="409" y="42"/>
                </a:cubicBezTo>
                <a:cubicBezTo>
                  <a:pt x="410" y="42"/>
                  <a:pt x="410" y="42"/>
                  <a:pt x="410" y="42"/>
                </a:cubicBezTo>
                <a:cubicBezTo>
                  <a:pt x="410" y="42"/>
                  <a:pt x="410" y="42"/>
                  <a:pt x="409" y="42"/>
                </a:cubicBezTo>
                <a:close/>
                <a:moveTo>
                  <a:pt x="420" y="62"/>
                </a:moveTo>
                <a:cubicBezTo>
                  <a:pt x="420" y="61"/>
                  <a:pt x="420" y="62"/>
                  <a:pt x="421" y="61"/>
                </a:cubicBezTo>
                <a:cubicBezTo>
                  <a:pt x="420" y="61"/>
                  <a:pt x="420" y="61"/>
                  <a:pt x="420" y="61"/>
                </a:cubicBezTo>
                <a:cubicBezTo>
                  <a:pt x="420" y="61"/>
                  <a:pt x="420" y="61"/>
                  <a:pt x="420" y="62"/>
                </a:cubicBezTo>
                <a:close/>
                <a:moveTo>
                  <a:pt x="420" y="62"/>
                </a:moveTo>
                <a:cubicBezTo>
                  <a:pt x="420" y="62"/>
                  <a:pt x="420" y="63"/>
                  <a:pt x="421" y="62"/>
                </a:cubicBezTo>
                <a:cubicBezTo>
                  <a:pt x="421" y="62"/>
                  <a:pt x="421" y="61"/>
                  <a:pt x="420" y="62"/>
                </a:cubicBezTo>
                <a:close/>
                <a:moveTo>
                  <a:pt x="419" y="61"/>
                </a:moveTo>
                <a:cubicBezTo>
                  <a:pt x="419" y="61"/>
                  <a:pt x="419" y="61"/>
                  <a:pt x="419" y="61"/>
                </a:cubicBezTo>
                <a:cubicBezTo>
                  <a:pt x="420" y="61"/>
                  <a:pt x="420" y="61"/>
                  <a:pt x="420" y="61"/>
                </a:cubicBezTo>
                <a:cubicBezTo>
                  <a:pt x="420" y="61"/>
                  <a:pt x="420" y="61"/>
                  <a:pt x="420" y="60"/>
                </a:cubicBezTo>
                <a:cubicBezTo>
                  <a:pt x="419" y="61"/>
                  <a:pt x="419" y="61"/>
                  <a:pt x="419" y="61"/>
                </a:cubicBezTo>
                <a:close/>
                <a:moveTo>
                  <a:pt x="432" y="85"/>
                </a:moveTo>
                <a:cubicBezTo>
                  <a:pt x="432" y="85"/>
                  <a:pt x="433" y="85"/>
                  <a:pt x="433" y="85"/>
                </a:cubicBezTo>
                <a:cubicBezTo>
                  <a:pt x="432" y="85"/>
                  <a:pt x="432" y="85"/>
                  <a:pt x="432" y="85"/>
                </a:cubicBezTo>
                <a:cubicBezTo>
                  <a:pt x="432" y="85"/>
                  <a:pt x="432" y="85"/>
                  <a:pt x="432" y="85"/>
                </a:cubicBezTo>
                <a:close/>
                <a:moveTo>
                  <a:pt x="421" y="65"/>
                </a:moveTo>
                <a:cubicBezTo>
                  <a:pt x="421" y="65"/>
                  <a:pt x="422" y="65"/>
                  <a:pt x="421" y="65"/>
                </a:cubicBezTo>
                <a:cubicBezTo>
                  <a:pt x="421" y="65"/>
                  <a:pt x="421" y="65"/>
                  <a:pt x="421" y="65"/>
                </a:cubicBezTo>
                <a:close/>
                <a:moveTo>
                  <a:pt x="425" y="72"/>
                </a:moveTo>
                <a:cubicBezTo>
                  <a:pt x="425" y="72"/>
                  <a:pt x="425" y="72"/>
                  <a:pt x="425" y="72"/>
                </a:cubicBezTo>
                <a:cubicBezTo>
                  <a:pt x="425" y="72"/>
                  <a:pt x="425" y="72"/>
                  <a:pt x="425" y="72"/>
                </a:cubicBezTo>
                <a:cubicBezTo>
                  <a:pt x="425" y="72"/>
                  <a:pt x="425" y="72"/>
                  <a:pt x="425" y="72"/>
                </a:cubicBezTo>
                <a:cubicBezTo>
                  <a:pt x="425" y="72"/>
                  <a:pt x="425" y="72"/>
                  <a:pt x="425" y="72"/>
                </a:cubicBezTo>
                <a:close/>
                <a:moveTo>
                  <a:pt x="419" y="61"/>
                </a:moveTo>
                <a:cubicBezTo>
                  <a:pt x="419" y="60"/>
                  <a:pt x="418" y="61"/>
                  <a:pt x="419" y="61"/>
                </a:cubicBezTo>
                <a:close/>
                <a:moveTo>
                  <a:pt x="419" y="62"/>
                </a:moveTo>
                <a:cubicBezTo>
                  <a:pt x="419" y="62"/>
                  <a:pt x="419" y="63"/>
                  <a:pt x="420" y="62"/>
                </a:cubicBezTo>
                <a:cubicBezTo>
                  <a:pt x="420" y="62"/>
                  <a:pt x="419" y="62"/>
                  <a:pt x="419" y="62"/>
                </a:cubicBezTo>
                <a:close/>
                <a:moveTo>
                  <a:pt x="422" y="68"/>
                </a:moveTo>
                <a:cubicBezTo>
                  <a:pt x="422" y="68"/>
                  <a:pt x="422" y="68"/>
                  <a:pt x="423" y="68"/>
                </a:cubicBezTo>
                <a:cubicBezTo>
                  <a:pt x="423" y="68"/>
                  <a:pt x="423" y="68"/>
                  <a:pt x="423" y="67"/>
                </a:cubicBezTo>
                <a:cubicBezTo>
                  <a:pt x="422" y="67"/>
                  <a:pt x="422" y="68"/>
                  <a:pt x="422" y="68"/>
                </a:cubicBezTo>
                <a:close/>
                <a:moveTo>
                  <a:pt x="430" y="84"/>
                </a:moveTo>
                <a:cubicBezTo>
                  <a:pt x="431" y="85"/>
                  <a:pt x="431" y="85"/>
                  <a:pt x="432" y="85"/>
                </a:cubicBezTo>
                <a:cubicBezTo>
                  <a:pt x="431" y="85"/>
                  <a:pt x="431" y="84"/>
                  <a:pt x="430" y="84"/>
                </a:cubicBezTo>
                <a:close/>
                <a:moveTo>
                  <a:pt x="409" y="43"/>
                </a:moveTo>
                <a:cubicBezTo>
                  <a:pt x="408" y="43"/>
                  <a:pt x="408" y="43"/>
                  <a:pt x="408" y="44"/>
                </a:cubicBezTo>
                <a:cubicBezTo>
                  <a:pt x="408" y="43"/>
                  <a:pt x="409" y="43"/>
                  <a:pt x="409" y="43"/>
                </a:cubicBezTo>
                <a:cubicBezTo>
                  <a:pt x="409" y="43"/>
                  <a:pt x="409" y="43"/>
                  <a:pt x="409" y="43"/>
                </a:cubicBezTo>
                <a:close/>
                <a:moveTo>
                  <a:pt x="416" y="57"/>
                </a:moveTo>
                <a:cubicBezTo>
                  <a:pt x="416" y="57"/>
                  <a:pt x="417" y="57"/>
                  <a:pt x="416" y="57"/>
                </a:cubicBezTo>
                <a:close/>
                <a:moveTo>
                  <a:pt x="421" y="66"/>
                </a:moveTo>
                <a:cubicBezTo>
                  <a:pt x="420" y="66"/>
                  <a:pt x="421" y="67"/>
                  <a:pt x="421" y="66"/>
                </a:cubicBezTo>
                <a:close/>
                <a:moveTo>
                  <a:pt x="416" y="60"/>
                </a:moveTo>
                <a:cubicBezTo>
                  <a:pt x="417" y="59"/>
                  <a:pt x="417" y="60"/>
                  <a:pt x="417" y="59"/>
                </a:cubicBezTo>
                <a:cubicBezTo>
                  <a:pt x="417" y="59"/>
                  <a:pt x="416" y="59"/>
                  <a:pt x="416" y="60"/>
                </a:cubicBezTo>
                <a:close/>
                <a:moveTo>
                  <a:pt x="415" y="61"/>
                </a:moveTo>
                <a:cubicBezTo>
                  <a:pt x="415" y="61"/>
                  <a:pt x="416" y="61"/>
                  <a:pt x="416" y="61"/>
                </a:cubicBezTo>
                <a:cubicBezTo>
                  <a:pt x="416" y="60"/>
                  <a:pt x="417" y="61"/>
                  <a:pt x="417" y="61"/>
                </a:cubicBezTo>
                <a:cubicBezTo>
                  <a:pt x="417" y="60"/>
                  <a:pt x="416" y="60"/>
                  <a:pt x="415" y="61"/>
                </a:cubicBezTo>
                <a:close/>
                <a:moveTo>
                  <a:pt x="420" y="68"/>
                </a:moveTo>
                <a:cubicBezTo>
                  <a:pt x="421" y="68"/>
                  <a:pt x="421" y="67"/>
                  <a:pt x="420" y="68"/>
                </a:cubicBezTo>
                <a:close/>
                <a:moveTo>
                  <a:pt x="424" y="77"/>
                </a:moveTo>
                <a:cubicBezTo>
                  <a:pt x="425" y="77"/>
                  <a:pt x="425" y="77"/>
                  <a:pt x="426" y="77"/>
                </a:cubicBezTo>
                <a:cubicBezTo>
                  <a:pt x="426" y="77"/>
                  <a:pt x="426" y="77"/>
                  <a:pt x="426" y="76"/>
                </a:cubicBezTo>
                <a:cubicBezTo>
                  <a:pt x="425" y="76"/>
                  <a:pt x="424" y="76"/>
                  <a:pt x="424" y="77"/>
                </a:cubicBezTo>
                <a:close/>
                <a:moveTo>
                  <a:pt x="419" y="66"/>
                </a:moveTo>
                <a:cubicBezTo>
                  <a:pt x="419" y="66"/>
                  <a:pt x="419" y="66"/>
                  <a:pt x="420" y="66"/>
                </a:cubicBezTo>
                <a:cubicBezTo>
                  <a:pt x="420" y="66"/>
                  <a:pt x="419" y="66"/>
                  <a:pt x="419" y="66"/>
                </a:cubicBezTo>
                <a:close/>
                <a:moveTo>
                  <a:pt x="414" y="57"/>
                </a:moveTo>
                <a:cubicBezTo>
                  <a:pt x="414" y="57"/>
                  <a:pt x="414" y="57"/>
                  <a:pt x="415" y="57"/>
                </a:cubicBezTo>
                <a:cubicBezTo>
                  <a:pt x="415" y="57"/>
                  <a:pt x="415" y="57"/>
                  <a:pt x="415" y="56"/>
                </a:cubicBezTo>
                <a:cubicBezTo>
                  <a:pt x="414" y="57"/>
                  <a:pt x="414" y="57"/>
                  <a:pt x="414" y="57"/>
                </a:cubicBezTo>
                <a:close/>
                <a:moveTo>
                  <a:pt x="414" y="59"/>
                </a:moveTo>
                <a:cubicBezTo>
                  <a:pt x="414" y="60"/>
                  <a:pt x="416" y="60"/>
                  <a:pt x="416" y="59"/>
                </a:cubicBezTo>
                <a:cubicBezTo>
                  <a:pt x="415" y="59"/>
                  <a:pt x="415" y="59"/>
                  <a:pt x="414" y="59"/>
                </a:cubicBezTo>
                <a:close/>
                <a:moveTo>
                  <a:pt x="421" y="72"/>
                </a:moveTo>
                <a:cubicBezTo>
                  <a:pt x="422" y="72"/>
                  <a:pt x="422" y="72"/>
                  <a:pt x="422" y="72"/>
                </a:cubicBezTo>
                <a:cubicBezTo>
                  <a:pt x="422" y="71"/>
                  <a:pt x="421" y="71"/>
                  <a:pt x="421" y="72"/>
                </a:cubicBezTo>
                <a:close/>
                <a:moveTo>
                  <a:pt x="404" y="39"/>
                </a:moveTo>
                <a:cubicBezTo>
                  <a:pt x="404" y="40"/>
                  <a:pt x="405" y="40"/>
                  <a:pt x="405" y="39"/>
                </a:cubicBezTo>
                <a:cubicBezTo>
                  <a:pt x="405" y="39"/>
                  <a:pt x="404" y="39"/>
                  <a:pt x="404" y="39"/>
                </a:cubicBezTo>
                <a:close/>
                <a:moveTo>
                  <a:pt x="415" y="62"/>
                </a:moveTo>
                <a:cubicBezTo>
                  <a:pt x="415" y="63"/>
                  <a:pt x="417" y="62"/>
                  <a:pt x="417" y="62"/>
                </a:cubicBezTo>
                <a:cubicBezTo>
                  <a:pt x="416" y="62"/>
                  <a:pt x="415" y="61"/>
                  <a:pt x="415" y="62"/>
                </a:cubicBezTo>
                <a:close/>
                <a:moveTo>
                  <a:pt x="419" y="68"/>
                </a:moveTo>
                <a:cubicBezTo>
                  <a:pt x="419" y="68"/>
                  <a:pt x="420" y="68"/>
                  <a:pt x="420" y="67"/>
                </a:cubicBezTo>
                <a:cubicBezTo>
                  <a:pt x="420" y="67"/>
                  <a:pt x="419" y="67"/>
                  <a:pt x="419" y="68"/>
                </a:cubicBezTo>
                <a:close/>
                <a:moveTo>
                  <a:pt x="409" y="48"/>
                </a:moveTo>
                <a:cubicBezTo>
                  <a:pt x="409" y="49"/>
                  <a:pt x="410" y="48"/>
                  <a:pt x="409" y="48"/>
                </a:cubicBezTo>
                <a:close/>
                <a:moveTo>
                  <a:pt x="413" y="57"/>
                </a:moveTo>
                <a:cubicBezTo>
                  <a:pt x="413" y="57"/>
                  <a:pt x="413" y="57"/>
                  <a:pt x="413" y="58"/>
                </a:cubicBezTo>
                <a:cubicBezTo>
                  <a:pt x="413" y="58"/>
                  <a:pt x="413" y="58"/>
                  <a:pt x="414" y="57"/>
                </a:cubicBezTo>
                <a:cubicBezTo>
                  <a:pt x="414" y="57"/>
                  <a:pt x="413" y="57"/>
                  <a:pt x="413" y="57"/>
                </a:cubicBezTo>
                <a:close/>
                <a:moveTo>
                  <a:pt x="405" y="43"/>
                </a:moveTo>
                <a:cubicBezTo>
                  <a:pt x="405" y="44"/>
                  <a:pt x="406" y="43"/>
                  <a:pt x="406" y="43"/>
                </a:cubicBezTo>
                <a:cubicBezTo>
                  <a:pt x="406" y="43"/>
                  <a:pt x="405" y="43"/>
                  <a:pt x="405" y="43"/>
                </a:cubicBezTo>
                <a:close/>
                <a:moveTo>
                  <a:pt x="505" y="229"/>
                </a:moveTo>
                <a:cubicBezTo>
                  <a:pt x="505" y="229"/>
                  <a:pt x="505" y="229"/>
                  <a:pt x="505" y="229"/>
                </a:cubicBezTo>
                <a:cubicBezTo>
                  <a:pt x="505" y="229"/>
                  <a:pt x="506" y="229"/>
                  <a:pt x="505" y="229"/>
                </a:cubicBezTo>
                <a:cubicBezTo>
                  <a:pt x="505" y="229"/>
                  <a:pt x="505" y="228"/>
                  <a:pt x="505" y="229"/>
                </a:cubicBezTo>
                <a:close/>
                <a:moveTo>
                  <a:pt x="396" y="42"/>
                </a:moveTo>
                <a:cubicBezTo>
                  <a:pt x="396" y="43"/>
                  <a:pt x="396" y="43"/>
                  <a:pt x="396" y="43"/>
                </a:cubicBezTo>
                <a:cubicBezTo>
                  <a:pt x="397" y="44"/>
                  <a:pt x="398" y="44"/>
                  <a:pt x="398" y="43"/>
                </a:cubicBezTo>
                <a:cubicBezTo>
                  <a:pt x="399" y="44"/>
                  <a:pt x="401" y="44"/>
                  <a:pt x="402" y="44"/>
                </a:cubicBezTo>
                <a:cubicBezTo>
                  <a:pt x="402" y="44"/>
                  <a:pt x="402" y="44"/>
                  <a:pt x="402" y="44"/>
                </a:cubicBezTo>
                <a:cubicBezTo>
                  <a:pt x="403" y="44"/>
                  <a:pt x="403" y="44"/>
                  <a:pt x="404" y="44"/>
                </a:cubicBezTo>
                <a:cubicBezTo>
                  <a:pt x="403" y="44"/>
                  <a:pt x="404" y="43"/>
                  <a:pt x="403" y="43"/>
                </a:cubicBezTo>
                <a:cubicBezTo>
                  <a:pt x="402" y="44"/>
                  <a:pt x="402" y="42"/>
                  <a:pt x="401" y="42"/>
                </a:cubicBezTo>
                <a:cubicBezTo>
                  <a:pt x="401" y="42"/>
                  <a:pt x="401" y="43"/>
                  <a:pt x="401" y="43"/>
                </a:cubicBezTo>
                <a:cubicBezTo>
                  <a:pt x="400" y="41"/>
                  <a:pt x="397" y="44"/>
                  <a:pt x="397" y="42"/>
                </a:cubicBezTo>
                <a:cubicBezTo>
                  <a:pt x="398" y="42"/>
                  <a:pt x="398" y="41"/>
                  <a:pt x="398" y="41"/>
                </a:cubicBezTo>
                <a:cubicBezTo>
                  <a:pt x="399" y="42"/>
                  <a:pt x="400" y="41"/>
                  <a:pt x="401" y="42"/>
                </a:cubicBezTo>
                <a:cubicBezTo>
                  <a:pt x="402" y="41"/>
                  <a:pt x="402" y="42"/>
                  <a:pt x="403" y="42"/>
                </a:cubicBezTo>
                <a:cubicBezTo>
                  <a:pt x="403" y="41"/>
                  <a:pt x="403" y="40"/>
                  <a:pt x="404" y="40"/>
                </a:cubicBezTo>
                <a:cubicBezTo>
                  <a:pt x="404" y="40"/>
                  <a:pt x="403" y="40"/>
                  <a:pt x="403" y="39"/>
                </a:cubicBezTo>
                <a:cubicBezTo>
                  <a:pt x="403" y="40"/>
                  <a:pt x="403" y="40"/>
                  <a:pt x="402" y="40"/>
                </a:cubicBezTo>
                <a:cubicBezTo>
                  <a:pt x="401" y="40"/>
                  <a:pt x="399" y="38"/>
                  <a:pt x="398" y="40"/>
                </a:cubicBezTo>
                <a:cubicBezTo>
                  <a:pt x="397" y="39"/>
                  <a:pt x="397" y="39"/>
                  <a:pt x="396" y="39"/>
                </a:cubicBezTo>
                <a:cubicBezTo>
                  <a:pt x="395" y="39"/>
                  <a:pt x="396" y="40"/>
                  <a:pt x="395" y="40"/>
                </a:cubicBezTo>
                <a:cubicBezTo>
                  <a:pt x="394" y="40"/>
                  <a:pt x="395" y="40"/>
                  <a:pt x="395" y="39"/>
                </a:cubicBezTo>
                <a:cubicBezTo>
                  <a:pt x="394" y="39"/>
                  <a:pt x="394" y="40"/>
                  <a:pt x="394" y="40"/>
                </a:cubicBezTo>
                <a:cubicBezTo>
                  <a:pt x="394" y="40"/>
                  <a:pt x="395" y="40"/>
                  <a:pt x="395" y="41"/>
                </a:cubicBezTo>
                <a:cubicBezTo>
                  <a:pt x="394" y="41"/>
                  <a:pt x="394" y="41"/>
                  <a:pt x="393" y="41"/>
                </a:cubicBezTo>
                <a:cubicBezTo>
                  <a:pt x="393" y="42"/>
                  <a:pt x="394" y="42"/>
                  <a:pt x="394" y="42"/>
                </a:cubicBezTo>
                <a:cubicBezTo>
                  <a:pt x="394" y="42"/>
                  <a:pt x="393" y="42"/>
                  <a:pt x="392" y="43"/>
                </a:cubicBezTo>
                <a:cubicBezTo>
                  <a:pt x="393" y="42"/>
                  <a:pt x="395" y="43"/>
                  <a:pt x="396" y="42"/>
                </a:cubicBezTo>
                <a:close/>
                <a:moveTo>
                  <a:pt x="399" y="40"/>
                </a:moveTo>
                <a:cubicBezTo>
                  <a:pt x="399" y="41"/>
                  <a:pt x="399" y="41"/>
                  <a:pt x="399" y="41"/>
                </a:cubicBezTo>
                <a:cubicBezTo>
                  <a:pt x="399" y="41"/>
                  <a:pt x="399" y="41"/>
                  <a:pt x="399" y="41"/>
                </a:cubicBezTo>
                <a:cubicBezTo>
                  <a:pt x="399" y="41"/>
                  <a:pt x="399" y="41"/>
                  <a:pt x="399" y="40"/>
                </a:cubicBezTo>
                <a:close/>
                <a:moveTo>
                  <a:pt x="396" y="41"/>
                </a:moveTo>
                <a:cubicBezTo>
                  <a:pt x="396" y="41"/>
                  <a:pt x="396" y="41"/>
                  <a:pt x="396" y="41"/>
                </a:cubicBezTo>
                <a:cubicBezTo>
                  <a:pt x="396" y="41"/>
                  <a:pt x="396" y="41"/>
                  <a:pt x="396" y="41"/>
                </a:cubicBezTo>
                <a:close/>
                <a:moveTo>
                  <a:pt x="396" y="42"/>
                </a:moveTo>
                <a:cubicBezTo>
                  <a:pt x="396" y="42"/>
                  <a:pt x="396" y="42"/>
                  <a:pt x="396" y="42"/>
                </a:cubicBezTo>
                <a:close/>
                <a:moveTo>
                  <a:pt x="415" y="61"/>
                </a:moveTo>
                <a:cubicBezTo>
                  <a:pt x="415" y="61"/>
                  <a:pt x="415" y="61"/>
                  <a:pt x="415" y="62"/>
                </a:cubicBezTo>
                <a:cubicBezTo>
                  <a:pt x="415" y="61"/>
                  <a:pt x="415" y="61"/>
                  <a:pt x="415" y="61"/>
                </a:cubicBezTo>
                <a:cubicBezTo>
                  <a:pt x="415" y="61"/>
                  <a:pt x="415" y="61"/>
                  <a:pt x="415" y="61"/>
                </a:cubicBezTo>
                <a:close/>
                <a:moveTo>
                  <a:pt x="419" y="72"/>
                </a:moveTo>
                <a:cubicBezTo>
                  <a:pt x="419" y="72"/>
                  <a:pt x="421" y="72"/>
                  <a:pt x="421" y="72"/>
                </a:cubicBezTo>
                <a:cubicBezTo>
                  <a:pt x="420" y="72"/>
                  <a:pt x="420" y="71"/>
                  <a:pt x="419" y="72"/>
                </a:cubicBezTo>
                <a:close/>
                <a:moveTo>
                  <a:pt x="506" y="233"/>
                </a:moveTo>
                <a:cubicBezTo>
                  <a:pt x="506" y="233"/>
                  <a:pt x="506" y="233"/>
                  <a:pt x="507" y="233"/>
                </a:cubicBezTo>
                <a:cubicBezTo>
                  <a:pt x="507" y="233"/>
                  <a:pt x="507" y="232"/>
                  <a:pt x="507" y="232"/>
                </a:cubicBezTo>
                <a:cubicBezTo>
                  <a:pt x="506" y="232"/>
                  <a:pt x="506" y="232"/>
                  <a:pt x="506" y="233"/>
                </a:cubicBezTo>
                <a:close/>
                <a:moveTo>
                  <a:pt x="404" y="42"/>
                </a:moveTo>
                <a:cubicBezTo>
                  <a:pt x="404" y="42"/>
                  <a:pt x="404" y="43"/>
                  <a:pt x="405" y="43"/>
                </a:cubicBezTo>
                <a:cubicBezTo>
                  <a:pt x="405" y="43"/>
                  <a:pt x="405" y="43"/>
                  <a:pt x="405" y="42"/>
                </a:cubicBezTo>
                <a:cubicBezTo>
                  <a:pt x="405" y="42"/>
                  <a:pt x="405" y="42"/>
                  <a:pt x="405" y="42"/>
                </a:cubicBezTo>
                <a:cubicBezTo>
                  <a:pt x="405" y="42"/>
                  <a:pt x="404" y="42"/>
                  <a:pt x="404" y="42"/>
                </a:cubicBezTo>
                <a:close/>
                <a:moveTo>
                  <a:pt x="423" y="77"/>
                </a:moveTo>
                <a:cubicBezTo>
                  <a:pt x="423" y="77"/>
                  <a:pt x="423" y="78"/>
                  <a:pt x="424" y="77"/>
                </a:cubicBezTo>
                <a:cubicBezTo>
                  <a:pt x="423" y="77"/>
                  <a:pt x="423" y="77"/>
                  <a:pt x="423" y="77"/>
                </a:cubicBezTo>
                <a:cubicBezTo>
                  <a:pt x="423" y="77"/>
                  <a:pt x="423" y="77"/>
                  <a:pt x="423" y="77"/>
                </a:cubicBezTo>
                <a:close/>
                <a:moveTo>
                  <a:pt x="412" y="57"/>
                </a:moveTo>
                <a:cubicBezTo>
                  <a:pt x="412" y="57"/>
                  <a:pt x="412" y="57"/>
                  <a:pt x="412" y="57"/>
                </a:cubicBezTo>
                <a:cubicBezTo>
                  <a:pt x="412" y="57"/>
                  <a:pt x="412" y="57"/>
                  <a:pt x="412" y="57"/>
                </a:cubicBezTo>
                <a:close/>
                <a:moveTo>
                  <a:pt x="412" y="61"/>
                </a:moveTo>
                <a:cubicBezTo>
                  <a:pt x="413" y="61"/>
                  <a:pt x="414" y="61"/>
                  <a:pt x="414" y="60"/>
                </a:cubicBezTo>
                <a:cubicBezTo>
                  <a:pt x="413" y="61"/>
                  <a:pt x="413" y="60"/>
                  <a:pt x="412" y="61"/>
                </a:cubicBezTo>
                <a:close/>
                <a:moveTo>
                  <a:pt x="412" y="59"/>
                </a:moveTo>
                <a:cubicBezTo>
                  <a:pt x="412" y="59"/>
                  <a:pt x="412" y="59"/>
                  <a:pt x="413" y="60"/>
                </a:cubicBezTo>
                <a:cubicBezTo>
                  <a:pt x="413" y="59"/>
                  <a:pt x="413" y="59"/>
                  <a:pt x="413" y="59"/>
                </a:cubicBezTo>
                <a:cubicBezTo>
                  <a:pt x="413" y="59"/>
                  <a:pt x="412" y="59"/>
                  <a:pt x="412" y="59"/>
                </a:cubicBezTo>
                <a:close/>
                <a:moveTo>
                  <a:pt x="416" y="66"/>
                </a:moveTo>
                <a:cubicBezTo>
                  <a:pt x="415" y="66"/>
                  <a:pt x="414" y="65"/>
                  <a:pt x="413" y="66"/>
                </a:cubicBezTo>
                <a:cubicBezTo>
                  <a:pt x="414" y="66"/>
                  <a:pt x="416" y="66"/>
                  <a:pt x="416" y="66"/>
                </a:cubicBezTo>
                <a:close/>
                <a:moveTo>
                  <a:pt x="426" y="85"/>
                </a:moveTo>
                <a:cubicBezTo>
                  <a:pt x="426" y="85"/>
                  <a:pt x="427" y="85"/>
                  <a:pt x="427" y="85"/>
                </a:cubicBezTo>
                <a:cubicBezTo>
                  <a:pt x="426" y="85"/>
                  <a:pt x="426" y="85"/>
                  <a:pt x="426" y="85"/>
                </a:cubicBezTo>
                <a:close/>
                <a:moveTo>
                  <a:pt x="415" y="64"/>
                </a:moveTo>
                <a:cubicBezTo>
                  <a:pt x="414" y="63"/>
                  <a:pt x="414" y="65"/>
                  <a:pt x="415" y="64"/>
                </a:cubicBezTo>
                <a:close/>
                <a:moveTo>
                  <a:pt x="413" y="62"/>
                </a:moveTo>
                <a:cubicBezTo>
                  <a:pt x="413" y="62"/>
                  <a:pt x="413" y="62"/>
                  <a:pt x="414" y="63"/>
                </a:cubicBezTo>
                <a:cubicBezTo>
                  <a:pt x="414" y="63"/>
                  <a:pt x="414" y="63"/>
                  <a:pt x="414" y="62"/>
                </a:cubicBezTo>
                <a:cubicBezTo>
                  <a:pt x="414" y="62"/>
                  <a:pt x="414" y="62"/>
                  <a:pt x="413" y="62"/>
                </a:cubicBezTo>
                <a:close/>
                <a:moveTo>
                  <a:pt x="413" y="64"/>
                </a:moveTo>
                <a:cubicBezTo>
                  <a:pt x="413" y="64"/>
                  <a:pt x="414" y="64"/>
                  <a:pt x="414" y="64"/>
                </a:cubicBezTo>
                <a:cubicBezTo>
                  <a:pt x="414" y="64"/>
                  <a:pt x="412" y="64"/>
                  <a:pt x="413" y="64"/>
                </a:cubicBezTo>
                <a:close/>
                <a:moveTo>
                  <a:pt x="410" y="58"/>
                </a:moveTo>
                <a:cubicBezTo>
                  <a:pt x="411" y="59"/>
                  <a:pt x="411" y="58"/>
                  <a:pt x="411" y="58"/>
                </a:cubicBezTo>
                <a:cubicBezTo>
                  <a:pt x="411" y="58"/>
                  <a:pt x="411" y="58"/>
                  <a:pt x="410" y="58"/>
                </a:cubicBezTo>
                <a:close/>
                <a:moveTo>
                  <a:pt x="411" y="59"/>
                </a:moveTo>
                <a:cubicBezTo>
                  <a:pt x="411" y="59"/>
                  <a:pt x="411" y="59"/>
                  <a:pt x="411" y="59"/>
                </a:cubicBezTo>
                <a:cubicBezTo>
                  <a:pt x="411" y="59"/>
                  <a:pt x="411" y="59"/>
                  <a:pt x="411" y="59"/>
                </a:cubicBezTo>
                <a:cubicBezTo>
                  <a:pt x="411" y="59"/>
                  <a:pt x="411" y="59"/>
                  <a:pt x="411" y="59"/>
                </a:cubicBezTo>
                <a:cubicBezTo>
                  <a:pt x="411" y="59"/>
                  <a:pt x="411" y="59"/>
                  <a:pt x="411" y="59"/>
                </a:cubicBezTo>
                <a:close/>
                <a:moveTo>
                  <a:pt x="425" y="85"/>
                </a:moveTo>
                <a:cubicBezTo>
                  <a:pt x="425" y="85"/>
                  <a:pt x="425" y="85"/>
                  <a:pt x="425" y="85"/>
                </a:cubicBezTo>
                <a:cubicBezTo>
                  <a:pt x="425" y="86"/>
                  <a:pt x="425" y="85"/>
                  <a:pt x="425" y="85"/>
                </a:cubicBezTo>
                <a:cubicBezTo>
                  <a:pt x="425" y="85"/>
                  <a:pt x="425" y="85"/>
                  <a:pt x="425" y="85"/>
                </a:cubicBezTo>
                <a:close/>
                <a:moveTo>
                  <a:pt x="409" y="56"/>
                </a:moveTo>
                <a:cubicBezTo>
                  <a:pt x="409" y="56"/>
                  <a:pt x="409" y="56"/>
                  <a:pt x="409" y="56"/>
                </a:cubicBezTo>
                <a:close/>
                <a:moveTo>
                  <a:pt x="409" y="57"/>
                </a:moveTo>
                <a:cubicBezTo>
                  <a:pt x="410" y="57"/>
                  <a:pt x="410" y="57"/>
                  <a:pt x="410" y="57"/>
                </a:cubicBezTo>
                <a:cubicBezTo>
                  <a:pt x="410" y="57"/>
                  <a:pt x="410" y="57"/>
                  <a:pt x="410" y="57"/>
                </a:cubicBezTo>
                <a:cubicBezTo>
                  <a:pt x="410" y="57"/>
                  <a:pt x="410" y="57"/>
                  <a:pt x="410" y="57"/>
                </a:cubicBezTo>
                <a:cubicBezTo>
                  <a:pt x="410" y="57"/>
                  <a:pt x="410" y="57"/>
                  <a:pt x="409" y="57"/>
                </a:cubicBezTo>
                <a:close/>
                <a:moveTo>
                  <a:pt x="420" y="77"/>
                </a:moveTo>
                <a:cubicBezTo>
                  <a:pt x="421" y="77"/>
                  <a:pt x="421" y="77"/>
                  <a:pt x="421" y="77"/>
                </a:cubicBezTo>
                <a:cubicBezTo>
                  <a:pt x="420" y="77"/>
                  <a:pt x="420" y="77"/>
                  <a:pt x="420" y="77"/>
                </a:cubicBezTo>
                <a:close/>
                <a:moveTo>
                  <a:pt x="424" y="84"/>
                </a:moveTo>
                <a:cubicBezTo>
                  <a:pt x="424" y="84"/>
                  <a:pt x="424" y="84"/>
                  <a:pt x="424" y="84"/>
                </a:cubicBezTo>
                <a:cubicBezTo>
                  <a:pt x="424" y="84"/>
                  <a:pt x="424" y="84"/>
                  <a:pt x="424" y="84"/>
                </a:cubicBezTo>
                <a:close/>
                <a:moveTo>
                  <a:pt x="415" y="72"/>
                </a:moveTo>
                <a:cubicBezTo>
                  <a:pt x="416" y="72"/>
                  <a:pt x="417" y="72"/>
                  <a:pt x="418" y="72"/>
                </a:cubicBezTo>
                <a:cubicBezTo>
                  <a:pt x="417" y="72"/>
                  <a:pt x="417" y="72"/>
                  <a:pt x="417" y="71"/>
                </a:cubicBezTo>
                <a:cubicBezTo>
                  <a:pt x="416" y="72"/>
                  <a:pt x="416" y="71"/>
                  <a:pt x="415" y="72"/>
                </a:cubicBezTo>
                <a:close/>
                <a:moveTo>
                  <a:pt x="411" y="61"/>
                </a:moveTo>
                <a:cubicBezTo>
                  <a:pt x="412" y="62"/>
                  <a:pt x="411" y="61"/>
                  <a:pt x="411" y="62"/>
                </a:cubicBezTo>
                <a:cubicBezTo>
                  <a:pt x="411" y="62"/>
                  <a:pt x="412" y="62"/>
                  <a:pt x="412" y="62"/>
                </a:cubicBezTo>
                <a:cubicBezTo>
                  <a:pt x="412" y="62"/>
                  <a:pt x="412" y="61"/>
                  <a:pt x="411" y="61"/>
                </a:cubicBezTo>
                <a:close/>
                <a:moveTo>
                  <a:pt x="397" y="37"/>
                </a:moveTo>
                <a:cubicBezTo>
                  <a:pt x="398" y="37"/>
                  <a:pt x="398" y="38"/>
                  <a:pt x="398" y="38"/>
                </a:cubicBezTo>
                <a:cubicBezTo>
                  <a:pt x="398" y="37"/>
                  <a:pt x="399" y="37"/>
                  <a:pt x="398" y="37"/>
                </a:cubicBezTo>
                <a:cubicBezTo>
                  <a:pt x="398" y="37"/>
                  <a:pt x="397" y="37"/>
                  <a:pt x="397" y="37"/>
                </a:cubicBezTo>
                <a:close/>
                <a:moveTo>
                  <a:pt x="403" y="49"/>
                </a:moveTo>
                <a:cubicBezTo>
                  <a:pt x="403" y="49"/>
                  <a:pt x="404" y="49"/>
                  <a:pt x="404" y="48"/>
                </a:cubicBezTo>
                <a:cubicBezTo>
                  <a:pt x="404" y="48"/>
                  <a:pt x="403" y="49"/>
                  <a:pt x="403" y="49"/>
                </a:cubicBezTo>
                <a:close/>
                <a:moveTo>
                  <a:pt x="409" y="59"/>
                </a:moveTo>
                <a:cubicBezTo>
                  <a:pt x="409" y="60"/>
                  <a:pt x="409" y="60"/>
                  <a:pt x="410" y="59"/>
                </a:cubicBezTo>
                <a:cubicBezTo>
                  <a:pt x="410" y="59"/>
                  <a:pt x="410" y="59"/>
                  <a:pt x="410" y="59"/>
                </a:cubicBezTo>
                <a:cubicBezTo>
                  <a:pt x="409" y="59"/>
                  <a:pt x="409" y="59"/>
                  <a:pt x="409" y="59"/>
                </a:cubicBezTo>
                <a:close/>
                <a:moveTo>
                  <a:pt x="408" y="57"/>
                </a:moveTo>
                <a:cubicBezTo>
                  <a:pt x="408" y="57"/>
                  <a:pt x="408" y="57"/>
                  <a:pt x="408" y="57"/>
                </a:cubicBezTo>
                <a:cubicBezTo>
                  <a:pt x="408" y="57"/>
                  <a:pt x="408" y="57"/>
                  <a:pt x="408" y="57"/>
                </a:cubicBezTo>
                <a:cubicBezTo>
                  <a:pt x="408" y="57"/>
                  <a:pt x="408" y="57"/>
                  <a:pt x="408" y="57"/>
                </a:cubicBezTo>
                <a:close/>
                <a:moveTo>
                  <a:pt x="410" y="64"/>
                </a:moveTo>
                <a:cubicBezTo>
                  <a:pt x="410" y="65"/>
                  <a:pt x="412" y="64"/>
                  <a:pt x="412" y="64"/>
                </a:cubicBezTo>
                <a:cubicBezTo>
                  <a:pt x="411" y="64"/>
                  <a:pt x="411" y="64"/>
                  <a:pt x="410" y="64"/>
                </a:cubicBezTo>
                <a:close/>
                <a:moveTo>
                  <a:pt x="407" y="59"/>
                </a:moveTo>
                <a:cubicBezTo>
                  <a:pt x="408" y="58"/>
                  <a:pt x="408" y="58"/>
                  <a:pt x="408" y="58"/>
                </a:cubicBezTo>
                <a:cubicBezTo>
                  <a:pt x="408" y="58"/>
                  <a:pt x="407" y="58"/>
                  <a:pt x="407" y="59"/>
                </a:cubicBezTo>
                <a:close/>
                <a:moveTo>
                  <a:pt x="412" y="66"/>
                </a:moveTo>
                <a:cubicBezTo>
                  <a:pt x="412" y="66"/>
                  <a:pt x="413" y="66"/>
                  <a:pt x="413" y="66"/>
                </a:cubicBezTo>
                <a:cubicBezTo>
                  <a:pt x="413" y="66"/>
                  <a:pt x="412" y="66"/>
                  <a:pt x="412" y="66"/>
                </a:cubicBezTo>
                <a:close/>
                <a:moveTo>
                  <a:pt x="425" y="90"/>
                </a:moveTo>
                <a:cubicBezTo>
                  <a:pt x="425" y="90"/>
                  <a:pt x="425" y="90"/>
                  <a:pt x="425" y="90"/>
                </a:cubicBezTo>
                <a:cubicBezTo>
                  <a:pt x="425" y="90"/>
                  <a:pt x="425" y="90"/>
                  <a:pt x="425" y="90"/>
                </a:cubicBezTo>
                <a:close/>
                <a:moveTo>
                  <a:pt x="426" y="92"/>
                </a:moveTo>
                <a:cubicBezTo>
                  <a:pt x="426" y="92"/>
                  <a:pt x="426" y="92"/>
                  <a:pt x="426" y="92"/>
                </a:cubicBezTo>
                <a:cubicBezTo>
                  <a:pt x="426" y="92"/>
                  <a:pt x="427" y="92"/>
                  <a:pt x="426" y="91"/>
                </a:cubicBezTo>
                <a:cubicBezTo>
                  <a:pt x="426" y="92"/>
                  <a:pt x="426" y="92"/>
                  <a:pt x="426" y="92"/>
                </a:cubicBezTo>
                <a:close/>
                <a:moveTo>
                  <a:pt x="502" y="237"/>
                </a:moveTo>
                <a:cubicBezTo>
                  <a:pt x="502" y="237"/>
                  <a:pt x="503" y="239"/>
                  <a:pt x="504" y="238"/>
                </a:cubicBezTo>
                <a:cubicBezTo>
                  <a:pt x="504" y="238"/>
                  <a:pt x="503" y="238"/>
                  <a:pt x="504" y="237"/>
                </a:cubicBezTo>
                <a:cubicBezTo>
                  <a:pt x="504" y="236"/>
                  <a:pt x="503" y="236"/>
                  <a:pt x="502" y="237"/>
                </a:cubicBezTo>
                <a:close/>
                <a:moveTo>
                  <a:pt x="396" y="38"/>
                </a:moveTo>
                <a:cubicBezTo>
                  <a:pt x="397" y="37"/>
                  <a:pt x="397" y="37"/>
                  <a:pt x="397" y="37"/>
                </a:cubicBezTo>
                <a:cubicBezTo>
                  <a:pt x="397" y="37"/>
                  <a:pt x="396" y="38"/>
                  <a:pt x="396" y="38"/>
                </a:cubicBezTo>
                <a:close/>
                <a:moveTo>
                  <a:pt x="412" y="66"/>
                </a:moveTo>
                <a:cubicBezTo>
                  <a:pt x="412" y="65"/>
                  <a:pt x="412" y="66"/>
                  <a:pt x="412" y="66"/>
                </a:cubicBezTo>
                <a:close/>
                <a:moveTo>
                  <a:pt x="409" y="61"/>
                </a:moveTo>
                <a:cubicBezTo>
                  <a:pt x="409" y="61"/>
                  <a:pt x="410" y="61"/>
                  <a:pt x="409" y="61"/>
                </a:cubicBezTo>
                <a:close/>
                <a:moveTo>
                  <a:pt x="402" y="47"/>
                </a:moveTo>
                <a:cubicBezTo>
                  <a:pt x="402" y="47"/>
                  <a:pt x="402" y="47"/>
                  <a:pt x="402" y="47"/>
                </a:cubicBezTo>
                <a:close/>
                <a:moveTo>
                  <a:pt x="411" y="66"/>
                </a:moveTo>
                <a:cubicBezTo>
                  <a:pt x="411" y="66"/>
                  <a:pt x="412" y="66"/>
                  <a:pt x="412" y="66"/>
                </a:cubicBezTo>
                <a:cubicBezTo>
                  <a:pt x="411" y="66"/>
                  <a:pt x="410" y="65"/>
                  <a:pt x="411" y="66"/>
                </a:cubicBezTo>
                <a:close/>
                <a:moveTo>
                  <a:pt x="404" y="61"/>
                </a:moveTo>
                <a:cubicBezTo>
                  <a:pt x="406" y="62"/>
                  <a:pt x="407" y="62"/>
                  <a:pt x="409" y="61"/>
                </a:cubicBezTo>
                <a:cubicBezTo>
                  <a:pt x="409" y="61"/>
                  <a:pt x="409" y="61"/>
                  <a:pt x="409" y="60"/>
                </a:cubicBezTo>
                <a:cubicBezTo>
                  <a:pt x="407" y="61"/>
                  <a:pt x="406" y="60"/>
                  <a:pt x="404" y="61"/>
                </a:cubicBezTo>
                <a:close/>
                <a:moveTo>
                  <a:pt x="424" y="90"/>
                </a:moveTo>
                <a:cubicBezTo>
                  <a:pt x="424" y="90"/>
                  <a:pt x="425" y="90"/>
                  <a:pt x="424" y="90"/>
                </a:cubicBezTo>
                <a:cubicBezTo>
                  <a:pt x="424" y="90"/>
                  <a:pt x="424" y="90"/>
                  <a:pt x="424" y="90"/>
                </a:cubicBezTo>
                <a:close/>
                <a:moveTo>
                  <a:pt x="402" y="49"/>
                </a:moveTo>
                <a:cubicBezTo>
                  <a:pt x="402" y="49"/>
                  <a:pt x="402" y="49"/>
                  <a:pt x="402" y="49"/>
                </a:cubicBezTo>
                <a:close/>
                <a:moveTo>
                  <a:pt x="408" y="60"/>
                </a:moveTo>
                <a:cubicBezTo>
                  <a:pt x="408" y="60"/>
                  <a:pt x="408" y="60"/>
                  <a:pt x="408" y="60"/>
                </a:cubicBezTo>
                <a:close/>
                <a:moveTo>
                  <a:pt x="411" y="68"/>
                </a:moveTo>
                <a:cubicBezTo>
                  <a:pt x="411" y="68"/>
                  <a:pt x="411" y="68"/>
                  <a:pt x="412" y="68"/>
                </a:cubicBezTo>
                <a:cubicBezTo>
                  <a:pt x="412" y="68"/>
                  <a:pt x="412" y="68"/>
                  <a:pt x="412" y="68"/>
                </a:cubicBezTo>
                <a:cubicBezTo>
                  <a:pt x="412" y="68"/>
                  <a:pt x="412" y="67"/>
                  <a:pt x="412" y="67"/>
                </a:cubicBezTo>
                <a:cubicBezTo>
                  <a:pt x="412" y="67"/>
                  <a:pt x="412" y="67"/>
                  <a:pt x="411" y="68"/>
                </a:cubicBezTo>
                <a:close/>
                <a:moveTo>
                  <a:pt x="396" y="37"/>
                </a:moveTo>
                <a:cubicBezTo>
                  <a:pt x="395" y="37"/>
                  <a:pt x="396" y="38"/>
                  <a:pt x="396" y="37"/>
                </a:cubicBezTo>
                <a:close/>
                <a:moveTo>
                  <a:pt x="402" y="49"/>
                </a:moveTo>
                <a:cubicBezTo>
                  <a:pt x="401" y="50"/>
                  <a:pt x="403" y="49"/>
                  <a:pt x="402" y="49"/>
                </a:cubicBezTo>
                <a:close/>
                <a:moveTo>
                  <a:pt x="406" y="57"/>
                </a:moveTo>
                <a:cubicBezTo>
                  <a:pt x="406" y="57"/>
                  <a:pt x="406" y="57"/>
                  <a:pt x="406" y="57"/>
                </a:cubicBezTo>
                <a:cubicBezTo>
                  <a:pt x="406" y="57"/>
                  <a:pt x="406" y="57"/>
                  <a:pt x="406" y="57"/>
                </a:cubicBezTo>
                <a:close/>
                <a:moveTo>
                  <a:pt x="405" y="59"/>
                </a:moveTo>
                <a:cubicBezTo>
                  <a:pt x="405" y="59"/>
                  <a:pt x="406" y="59"/>
                  <a:pt x="406" y="60"/>
                </a:cubicBezTo>
                <a:cubicBezTo>
                  <a:pt x="407" y="59"/>
                  <a:pt x="407" y="59"/>
                  <a:pt x="407" y="59"/>
                </a:cubicBezTo>
                <a:cubicBezTo>
                  <a:pt x="407" y="59"/>
                  <a:pt x="407" y="59"/>
                  <a:pt x="407" y="59"/>
                </a:cubicBezTo>
                <a:cubicBezTo>
                  <a:pt x="406" y="59"/>
                  <a:pt x="406" y="58"/>
                  <a:pt x="405" y="59"/>
                </a:cubicBezTo>
                <a:close/>
                <a:moveTo>
                  <a:pt x="415" y="75"/>
                </a:moveTo>
                <a:cubicBezTo>
                  <a:pt x="415" y="75"/>
                  <a:pt x="415" y="75"/>
                  <a:pt x="415" y="75"/>
                </a:cubicBezTo>
                <a:cubicBezTo>
                  <a:pt x="416" y="75"/>
                  <a:pt x="416" y="75"/>
                  <a:pt x="416" y="75"/>
                </a:cubicBezTo>
                <a:cubicBezTo>
                  <a:pt x="416" y="75"/>
                  <a:pt x="416" y="75"/>
                  <a:pt x="416" y="75"/>
                </a:cubicBezTo>
                <a:cubicBezTo>
                  <a:pt x="415" y="75"/>
                  <a:pt x="415" y="75"/>
                  <a:pt x="415" y="75"/>
                </a:cubicBezTo>
                <a:close/>
                <a:moveTo>
                  <a:pt x="420" y="85"/>
                </a:moveTo>
                <a:cubicBezTo>
                  <a:pt x="421" y="85"/>
                  <a:pt x="421" y="85"/>
                  <a:pt x="421" y="85"/>
                </a:cubicBezTo>
                <a:cubicBezTo>
                  <a:pt x="421" y="85"/>
                  <a:pt x="421" y="85"/>
                  <a:pt x="420" y="85"/>
                </a:cubicBezTo>
                <a:cubicBezTo>
                  <a:pt x="420" y="85"/>
                  <a:pt x="420" y="85"/>
                  <a:pt x="420" y="85"/>
                </a:cubicBezTo>
                <a:close/>
                <a:moveTo>
                  <a:pt x="424" y="92"/>
                </a:moveTo>
                <a:cubicBezTo>
                  <a:pt x="424" y="92"/>
                  <a:pt x="425" y="91"/>
                  <a:pt x="424" y="92"/>
                </a:cubicBezTo>
                <a:close/>
                <a:moveTo>
                  <a:pt x="409" y="64"/>
                </a:moveTo>
                <a:cubicBezTo>
                  <a:pt x="410" y="64"/>
                  <a:pt x="409" y="64"/>
                  <a:pt x="409" y="64"/>
                </a:cubicBezTo>
                <a:cubicBezTo>
                  <a:pt x="408" y="64"/>
                  <a:pt x="409" y="64"/>
                  <a:pt x="409" y="64"/>
                </a:cubicBezTo>
                <a:close/>
                <a:moveTo>
                  <a:pt x="422" y="88"/>
                </a:moveTo>
                <a:cubicBezTo>
                  <a:pt x="422" y="88"/>
                  <a:pt x="422" y="88"/>
                  <a:pt x="422" y="88"/>
                </a:cubicBezTo>
                <a:cubicBezTo>
                  <a:pt x="422" y="88"/>
                  <a:pt x="422" y="88"/>
                  <a:pt x="422" y="88"/>
                </a:cubicBezTo>
                <a:cubicBezTo>
                  <a:pt x="422" y="88"/>
                  <a:pt x="422" y="88"/>
                  <a:pt x="422" y="88"/>
                </a:cubicBezTo>
                <a:close/>
                <a:moveTo>
                  <a:pt x="408" y="65"/>
                </a:moveTo>
                <a:cubicBezTo>
                  <a:pt x="408" y="66"/>
                  <a:pt x="407" y="65"/>
                  <a:pt x="407" y="66"/>
                </a:cubicBezTo>
                <a:cubicBezTo>
                  <a:pt x="408" y="66"/>
                  <a:pt x="410" y="67"/>
                  <a:pt x="410" y="66"/>
                </a:cubicBezTo>
                <a:cubicBezTo>
                  <a:pt x="409" y="66"/>
                  <a:pt x="409" y="65"/>
                  <a:pt x="408" y="65"/>
                </a:cubicBezTo>
                <a:close/>
                <a:moveTo>
                  <a:pt x="420" y="85"/>
                </a:moveTo>
                <a:cubicBezTo>
                  <a:pt x="420" y="85"/>
                  <a:pt x="420" y="85"/>
                  <a:pt x="420" y="85"/>
                </a:cubicBezTo>
                <a:close/>
                <a:moveTo>
                  <a:pt x="404" y="57"/>
                </a:moveTo>
                <a:cubicBezTo>
                  <a:pt x="404" y="57"/>
                  <a:pt x="405" y="57"/>
                  <a:pt x="405" y="57"/>
                </a:cubicBezTo>
                <a:cubicBezTo>
                  <a:pt x="405" y="57"/>
                  <a:pt x="405" y="57"/>
                  <a:pt x="405" y="57"/>
                </a:cubicBezTo>
                <a:cubicBezTo>
                  <a:pt x="405" y="57"/>
                  <a:pt x="405" y="57"/>
                  <a:pt x="405" y="57"/>
                </a:cubicBezTo>
                <a:cubicBezTo>
                  <a:pt x="405" y="57"/>
                  <a:pt x="405" y="57"/>
                  <a:pt x="404" y="57"/>
                </a:cubicBezTo>
                <a:close/>
                <a:moveTo>
                  <a:pt x="405" y="62"/>
                </a:moveTo>
                <a:cubicBezTo>
                  <a:pt x="406" y="63"/>
                  <a:pt x="407" y="62"/>
                  <a:pt x="408" y="63"/>
                </a:cubicBezTo>
                <a:cubicBezTo>
                  <a:pt x="407" y="62"/>
                  <a:pt x="406" y="62"/>
                  <a:pt x="405" y="62"/>
                </a:cubicBezTo>
                <a:close/>
                <a:moveTo>
                  <a:pt x="420" y="87"/>
                </a:moveTo>
                <a:cubicBezTo>
                  <a:pt x="420" y="87"/>
                  <a:pt x="420" y="87"/>
                  <a:pt x="420" y="88"/>
                </a:cubicBezTo>
                <a:cubicBezTo>
                  <a:pt x="421" y="88"/>
                  <a:pt x="421" y="87"/>
                  <a:pt x="421" y="87"/>
                </a:cubicBezTo>
                <a:cubicBezTo>
                  <a:pt x="421" y="87"/>
                  <a:pt x="421" y="87"/>
                  <a:pt x="421" y="87"/>
                </a:cubicBezTo>
                <a:cubicBezTo>
                  <a:pt x="420" y="87"/>
                  <a:pt x="420" y="87"/>
                  <a:pt x="420" y="87"/>
                </a:cubicBezTo>
                <a:close/>
                <a:moveTo>
                  <a:pt x="405" y="64"/>
                </a:moveTo>
                <a:cubicBezTo>
                  <a:pt x="406" y="65"/>
                  <a:pt x="408" y="64"/>
                  <a:pt x="407" y="65"/>
                </a:cubicBezTo>
                <a:cubicBezTo>
                  <a:pt x="408" y="65"/>
                  <a:pt x="408" y="64"/>
                  <a:pt x="408" y="64"/>
                </a:cubicBezTo>
                <a:cubicBezTo>
                  <a:pt x="407" y="64"/>
                  <a:pt x="406" y="63"/>
                  <a:pt x="405" y="64"/>
                </a:cubicBezTo>
                <a:close/>
                <a:moveTo>
                  <a:pt x="413" y="74"/>
                </a:moveTo>
                <a:cubicBezTo>
                  <a:pt x="413" y="74"/>
                  <a:pt x="413" y="74"/>
                  <a:pt x="413" y="74"/>
                </a:cubicBezTo>
                <a:cubicBezTo>
                  <a:pt x="413" y="74"/>
                  <a:pt x="413" y="74"/>
                  <a:pt x="413" y="74"/>
                </a:cubicBezTo>
                <a:cubicBezTo>
                  <a:pt x="413" y="74"/>
                  <a:pt x="413" y="74"/>
                  <a:pt x="413" y="74"/>
                </a:cubicBezTo>
                <a:close/>
                <a:moveTo>
                  <a:pt x="407" y="67"/>
                </a:moveTo>
                <a:cubicBezTo>
                  <a:pt x="407" y="68"/>
                  <a:pt x="407" y="68"/>
                  <a:pt x="407" y="68"/>
                </a:cubicBezTo>
                <a:cubicBezTo>
                  <a:pt x="408" y="68"/>
                  <a:pt x="409" y="68"/>
                  <a:pt x="409" y="67"/>
                </a:cubicBezTo>
                <a:cubicBezTo>
                  <a:pt x="408" y="68"/>
                  <a:pt x="408" y="67"/>
                  <a:pt x="407" y="67"/>
                </a:cubicBezTo>
                <a:close/>
                <a:moveTo>
                  <a:pt x="403" y="60"/>
                </a:moveTo>
                <a:cubicBezTo>
                  <a:pt x="403" y="60"/>
                  <a:pt x="404" y="59"/>
                  <a:pt x="404" y="59"/>
                </a:cubicBezTo>
                <a:cubicBezTo>
                  <a:pt x="403" y="59"/>
                  <a:pt x="403" y="59"/>
                  <a:pt x="403" y="60"/>
                </a:cubicBezTo>
                <a:close/>
                <a:moveTo>
                  <a:pt x="398" y="49"/>
                </a:moveTo>
                <a:cubicBezTo>
                  <a:pt x="398" y="49"/>
                  <a:pt x="398" y="49"/>
                  <a:pt x="398" y="49"/>
                </a:cubicBezTo>
                <a:close/>
                <a:moveTo>
                  <a:pt x="405" y="62"/>
                </a:moveTo>
                <a:cubicBezTo>
                  <a:pt x="404" y="63"/>
                  <a:pt x="404" y="62"/>
                  <a:pt x="403" y="63"/>
                </a:cubicBezTo>
                <a:cubicBezTo>
                  <a:pt x="404" y="63"/>
                  <a:pt x="404" y="62"/>
                  <a:pt x="405" y="63"/>
                </a:cubicBezTo>
                <a:cubicBezTo>
                  <a:pt x="405" y="63"/>
                  <a:pt x="405" y="63"/>
                  <a:pt x="405" y="63"/>
                </a:cubicBezTo>
                <a:cubicBezTo>
                  <a:pt x="405" y="62"/>
                  <a:pt x="405" y="62"/>
                  <a:pt x="405" y="62"/>
                </a:cubicBezTo>
                <a:close/>
                <a:moveTo>
                  <a:pt x="406" y="65"/>
                </a:moveTo>
                <a:cubicBezTo>
                  <a:pt x="405" y="65"/>
                  <a:pt x="405" y="66"/>
                  <a:pt x="404" y="66"/>
                </a:cubicBezTo>
                <a:cubicBezTo>
                  <a:pt x="405" y="66"/>
                  <a:pt x="406" y="67"/>
                  <a:pt x="407" y="66"/>
                </a:cubicBezTo>
                <a:cubicBezTo>
                  <a:pt x="407" y="66"/>
                  <a:pt x="406" y="66"/>
                  <a:pt x="406" y="65"/>
                </a:cubicBezTo>
                <a:close/>
                <a:moveTo>
                  <a:pt x="410" y="72"/>
                </a:moveTo>
                <a:cubicBezTo>
                  <a:pt x="410" y="72"/>
                  <a:pt x="410" y="72"/>
                  <a:pt x="410" y="72"/>
                </a:cubicBezTo>
                <a:cubicBezTo>
                  <a:pt x="410" y="72"/>
                  <a:pt x="410" y="72"/>
                  <a:pt x="410" y="72"/>
                </a:cubicBezTo>
                <a:cubicBezTo>
                  <a:pt x="410" y="72"/>
                  <a:pt x="410" y="72"/>
                  <a:pt x="410" y="72"/>
                </a:cubicBezTo>
                <a:close/>
                <a:moveTo>
                  <a:pt x="391" y="37"/>
                </a:moveTo>
                <a:cubicBezTo>
                  <a:pt x="391" y="38"/>
                  <a:pt x="391" y="38"/>
                  <a:pt x="392" y="38"/>
                </a:cubicBezTo>
                <a:cubicBezTo>
                  <a:pt x="392" y="37"/>
                  <a:pt x="392" y="37"/>
                  <a:pt x="392" y="37"/>
                </a:cubicBezTo>
                <a:cubicBezTo>
                  <a:pt x="391" y="37"/>
                  <a:pt x="391" y="37"/>
                  <a:pt x="391" y="37"/>
                </a:cubicBezTo>
                <a:close/>
                <a:moveTo>
                  <a:pt x="401" y="57"/>
                </a:moveTo>
                <a:cubicBezTo>
                  <a:pt x="401" y="57"/>
                  <a:pt x="401" y="57"/>
                  <a:pt x="402" y="57"/>
                </a:cubicBezTo>
                <a:cubicBezTo>
                  <a:pt x="402" y="57"/>
                  <a:pt x="402" y="57"/>
                  <a:pt x="402" y="56"/>
                </a:cubicBezTo>
                <a:cubicBezTo>
                  <a:pt x="401" y="57"/>
                  <a:pt x="401" y="56"/>
                  <a:pt x="401" y="57"/>
                </a:cubicBezTo>
                <a:close/>
                <a:moveTo>
                  <a:pt x="402" y="58"/>
                </a:moveTo>
                <a:cubicBezTo>
                  <a:pt x="402" y="59"/>
                  <a:pt x="402" y="59"/>
                  <a:pt x="403" y="59"/>
                </a:cubicBezTo>
                <a:cubicBezTo>
                  <a:pt x="404" y="59"/>
                  <a:pt x="402" y="58"/>
                  <a:pt x="402" y="58"/>
                </a:cubicBezTo>
                <a:close/>
                <a:moveTo>
                  <a:pt x="403" y="61"/>
                </a:moveTo>
                <a:cubicBezTo>
                  <a:pt x="403" y="61"/>
                  <a:pt x="403" y="62"/>
                  <a:pt x="404" y="62"/>
                </a:cubicBezTo>
                <a:cubicBezTo>
                  <a:pt x="404" y="61"/>
                  <a:pt x="404" y="61"/>
                  <a:pt x="403" y="61"/>
                </a:cubicBezTo>
                <a:close/>
                <a:moveTo>
                  <a:pt x="392" y="42"/>
                </a:moveTo>
                <a:cubicBezTo>
                  <a:pt x="392" y="42"/>
                  <a:pt x="392" y="42"/>
                  <a:pt x="393" y="41"/>
                </a:cubicBezTo>
                <a:cubicBezTo>
                  <a:pt x="392" y="41"/>
                  <a:pt x="391" y="41"/>
                  <a:pt x="391" y="41"/>
                </a:cubicBezTo>
                <a:cubicBezTo>
                  <a:pt x="391" y="40"/>
                  <a:pt x="390" y="40"/>
                  <a:pt x="390" y="39"/>
                </a:cubicBezTo>
                <a:cubicBezTo>
                  <a:pt x="389" y="40"/>
                  <a:pt x="391" y="41"/>
                  <a:pt x="390" y="41"/>
                </a:cubicBezTo>
                <a:cubicBezTo>
                  <a:pt x="390" y="41"/>
                  <a:pt x="389" y="41"/>
                  <a:pt x="389" y="41"/>
                </a:cubicBezTo>
                <a:cubicBezTo>
                  <a:pt x="389" y="40"/>
                  <a:pt x="389" y="40"/>
                  <a:pt x="389" y="40"/>
                </a:cubicBezTo>
                <a:cubicBezTo>
                  <a:pt x="388" y="40"/>
                  <a:pt x="387" y="40"/>
                  <a:pt x="387" y="41"/>
                </a:cubicBezTo>
                <a:cubicBezTo>
                  <a:pt x="388" y="41"/>
                  <a:pt x="387" y="42"/>
                  <a:pt x="387" y="42"/>
                </a:cubicBezTo>
                <a:cubicBezTo>
                  <a:pt x="388" y="43"/>
                  <a:pt x="389" y="43"/>
                  <a:pt x="389" y="43"/>
                </a:cubicBezTo>
                <a:cubicBezTo>
                  <a:pt x="389" y="43"/>
                  <a:pt x="389" y="43"/>
                  <a:pt x="389" y="44"/>
                </a:cubicBezTo>
                <a:cubicBezTo>
                  <a:pt x="390" y="44"/>
                  <a:pt x="391" y="44"/>
                  <a:pt x="392" y="44"/>
                </a:cubicBezTo>
                <a:cubicBezTo>
                  <a:pt x="392" y="44"/>
                  <a:pt x="392" y="43"/>
                  <a:pt x="392" y="43"/>
                </a:cubicBezTo>
                <a:cubicBezTo>
                  <a:pt x="392" y="42"/>
                  <a:pt x="392" y="42"/>
                  <a:pt x="392" y="42"/>
                </a:cubicBezTo>
                <a:close/>
                <a:moveTo>
                  <a:pt x="390" y="41"/>
                </a:moveTo>
                <a:cubicBezTo>
                  <a:pt x="390" y="42"/>
                  <a:pt x="390" y="42"/>
                  <a:pt x="391" y="43"/>
                </a:cubicBezTo>
                <a:cubicBezTo>
                  <a:pt x="391" y="43"/>
                  <a:pt x="391" y="43"/>
                  <a:pt x="390" y="43"/>
                </a:cubicBezTo>
                <a:cubicBezTo>
                  <a:pt x="390" y="43"/>
                  <a:pt x="390" y="42"/>
                  <a:pt x="390" y="42"/>
                </a:cubicBezTo>
                <a:cubicBezTo>
                  <a:pt x="390" y="42"/>
                  <a:pt x="390" y="42"/>
                  <a:pt x="390" y="41"/>
                </a:cubicBezTo>
                <a:close/>
                <a:moveTo>
                  <a:pt x="416" y="85"/>
                </a:moveTo>
                <a:cubicBezTo>
                  <a:pt x="416" y="85"/>
                  <a:pt x="416" y="84"/>
                  <a:pt x="415" y="85"/>
                </a:cubicBezTo>
                <a:cubicBezTo>
                  <a:pt x="416" y="85"/>
                  <a:pt x="416" y="85"/>
                  <a:pt x="416" y="85"/>
                </a:cubicBezTo>
                <a:close/>
                <a:moveTo>
                  <a:pt x="401" y="61"/>
                </a:moveTo>
                <a:cubicBezTo>
                  <a:pt x="402" y="61"/>
                  <a:pt x="403" y="61"/>
                  <a:pt x="403" y="61"/>
                </a:cubicBezTo>
                <a:cubicBezTo>
                  <a:pt x="402" y="61"/>
                  <a:pt x="401" y="60"/>
                  <a:pt x="401" y="61"/>
                </a:cubicBezTo>
                <a:close/>
                <a:moveTo>
                  <a:pt x="401" y="59"/>
                </a:moveTo>
                <a:cubicBezTo>
                  <a:pt x="401" y="59"/>
                  <a:pt x="401" y="59"/>
                  <a:pt x="401" y="60"/>
                </a:cubicBezTo>
                <a:cubicBezTo>
                  <a:pt x="402" y="60"/>
                  <a:pt x="402" y="59"/>
                  <a:pt x="401" y="59"/>
                </a:cubicBezTo>
                <a:close/>
                <a:moveTo>
                  <a:pt x="408" y="72"/>
                </a:moveTo>
                <a:cubicBezTo>
                  <a:pt x="408" y="72"/>
                  <a:pt x="408" y="72"/>
                  <a:pt x="408" y="72"/>
                </a:cubicBezTo>
                <a:cubicBezTo>
                  <a:pt x="408" y="72"/>
                  <a:pt x="408" y="72"/>
                  <a:pt x="408" y="72"/>
                </a:cubicBezTo>
                <a:close/>
                <a:moveTo>
                  <a:pt x="402" y="62"/>
                </a:moveTo>
                <a:cubicBezTo>
                  <a:pt x="403" y="63"/>
                  <a:pt x="403" y="63"/>
                  <a:pt x="403" y="63"/>
                </a:cubicBezTo>
                <a:cubicBezTo>
                  <a:pt x="403" y="62"/>
                  <a:pt x="403" y="62"/>
                  <a:pt x="402" y="62"/>
                </a:cubicBezTo>
                <a:close/>
                <a:moveTo>
                  <a:pt x="406" y="72"/>
                </a:moveTo>
                <a:cubicBezTo>
                  <a:pt x="406" y="73"/>
                  <a:pt x="407" y="72"/>
                  <a:pt x="408" y="72"/>
                </a:cubicBezTo>
                <a:cubicBezTo>
                  <a:pt x="407" y="71"/>
                  <a:pt x="407" y="71"/>
                  <a:pt x="406" y="72"/>
                </a:cubicBezTo>
                <a:close/>
                <a:moveTo>
                  <a:pt x="415" y="85"/>
                </a:moveTo>
                <a:cubicBezTo>
                  <a:pt x="414" y="85"/>
                  <a:pt x="415" y="85"/>
                  <a:pt x="415" y="85"/>
                </a:cubicBezTo>
                <a:close/>
                <a:moveTo>
                  <a:pt x="403" y="68"/>
                </a:moveTo>
                <a:cubicBezTo>
                  <a:pt x="403" y="68"/>
                  <a:pt x="405" y="68"/>
                  <a:pt x="405" y="68"/>
                </a:cubicBezTo>
                <a:cubicBezTo>
                  <a:pt x="404" y="68"/>
                  <a:pt x="404" y="67"/>
                  <a:pt x="403" y="68"/>
                </a:cubicBezTo>
                <a:close/>
                <a:moveTo>
                  <a:pt x="388" y="37"/>
                </a:moveTo>
                <a:cubicBezTo>
                  <a:pt x="388" y="37"/>
                  <a:pt x="387" y="38"/>
                  <a:pt x="388" y="38"/>
                </a:cubicBezTo>
                <a:cubicBezTo>
                  <a:pt x="388" y="38"/>
                  <a:pt x="388" y="38"/>
                  <a:pt x="388" y="38"/>
                </a:cubicBezTo>
                <a:cubicBezTo>
                  <a:pt x="389" y="38"/>
                  <a:pt x="389" y="38"/>
                  <a:pt x="389" y="37"/>
                </a:cubicBezTo>
                <a:cubicBezTo>
                  <a:pt x="388" y="37"/>
                  <a:pt x="388" y="37"/>
                  <a:pt x="388" y="37"/>
                </a:cubicBezTo>
                <a:close/>
                <a:moveTo>
                  <a:pt x="403" y="66"/>
                </a:moveTo>
                <a:cubicBezTo>
                  <a:pt x="404" y="66"/>
                  <a:pt x="404" y="66"/>
                  <a:pt x="404" y="66"/>
                </a:cubicBezTo>
                <a:cubicBezTo>
                  <a:pt x="404" y="66"/>
                  <a:pt x="403" y="66"/>
                  <a:pt x="403" y="66"/>
                </a:cubicBezTo>
                <a:close/>
                <a:moveTo>
                  <a:pt x="394" y="49"/>
                </a:moveTo>
                <a:cubicBezTo>
                  <a:pt x="394" y="49"/>
                  <a:pt x="395" y="49"/>
                  <a:pt x="394" y="48"/>
                </a:cubicBezTo>
                <a:cubicBezTo>
                  <a:pt x="394" y="49"/>
                  <a:pt x="394" y="49"/>
                  <a:pt x="394" y="49"/>
                </a:cubicBezTo>
                <a:close/>
                <a:moveTo>
                  <a:pt x="400" y="59"/>
                </a:moveTo>
                <a:cubicBezTo>
                  <a:pt x="400" y="60"/>
                  <a:pt x="400" y="59"/>
                  <a:pt x="400" y="59"/>
                </a:cubicBezTo>
                <a:cubicBezTo>
                  <a:pt x="400" y="59"/>
                  <a:pt x="400" y="59"/>
                  <a:pt x="400" y="59"/>
                </a:cubicBezTo>
                <a:cubicBezTo>
                  <a:pt x="400" y="59"/>
                  <a:pt x="400" y="59"/>
                  <a:pt x="400" y="59"/>
                </a:cubicBezTo>
                <a:close/>
                <a:moveTo>
                  <a:pt x="400" y="61"/>
                </a:moveTo>
                <a:cubicBezTo>
                  <a:pt x="400" y="62"/>
                  <a:pt x="400" y="62"/>
                  <a:pt x="401" y="61"/>
                </a:cubicBezTo>
                <a:cubicBezTo>
                  <a:pt x="401" y="61"/>
                  <a:pt x="401" y="61"/>
                  <a:pt x="401" y="61"/>
                </a:cubicBezTo>
                <a:cubicBezTo>
                  <a:pt x="400" y="61"/>
                  <a:pt x="400" y="61"/>
                  <a:pt x="400" y="61"/>
                </a:cubicBezTo>
                <a:close/>
                <a:moveTo>
                  <a:pt x="403" y="65"/>
                </a:moveTo>
                <a:cubicBezTo>
                  <a:pt x="403" y="65"/>
                  <a:pt x="403" y="66"/>
                  <a:pt x="403" y="65"/>
                </a:cubicBezTo>
                <a:close/>
                <a:moveTo>
                  <a:pt x="399" y="58"/>
                </a:moveTo>
                <a:cubicBezTo>
                  <a:pt x="398" y="58"/>
                  <a:pt x="398" y="59"/>
                  <a:pt x="398" y="59"/>
                </a:cubicBezTo>
                <a:cubicBezTo>
                  <a:pt x="397" y="59"/>
                  <a:pt x="396" y="59"/>
                  <a:pt x="395" y="59"/>
                </a:cubicBezTo>
                <a:cubicBezTo>
                  <a:pt x="397" y="60"/>
                  <a:pt x="398" y="59"/>
                  <a:pt x="399" y="60"/>
                </a:cubicBezTo>
                <a:cubicBezTo>
                  <a:pt x="399" y="59"/>
                  <a:pt x="399" y="59"/>
                  <a:pt x="399" y="58"/>
                </a:cubicBezTo>
                <a:close/>
                <a:moveTo>
                  <a:pt x="401" y="62"/>
                </a:moveTo>
                <a:cubicBezTo>
                  <a:pt x="401" y="62"/>
                  <a:pt x="401" y="62"/>
                  <a:pt x="401" y="63"/>
                </a:cubicBezTo>
                <a:cubicBezTo>
                  <a:pt x="401" y="62"/>
                  <a:pt x="401" y="62"/>
                  <a:pt x="401" y="62"/>
                </a:cubicBezTo>
                <a:cubicBezTo>
                  <a:pt x="401" y="62"/>
                  <a:pt x="401" y="62"/>
                  <a:pt x="401" y="62"/>
                </a:cubicBezTo>
                <a:cubicBezTo>
                  <a:pt x="401" y="62"/>
                  <a:pt x="401" y="62"/>
                  <a:pt x="401" y="62"/>
                </a:cubicBezTo>
                <a:close/>
                <a:moveTo>
                  <a:pt x="399" y="61"/>
                </a:moveTo>
                <a:cubicBezTo>
                  <a:pt x="399" y="61"/>
                  <a:pt x="399" y="61"/>
                  <a:pt x="399" y="61"/>
                </a:cubicBezTo>
                <a:close/>
                <a:moveTo>
                  <a:pt x="402" y="66"/>
                </a:moveTo>
                <a:cubicBezTo>
                  <a:pt x="402" y="66"/>
                  <a:pt x="402" y="66"/>
                  <a:pt x="402" y="66"/>
                </a:cubicBezTo>
                <a:cubicBezTo>
                  <a:pt x="401" y="66"/>
                  <a:pt x="403" y="66"/>
                  <a:pt x="402" y="66"/>
                </a:cubicBezTo>
                <a:close/>
                <a:moveTo>
                  <a:pt x="402" y="68"/>
                </a:moveTo>
                <a:cubicBezTo>
                  <a:pt x="402" y="68"/>
                  <a:pt x="403" y="68"/>
                  <a:pt x="402" y="68"/>
                </a:cubicBezTo>
                <a:close/>
                <a:moveTo>
                  <a:pt x="386" y="37"/>
                </a:moveTo>
                <a:cubicBezTo>
                  <a:pt x="386" y="38"/>
                  <a:pt x="387" y="37"/>
                  <a:pt x="386" y="37"/>
                </a:cubicBezTo>
                <a:close/>
                <a:moveTo>
                  <a:pt x="396" y="57"/>
                </a:moveTo>
                <a:cubicBezTo>
                  <a:pt x="396" y="57"/>
                  <a:pt x="396" y="57"/>
                  <a:pt x="397" y="57"/>
                </a:cubicBezTo>
                <a:cubicBezTo>
                  <a:pt x="397" y="57"/>
                  <a:pt x="396" y="57"/>
                  <a:pt x="396" y="57"/>
                </a:cubicBezTo>
                <a:close/>
                <a:moveTo>
                  <a:pt x="390" y="62"/>
                </a:moveTo>
                <a:cubicBezTo>
                  <a:pt x="390" y="63"/>
                  <a:pt x="389" y="62"/>
                  <a:pt x="389" y="63"/>
                </a:cubicBezTo>
                <a:cubicBezTo>
                  <a:pt x="391" y="63"/>
                  <a:pt x="391" y="63"/>
                  <a:pt x="393" y="63"/>
                </a:cubicBezTo>
                <a:cubicBezTo>
                  <a:pt x="393" y="62"/>
                  <a:pt x="392" y="62"/>
                  <a:pt x="392" y="62"/>
                </a:cubicBezTo>
                <a:cubicBezTo>
                  <a:pt x="393" y="61"/>
                  <a:pt x="394" y="62"/>
                  <a:pt x="394" y="62"/>
                </a:cubicBezTo>
                <a:cubicBezTo>
                  <a:pt x="395" y="60"/>
                  <a:pt x="397" y="62"/>
                  <a:pt x="399" y="61"/>
                </a:cubicBezTo>
                <a:cubicBezTo>
                  <a:pt x="398" y="60"/>
                  <a:pt x="398" y="60"/>
                  <a:pt x="397" y="60"/>
                </a:cubicBezTo>
                <a:cubicBezTo>
                  <a:pt x="397" y="61"/>
                  <a:pt x="395" y="60"/>
                  <a:pt x="394" y="61"/>
                </a:cubicBezTo>
                <a:cubicBezTo>
                  <a:pt x="394" y="61"/>
                  <a:pt x="393" y="61"/>
                  <a:pt x="393" y="60"/>
                </a:cubicBezTo>
                <a:cubicBezTo>
                  <a:pt x="392" y="62"/>
                  <a:pt x="390" y="61"/>
                  <a:pt x="389" y="61"/>
                </a:cubicBezTo>
                <a:cubicBezTo>
                  <a:pt x="389" y="62"/>
                  <a:pt x="390" y="62"/>
                  <a:pt x="390" y="62"/>
                </a:cubicBezTo>
                <a:close/>
                <a:moveTo>
                  <a:pt x="386" y="39"/>
                </a:moveTo>
                <a:cubicBezTo>
                  <a:pt x="386" y="39"/>
                  <a:pt x="387" y="40"/>
                  <a:pt x="387" y="39"/>
                </a:cubicBezTo>
                <a:cubicBezTo>
                  <a:pt x="387" y="39"/>
                  <a:pt x="386" y="39"/>
                  <a:pt x="386" y="39"/>
                </a:cubicBezTo>
                <a:close/>
                <a:moveTo>
                  <a:pt x="403" y="72"/>
                </a:moveTo>
                <a:cubicBezTo>
                  <a:pt x="403" y="72"/>
                  <a:pt x="403" y="72"/>
                  <a:pt x="403" y="72"/>
                </a:cubicBezTo>
                <a:cubicBezTo>
                  <a:pt x="404" y="72"/>
                  <a:pt x="404" y="72"/>
                  <a:pt x="404" y="72"/>
                </a:cubicBezTo>
                <a:cubicBezTo>
                  <a:pt x="404" y="72"/>
                  <a:pt x="404" y="72"/>
                  <a:pt x="404" y="72"/>
                </a:cubicBezTo>
                <a:cubicBezTo>
                  <a:pt x="404" y="72"/>
                  <a:pt x="403" y="71"/>
                  <a:pt x="403" y="72"/>
                </a:cubicBezTo>
                <a:close/>
                <a:moveTo>
                  <a:pt x="382" y="37"/>
                </a:moveTo>
                <a:cubicBezTo>
                  <a:pt x="382" y="37"/>
                  <a:pt x="381" y="37"/>
                  <a:pt x="381" y="38"/>
                </a:cubicBezTo>
                <a:cubicBezTo>
                  <a:pt x="380" y="37"/>
                  <a:pt x="379" y="36"/>
                  <a:pt x="378" y="37"/>
                </a:cubicBezTo>
                <a:cubicBezTo>
                  <a:pt x="378" y="39"/>
                  <a:pt x="382" y="39"/>
                  <a:pt x="383" y="38"/>
                </a:cubicBezTo>
                <a:cubicBezTo>
                  <a:pt x="384" y="38"/>
                  <a:pt x="384" y="38"/>
                  <a:pt x="385" y="38"/>
                </a:cubicBezTo>
                <a:cubicBezTo>
                  <a:pt x="385" y="38"/>
                  <a:pt x="385" y="38"/>
                  <a:pt x="385" y="37"/>
                </a:cubicBezTo>
                <a:cubicBezTo>
                  <a:pt x="384" y="38"/>
                  <a:pt x="383" y="37"/>
                  <a:pt x="382" y="37"/>
                </a:cubicBezTo>
                <a:close/>
                <a:moveTo>
                  <a:pt x="388" y="44"/>
                </a:moveTo>
                <a:cubicBezTo>
                  <a:pt x="388" y="44"/>
                  <a:pt x="388" y="44"/>
                  <a:pt x="388" y="45"/>
                </a:cubicBezTo>
                <a:cubicBezTo>
                  <a:pt x="388" y="44"/>
                  <a:pt x="389" y="44"/>
                  <a:pt x="389" y="44"/>
                </a:cubicBezTo>
                <a:cubicBezTo>
                  <a:pt x="389" y="44"/>
                  <a:pt x="388" y="44"/>
                  <a:pt x="388" y="44"/>
                </a:cubicBezTo>
                <a:close/>
                <a:moveTo>
                  <a:pt x="391" y="49"/>
                </a:moveTo>
                <a:cubicBezTo>
                  <a:pt x="391" y="49"/>
                  <a:pt x="391" y="49"/>
                  <a:pt x="391" y="49"/>
                </a:cubicBezTo>
                <a:close/>
                <a:moveTo>
                  <a:pt x="399" y="65"/>
                </a:moveTo>
                <a:cubicBezTo>
                  <a:pt x="400" y="65"/>
                  <a:pt x="400" y="64"/>
                  <a:pt x="399" y="64"/>
                </a:cubicBezTo>
                <a:cubicBezTo>
                  <a:pt x="399" y="64"/>
                  <a:pt x="399" y="64"/>
                  <a:pt x="399" y="65"/>
                </a:cubicBezTo>
                <a:close/>
                <a:moveTo>
                  <a:pt x="395" y="57"/>
                </a:moveTo>
                <a:cubicBezTo>
                  <a:pt x="395" y="58"/>
                  <a:pt x="395" y="58"/>
                  <a:pt x="396" y="57"/>
                </a:cubicBezTo>
                <a:cubicBezTo>
                  <a:pt x="395" y="57"/>
                  <a:pt x="395" y="57"/>
                  <a:pt x="395" y="57"/>
                </a:cubicBezTo>
                <a:close/>
                <a:moveTo>
                  <a:pt x="396" y="62"/>
                </a:moveTo>
                <a:cubicBezTo>
                  <a:pt x="396" y="63"/>
                  <a:pt x="398" y="63"/>
                  <a:pt x="398" y="63"/>
                </a:cubicBezTo>
                <a:cubicBezTo>
                  <a:pt x="398" y="62"/>
                  <a:pt x="397" y="62"/>
                  <a:pt x="396" y="62"/>
                </a:cubicBezTo>
                <a:close/>
                <a:moveTo>
                  <a:pt x="400" y="68"/>
                </a:moveTo>
                <a:cubicBezTo>
                  <a:pt x="400" y="68"/>
                  <a:pt x="401" y="68"/>
                  <a:pt x="401" y="67"/>
                </a:cubicBezTo>
                <a:cubicBezTo>
                  <a:pt x="401" y="68"/>
                  <a:pt x="400" y="67"/>
                  <a:pt x="400" y="68"/>
                </a:cubicBezTo>
                <a:close/>
                <a:moveTo>
                  <a:pt x="390" y="50"/>
                </a:moveTo>
                <a:cubicBezTo>
                  <a:pt x="391" y="49"/>
                  <a:pt x="391" y="50"/>
                  <a:pt x="391" y="49"/>
                </a:cubicBezTo>
                <a:cubicBezTo>
                  <a:pt x="391" y="49"/>
                  <a:pt x="390" y="49"/>
                  <a:pt x="390" y="50"/>
                </a:cubicBezTo>
                <a:close/>
                <a:moveTo>
                  <a:pt x="389" y="49"/>
                </a:moveTo>
                <a:cubicBezTo>
                  <a:pt x="389" y="49"/>
                  <a:pt x="390" y="49"/>
                  <a:pt x="390" y="49"/>
                </a:cubicBezTo>
                <a:cubicBezTo>
                  <a:pt x="390" y="49"/>
                  <a:pt x="390" y="49"/>
                  <a:pt x="390" y="49"/>
                </a:cubicBezTo>
                <a:cubicBezTo>
                  <a:pt x="390" y="48"/>
                  <a:pt x="390" y="48"/>
                  <a:pt x="389" y="49"/>
                </a:cubicBezTo>
                <a:close/>
                <a:moveTo>
                  <a:pt x="402" y="72"/>
                </a:moveTo>
                <a:cubicBezTo>
                  <a:pt x="402" y="72"/>
                  <a:pt x="402" y="72"/>
                  <a:pt x="403" y="72"/>
                </a:cubicBezTo>
                <a:cubicBezTo>
                  <a:pt x="403" y="72"/>
                  <a:pt x="402" y="72"/>
                  <a:pt x="402" y="72"/>
                </a:cubicBezTo>
                <a:close/>
                <a:moveTo>
                  <a:pt x="386" y="44"/>
                </a:moveTo>
                <a:cubicBezTo>
                  <a:pt x="386" y="44"/>
                  <a:pt x="388" y="44"/>
                  <a:pt x="387" y="44"/>
                </a:cubicBezTo>
                <a:cubicBezTo>
                  <a:pt x="387" y="44"/>
                  <a:pt x="386" y="43"/>
                  <a:pt x="386" y="44"/>
                </a:cubicBezTo>
                <a:close/>
                <a:moveTo>
                  <a:pt x="398" y="66"/>
                </a:moveTo>
                <a:cubicBezTo>
                  <a:pt x="398" y="66"/>
                  <a:pt x="399" y="66"/>
                  <a:pt x="399" y="66"/>
                </a:cubicBezTo>
                <a:cubicBezTo>
                  <a:pt x="399" y="66"/>
                  <a:pt x="397" y="65"/>
                  <a:pt x="398" y="66"/>
                </a:cubicBezTo>
                <a:close/>
                <a:moveTo>
                  <a:pt x="388" y="49"/>
                </a:moveTo>
                <a:cubicBezTo>
                  <a:pt x="388" y="49"/>
                  <a:pt x="388" y="49"/>
                  <a:pt x="388" y="49"/>
                </a:cubicBezTo>
                <a:close/>
                <a:moveTo>
                  <a:pt x="393" y="59"/>
                </a:moveTo>
                <a:cubicBezTo>
                  <a:pt x="393" y="59"/>
                  <a:pt x="393" y="59"/>
                  <a:pt x="393" y="59"/>
                </a:cubicBezTo>
                <a:cubicBezTo>
                  <a:pt x="393" y="59"/>
                  <a:pt x="393" y="59"/>
                  <a:pt x="393" y="59"/>
                </a:cubicBezTo>
                <a:close/>
                <a:moveTo>
                  <a:pt x="396" y="66"/>
                </a:moveTo>
                <a:cubicBezTo>
                  <a:pt x="396" y="67"/>
                  <a:pt x="397" y="66"/>
                  <a:pt x="397" y="66"/>
                </a:cubicBezTo>
                <a:cubicBezTo>
                  <a:pt x="397" y="66"/>
                  <a:pt x="396" y="66"/>
                  <a:pt x="396" y="66"/>
                </a:cubicBezTo>
                <a:close/>
                <a:moveTo>
                  <a:pt x="397" y="67"/>
                </a:moveTo>
                <a:cubicBezTo>
                  <a:pt x="397" y="68"/>
                  <a:pt x="397" y="68"/>
                  <a:pt x="398" y="68"/>
                </a:cubicBezTo>
                <a:cubicBezTo>
                  <a:pt x="398" y="67"/>
                  <a:pt x="397" y="68"/>
                  <a:pt x="397" y="67"/>
                </a:cubicBezTo>
                <a:close/>
                <a:moveTo>
                  <a:pt x="383" y="43"/>
                </a:moveTo>
                <a:cubicBezTo>
                  <a:pt x="384" y="43"/>
                  <a:pt x="384" y="43"/>
                  <a:pt x="384" y="43"/>
                </a:cubicBezTo>
                <a:cubicBezTo>
                  <a:pt x="384" y="43"/>
                  <a:pt x="384" y="42"/>
                  <a:pt x="384" y="42"/>
                </a:cubicBezTo>
                <a:cubicBezTo>
                  <a:pt x="384" y="42"/>
                  <a:pt x="383" y="43"/>
                  <a:pt x="383" y="43"/>
                </a:cubicBezTo>
                <a:close/>
                <a:moveTo>
                  <a:pt x="398" y="72"/>
                </a:moveTo>
                <a:cubicBezTo>
                  <a:pt x="399" y="72"/>
                  <a:pt x="398" y="72"/>
                  <a:pt x="398" y="73"/>
                </a:cubicBezTo>
                <a:cubicBezTo>
                  <a:pt x="399" y="73"/>
                  <a:pt x="399" y="72"/>
                  <a:pt x="400" y="72"/>
                </a:cubicBezTo>
                <a:cubicBezTo>
                  <a:pt x="399" y="71"/>
                  <a:pt x="399" y="71"/>
                  <a:pt x="398" y="72"/>
                </a:cubicBezTo>
                <a:close/>
                <a:moveTo>
                  <a:pt x="380" y="36"/>
                </a:moveTo>
                <a:cubicBezTo>
                  <a:pt x="380" y="36"/>
                  <a:pt x="380" y="36"/>
                  <a:pt x="380" y="36"/>
                </a:cubicBezTo>
                <a:cubicBezTo>
                  <a:pt x="380" y="36"/>
                  <a:pt x="380" y="36"/>
                  <a:pt x="380" y="36"/>
                </a:cubicBezTo>
                <a:cubicBezTo>
                  <a:pt x="380" y="36"/>
                  <a:pt x="380" y="36"/>
                  <a:pt x="380" y="36"/>
                </a:cubicBezTo>
                <a:close/>
                <a:moveTo>
                  <a:pt x="395" y="63"/>
                </a:moveTo>
                <a:cubicBezTo>
                  <a:pt x="395" y="63"/>
                  <a:pt x="395" y="62"/>
                  <a:pt x="395" y="63"/>
                </a:cubicBezTo>
                <a:cubicBezTo>
                  <a:pt x="395" y="63"/>
                  <a:pt x="395" y="63"/>
                  <a:pt x="395" y="63"/>
                </a:cubicBezTo>
                <a:close/>
                <a:moveTo>
                  <a:pt x="392" y="59"/>
                </a:moveTo>
                <a:cubicBezTo>
                  <a:pt x="392" y="59"/>
                  <a:pt x="392" y="59"/>
                  <a:pt x="392" y="59"/>
                </a:cubicBezTo>
                <a:close/>
                <a:moveTo>
                  <a:pt x="380" y="36"/>
                </a:moveTo>
                <a:cubicBezTo>
                  <a:pt x="379" y="36"/>
                  <a:pt x="379" y="36"/>
                  <a:pt x="379" y="36"/>
                </a:cubicBezTo>
                <a:cubicBezTo>
                  <a:pt x="379" y="36"/>
                  <a:pt x="379" y="36"/>
                  <a:pt x="380" y="36"/>
                </a:cubicBezTo>
                <a:close/>
                <a:moveTo>
                  <a:pt x="392" y="59"/>
                </a:moveTo>
                <a:cubicBezTo>
                  <a:pt x="392" y="59"/>
                  <a:pt x="392" y="60"/>
                  <a:pt x="392" y="59"/>
                </a:cubicBezTo>
                <a:close/>
                <a:moveTo>
                  <a:pt x="386" y="49"/>
                </a:moveTo>
                <a:cubicBezTo>
                  <a:pt x="386" y="49"/>
                  <a:pt x="386" y="49"/>
                  <a:pt x="386" y="49"/>
                </a:cubicBezTo>
                <a:cubicBezTo>
                  <a:pt x="386" y="49"/>
                  <a:pt x="386" y="49"/>
                  <a:pt x="386" y="49"/>
                </a:cubicBezTo>
                <a:cubicBezTo>
                  <a:pt x="386" y="49"/>
                  <a:pt x="386" y="49"/>
                  <a:pt x="386" y="49"/>
                </a:cubicBezTo>
                <a:close/>
                <a:moveTo>
                  <a:pt x="393" y="64"/>
                </a:moveTo>
                <a:cubicBezTo>
                  <a:pt x="393" y="64"/>
                  <a:pt x="394" y="64"/>
                  <a:pt x="394" y="64"/>
                </a:cubicBezTo>
                <a:cubicBezTo>
                  <a:pt x="394" y="64"/>
                  <a:pt x="394" y="64"/>
                  <a:pt x="394" y="64"/>
                </a:cubicBezTo>
                <a:cubicBezTo>
                  <a:pt x="393" y="64"/>
                  <a:pt x="393" y="64"/>
                  <a:pt x="393" y="64"/>
                </a:cubicBezTo>
                <a:close/>
                <a:moveTo>
                  <a:pt x="394" y="66"/>
                </a:moveTo>
                <a:cubicBezTo>
                  <a:pt x="394" y="66"/>
                  <a:pt x="395" y="66"/>
                  <a:pt x="395" y="66"/>
                </a:cubicBezTo>
                <a:cubicBezTo>
                  <a:pt x="395" y="66"/>
                  <a:pt x="394" y="66"/>
                  <a:pt x="394" y="66"/>
                </a:cubicBezTo>
                <a:close/>
                <a:moveTo>
                  <a:pt x="395" y="68"/>
                </a:moveTo>
                <a:cubicBezTo>
                  <a:pt x="395" y="68"/>
                  <a:pt x="395" y="68"/>
                  <a:pt x="395" y="68"/>
                </a:cubicBezTo>
                <a:cubicBezTo>
                  <a:pt x="395" y="68"/>
                  <a:pt x="396" y="68"/>
                  <a:pt x="395" y="68"/>
                </a:cubicBezTo>
                <a:cubicBezTo>
                  <a:pt x="395" y="68"/>
                  <a:pt x="395" y="68"/>
                  <a:pt x="395" y="68"/>
                </a:cubicBezTo>
                <a:close/>
                <a:moveTo>
                  <a:pt x="397" y="72"/>
                </a:moveTo>
                <a:cubicBezTo>
                  <a:pt x="397" y="72"/>
                  <a:pt x="397" y="72"/>
                  <a:pt x="397" y="72"/>
                </a:cubicBezTo>
                <a:cubicBezTo>
                  <a:pt x="398" y="72"/>
                  <a:pt x="398" y="72"/>
                  <a:pt x="398" y="72"/>
                </a:cubicBezTo>
                <a:cubicBezTo>
                  <a:pt x="398" y="72"/>
                  <a:pt x="398" y="72"/>
                  <a:pt x="398" y="72"/>
                </a:cubicBezTo>
                <a:cubicBezTo>
                  <a:pt x="398" y="72"/>
                  <a:pt x="397" y="72"/>
                  <a:pt x="397" y="72"/>
                </a:cubicBezTo>
                <a:close/>
                <a:moveTo>
                  <a:pt x="384" y="49"/>
                </a:moveTo>
                <a:cubicBezTo>
                  <a:pt x="385" y="49"/>
                  <a:pt x="385" y="50"/>
                  <a:pt x="386" y="49"/>
                </a:cubicBezTo>
                <a:cubicBezTo>
                  <a:pt x="385" y="49"/>
                  <a:pt x="385" y="49"/>
                  <a:pt x="384" y="49"/>
                </a:cubicBezTo>
                <a:close/>
                <a:moveTo>
                  <a:pt x="394" y="66"/>
                </a:moveTo>
                <a:cubicBezTo>
                  <a:pt x="393" y="67"/>
                  <a:pt x="394" y="66"/>
                  <a:pt x="394" y="66"/>
                </a:cubicBezTo>
                <a:close/>
                <a:moveTo>
                  <a:pt x="392" y="64"/>
                </a:moveTo>
                <a:cubicBezTo>
                  <a:pt x="392" y="64"/>
                  <a:pt x="392" y="65"/>
                  <a:pt x="392" y="64"/>
                </a:cubicBezTo>
                <a:cubicBezTo>
                  <a:pt x="392" y="64"/>
                  <a:pt x="392" y="64"/>
                  <a:pt x="392" y="64"/>
                </a:cubicBezTo>
                <a:cubicBezTo>
                  <a:pt x="392" y="64"/>
                  <a:pt x="392" y="64"/>
                  <a:pt x="392" y="64"/>
                </a:cubicBezTo>
                <a:close/>
                <a:moveTo>
                  <a:pt x="392" y="65"/>
                </a:moveTo>
                <a:cubicBezTo>
                  <a:pt x="393" y="65"/>
                  <a:pt x="392" y="65"/>
                  <a:pt x="392" y="65"/>
                </a:cubicBezTo>
                <a:close/>
                <a:moveTo>
                  <a:pt x="391" y="66"/>
                </a:moveTo>
                <a:cubicBezTo>
                  <a:pt x="392" y="66"/>
                  <a:pt x="392" y="67"/>
                  <a:pt x="393" y="66"/>
                </a:cubicBezTo>
                <a:cubicBezTo>
                  <a:pt x="392" y="65"/>
                  <a:pt x="391" y="66"/>
                  <a:pt x="391" y="66"/>
                </a:cubicBezTo>
                <a:close/>
                <a:moveTo>
                  <a:pt x="378" y="38"/>
                </a:moveTo>
                <a:cubicBezTo>
                  <a:pt x="377" y="38"/>
                  <a:pt x="378" y="38"/>
                  <a:pt x="377" y="38"/>
                </a:cubicBezTo>
                <a:cubicBezTo>
                  <a:pt x="376" y="37"/>
                  <a:pt x="377" y="38"/>
                  <a:pt x="378" y="38"/>
                </a:cubicBezTo>
                <a:close/>
                <a:moveTo>
                  <a:pt x="388" y="58"/>
                </a:moveTo>
                <a:cubicBezTo>
                  <a:pt x="388" y="58"/>
                  <a:pt x="388" y="57"/>
                  <a:pt x="388" y="57"/>
                </a:cubicBezTo>
                <a:cubicBezTo>
                  <a:pt x="387" y="57"/>
                  <a:pt x="388" y="58"/>
                  <a:pt x="388" y="58"/>
                </a:cubicBezTo>
                <a:close/>
                <a:moveTo>
                  <a:pt x="375" y="36"/>
                </a:moveTo>
                <a:cubicBezTo>
                  <a:pt x="375" y="37"/>
                  <a:pt x="376" y="36"/>
                  <a:pt x="376" y="36"/>
                </a:cubicBezTo>
                <a:cubicBezTo>
                  <a:pt x="375" y="36"/>
                  <a:pt x="375" y="36"/>
                  <a:pt x="375" y="36"/>
                </a:cubicBezTo>
                <a:close/>
                <a:moveTo>
                  <a:pt x="389" y="64"/>
                </a:moveTo>
                <a:cubicBezTo>
                  <a:pt x="389" y="65"/>
                  <a:pt x="389" y="65"/>
                  <a:pt x="389" y="65"/>
                </a:cubicBezTo>
                <a:cubicBezTo>
                  <a:pt x="389" y="64"/>
                  <a:pt x="391" y="65"/>
                  <a:pt x="391" y="64"/>
                </a:cubicBezTo>
                <a:cubicBezTo>
                  <a:pt x="390" y="65"/>
                  <a:pt x="389" y="64"/>
                  <a:pt x="389" y="64"/>
                </a:cubicBezTo>
                <a:close/>
                <a:moveTo>
                  <a:pt x="383" y="49"/>
                </a:moveTo>
                <a:cubicBezTo>
                  <a:pt x="382" y="50"/>
                  <a:pt x="383" y="49"/>
                  <a:pt x="383" y="49"/>
                </a:cubicBezTo>
                <a:close/>
                <a:moveTo>
                  <a:pt x="386" y="57"/>
                </a:moveTo>
                <a:cubicBezTo>
                  <a:pt x="386" y="57"/>
                  <a:pt x="386" y="57"/>
                  <a:pt x="386" y="57"/>
                </a:cubicBezTo>
                <a:cubicBezTo>
                  <a:pt x="386" y="57"/>
                  <a:pt x="387" y="57"/>
                  <a:pt x="386" y="57"/>
                </a:cubicBezTo>
                <a:cubicBezTo>
                  <a:pt x="386" y="57"/>
                  <a:pt x="386" y="57"/>
                  <a:pt x="386" y="57"/>
                </a:cubicBezTo>
                <a:close/>
                <a:moveTo>
                  <a:pt x="377" y="42"/>
                </a:moveTo>
                <a:cubicBezTo>
                  <a:pt x="378" y="43"/>
                  <a:pt x="379" y="43"/>
                  <a:pt x="378" y="42"/>
                </a:cubicBezTo>
                <a:cubicBezTo>
                  <a:pt x="378" y="42"/>
                  <a:pt x="377" y="42"/>
                  <a:pt x="377" y="42"/>
                </a:cubicBezTo>
                <a:close/>
                <a:moveTo>
                  <a:pt x="389" y="61"/>
                </a:moveTo>
                <a:cubicBezTo>
                  <a:pt x="388" y="61"/>
                  <a:pt x="388" y="61"/>
                  <a:pt x="388" y="61"/>
                </a:cubicBezTo>
                <a:cubicBezTo>
                  <a:pt x="388" y="61"/>
                  <a:pt x="388" y="61"/>
                  <a:pt x="388" y="61"/>
                </a:cubicBezTo>
                <a:cubicBezTo>
                  <a:pt x="388" y="61"/>
                  <a:pt x="388" y="61"/>
                  <a:pt x="389" y="61"/>
                </a:cubicBezTo>
                <a:cubicBezTo>
                  <a:pt x="389" y="61"/>
                  <a:pt x="389" y="61"/>
                  <a:pt x="389" y="61"/>
                </a:cubicBezTo>
                <a:close/>
                <a:moveTo>
                  <a:pt x="396" y="75"/>
                </a:moveTo>
                <a:cubicBezTo>
                  <a:pt x="395" y="75"/>
                  <a:pt x="396" y="75"/>
                  <a:pt x="396" y="75"/>
                </a:cubicBezTo>
                <a:close/>
                <a:moveTo>
                  <a:pt x="391" y="69"/>
                </a:moveTo>
                <a:cubicBezTo>
                  <a:pt x="391" y="69"/>
                  <a:pt x="391" y="68"/>
                  <a:pt x="392" y="67"/>
                </a:cubicBezTo>
                <a:cubicBezTo>
                  <a:pt x="391" y="68"/>
                  <a:pt x="390" y="68"/>
                  <a:pt x="391" y="69"/>
                </a:cubicBezTo>
                <a:close/>
                <a:moveTo>
                  <a:pt x="374" y="38"/>
                </a:moveTo>
                <a:cubicBezTo>
                  <a:pt x="374" y="38"/>
                  <a:pt x="375" y="38"/>
                  <a:pt x="376" y="38"/>
                </a:cubicBezTo>
                <a:cubicBezTo>
                  <a:pt x="376" y="38"/>
                  <a:pt x="375" y="38"/>
                  <a:pt x="375" y="38"/>
                </a:cubicBezTo>
                <a:cubicBezTo>
                  <a:pt x="375" y="38"/>
                  <a:pt x="374" y="37"/>
                  <a:pt x="374" y="38"/>
                </a:cubicBezTo>
                <a:close/>
                <a:moveTo>
                  <a:pt x="382" y="50"/>
                </a:moveTo>
                <a:cubicBezTo>
                  <a:pt x="382" y="50"/>
                  <a:pt x="382" y="50"/>
                  <a:pt x="381" y="50"/>
                </a:cubicBezTo>
                <a:cubicBezTo>
                  <a:pt x="381" y="50"/>
                  <a:pt x="382" y="50"/>
                  <a:pt x="382" y="50"/>
                </a:cubicBezTo>
                <a:cubicBezTo>
                  <a:pt x="382" y="50"/>
                  <a:pt x="382" y="50"/>
                  <a:pt x="382" y="50"/>
                </a:cubicBezTo>
                <a:close/>
                <a:moveTo>
                  <a:pt x="385" y="61"/>
                </a:moveTo>
                <a:cubicBezTo>
                  <a:pt x="385" y="62"/>
                  <a:pt x="386" y="62"/>
                  <a:pt x="386" y="63"/>
                </a:cubicBezTo>
                <a:cubicBezTo>
                  <a:pt x="386" y="63"/>
                  <a:pt x="386" y="63"/>
                  <a:pt x="387" y="63"/>
                </a:cubicBezTo>
                <a:cubicBezTo>
                  <a:pt x="386" y="62"/>
                  <a:pt x="386" y="62"/>
                  <a:pt x="386" y="62"/>
                </a:cubicBezTo>
                <a:cubicBezTo>
                  <a:pt x="387" y="62"/>
                  <a:pt x="387" y="62"/>
                  <a:pt x="388" y="62"/>
                </a:cubicBezTo>
                <a:cubicBezTo>
                  <a:pt x="387" y="61"/>
                  <a:pt x="387" y="61"/>
                  <a:pt x="388" y="61"/>
                </a:cubicBezTo>
                <a:cubicBezTo>
                  <a:pt x="387" y="61"/>
                  <a:pt x="386" y="61"/>
                  <a:pt x="385" y="61"/>
                </a:cubicBezTo>
                <a:close/>
                <a:moveTo>
                  <a:pt x="389" y="66"/>
                </a:moveTo>
                <a:cubicBezTo>
                  <a:pt x="390" y="66"/>
                  <a:pt x="390" y="67"/>
                  <a:pt x="390" y="66"/>
                </a:cubicBezTo>
                <a:cubicBezTo>
                  <a:pt x="390" y="66"/>
                  <a:pt x="389" y="66"/>
                  <a:pt x="389" y="66"/>
                </a:cubicBezTo>
                <a:close/>
                <a:moveTo>
                  <a:pt x="392" y="72"/>
                </a:moveTo>
                <a:cubicBezTo>
                  <a:pt x="392" y="72"/>
                  <a:pt x="393" y="72"/>
                  <a:pt x="393" y="72"/>
                </a:cubicBezTo>
                <a:cubicBezTo>
                  <a:pt x="393" y="72"/>
                  <a:pt x="392" y="72"/>
                  <a:pt x="392" y="72"/>
                </a:cubicBezTo>
                <a:close/>
                <a:moveTo>
                  <a:pt x="381" y="50"/>
                </a:moveTo>
                <a:cubicBezTo>
                  <a:pt x="381" y="50"/>
                  <a:pt x="381" y="50"/>
                  <a:pt x="381" y="50"/>
                </a:cubicBezTo>
                <a:cubicBezTo>
                  <a:pt x="381" y="50"/>
                  <a:pt x="381" y="50"/>
                  <a:pt x="381" y="50"/>
                </a:cubicBezTo>
                <a:close/>
                <a:moveTo>
                  <a:pt x="387" y="63"/>
                </a:moveTo>
                <a:cubicBezTo>
                  <a:pt x="387" y="63"/>
                  <a:pt x="388" y="63"/>
                  <a:pt x="388" y="63"/>
                </a:cubicBezTo>
                <a:cubicBezTo>
                  <a:pt x="388" y="63"/>
                  <a:pt x="388" y="63"/>
                  <a:pt x="388" y="63"/>
                </a:cubicBezTo>
                <a:cubicBezTo>
                  <a:pt x="388" y="63"/>
                  <a:pt x="387" y="63"/>
                  <a:pt x="387" y="63"/>
                </a:cubicBezTo>
                <a:close/>
                <a:moveTo>
                  <a:pt x="376" y="44"/>
                </a:moveTo>
                <a:cubicBezTo>
                  <a:pt x="376" y="44"/>
                  <a:pt x="377" y="44"/>
                  <a:pt x="377" y="44"/>
                </a:cubicBezTo>
                <a:cubicBezTo>
                  <a:pt x="377" y="44"/>
                  <a:pt x="377" y="44"/>
                  <a:pt x="376" y="44"/>
                </a:cubicBezTo>
                <a:close/>
                <a:moveTo>
                  <a:pt x="386" y="61"/>
                </a:moveTo>
                <a:cubicBezTo>
                  <a:pt x="386" y="61"/>
                  <a:pt x="386" y="61"/>
                  <a:pt x="386" y="61"/>
                </a:cubicBezTo>
                <a:cubicBezTo>
                  <a:pt x="386" y="61"/>
                  <a:pt x="386" y="61"/>
                  <a:pt x="385" y="61"/>
                </a:cubicBezTo>
                <a:cubicBezTo>
                  <a:pt x="386" y="61"/>
                  <a:pt x="386" y="61"/>
                  <a:pt x="386" y="61"/>
                </a:cubicBezTo>
                <a:close/>
                <a:moveTo>
                  <a:pt x="371" y="35"/>
                </a:moveTo>
                <a:cubicBezTo>
                  <a:pt x="370" y="36"/>
                  <a:pt x="372" y="36"/>
                  <a:pt x="372" y="36"/>
                </a:cubicBezTo>
                <a:cubicBezTo>
                  <a:pt x="372" y="36"/>
                  <a:pt x="372" y="36"/>
                  <a:pt x="372" y="35"/>
                </a:cubicBezTo>
                <a:cubicBezTo>
                  <a:pt x="372" y="36"/>
                  <a:pt x="371" y="36"/>
                  <a:pt x="371" y="35"/>
                </a:cubicBezTo>
                <a:close/>
                <a:moveTo>
                  <a:pt x="371" y="37"/>
                </a:moveTo>
                <a:cubicBezTo>
                  <a:pt x="372" y="38"/>
                  <a:pt x="372" y="38"/>
                  <a:pt x="373" y="39"/>
                </a:cubicBezTo>
                <a:cubicBezTo>
                  <a:pt x="373" y="39"/>
                  <a:pt x="374" y="39"/>
                  <a:pt x="374" y="39"/>
                </a:cubicBezTo>
                <a:cubicBezTo>
                  <a:pt x="373" y="38"/>
                  <a:pt x="373" y="36"/>
                  <a:pt x="371" y="37"/>
                </a:cubicBezTo>
                <a:close/>
                <a:moveTo>
                  <a:pt x="384" y="60"/>
                </a:moveTo>
                <a:cubicBezTo>
                  <a:pt x="384" y="60"/>
                  <a:pt x="385" y="60"/>
                  <a:pt x="385" y="60"/>
                </a:cubicBezTo>
                <a:cubicBezTo>
                  <a:pt x="385" y="59"/>
                  <a:pt x="385" y="60"/>
                  <a:pt x="384" y="59"/>
                </a:cubicBezTo>
                <a:cubicBezTo>
                  <a:pt x="384" y="59"/>
                  <a:pt x="384" y="59"/>
                  <a:pt x="383" y="59"/>
                </a:cubicBezTo>
                <a:cubicBezTo>
                  <a:pt x="383" y="60"/>
                  <a:pt x="384" y="60"/>
                  <a:pt x="384" y="60"/>
                </a:cubicBezTo>
                <a:cubicBezTo>
                  <a:pt x="383" y="61"/>
                  <a:pt x="383" y="61"/>
                  <a:pt x="382" y="61"/>
                </a:cubicBezTo>
                <a:cubicBezTo>
                  <a:pt x="383" y="61"/>
                  <a:pt x="383" y="61"/>
                  <a:pt x="384" y="62"/>
                </a:cubicBezTo>
                <a:cubicBezTo>
                  <a:pt x="383" y="62"/>
                  <a:pt x="383" y="62"/>
                  <a:pt x="383" y="62"/>
                </a:cubicBezTo>
                <a:cubicBezTo>
                  <a:pt x="383" y="62"/>
                  <a:pt x="383" y="62"/>
                  <a:pt x="382" y="62"/>
                </a:cubicBezTo>
                <a:cubicBezTo>
                  <a:pt x="382" y="62"/>
                  <a:pt x="382" y="61"/>
                  <a:pt x="382" y="61"/>
                </a:cubicBezTo>
                <a:cubicBezTo>
                  <a:pt x="382" y="61"/>
                  <a:pt x="381" y="61"/>
                  <a:pt x="381" y="61"/>
                </a:cubicBezTo>
                <a:cubicBezTo>
                  <a:pt x="381" y="62"/>
                  <a:pt x="383" y="62"/>
                  <a:pt x="382" y="63"/>
                </a:cubicBezTo>
                <a:cubicBezTo>
                  <a:pt x="383" y="63"/>
                  <a:pt x="384" y="63"/>
                  <a:pt x="384" y="62"/>
                </a:cubicBezTo>
                <a:cubicBezTo>
                  <a:pt x="385" y="62"/>
                  <a:pt x="384" y="61"/>
                  <a:pt x="384" y="61"/>
                </a:cubicBezTo>
                <a:cubicBezTo>
                  <a:pt x="385" y="61"/>
                  <a:pt x="385" y="61"/>
                  <a:pt x="385" y="61"/>
                </a:cubicBezTo>
                <a:cubicBezTo>
                  <a:pt x="385" y="60"/>
                  <a:pt x="384" y="61"/>
                  <a:pt x="384" y="60"/>
                </a:cubicBezTo>
                <a:close/>
                <a:moveTo>
                  <a:pt x="388" y="66"/>
                </a:moveTo>
                <a:cubicBezTo>
                  <a:pt x="388" y="66"/>
                  <a:pt x="389" y="67"/>
                  <a:pt x="389" y="66"/>
                </a:cubicBezTo>
                <a:cubicBezTo>
                  <a:pt x="388" y="66"/>
                  <a:pt x="388" y="66"/>
                  <a:pt x="388" y="66"/>
                </a:cubicBezTo>
                <a:close/>
                <a:moveTo>
                  <a:pt x="393" y="75"/>
                </a:moveTo>
                <a:cubicBezTo>
                  <a:pt x="393" y="75"/>
                  <a:pt x="393" y="75"/>
                  <a:pt x="393" y="76"/>
                </a:cubicBezTo>
                <a:cubicBezTo>
                  <a:pt x="393" y="76"/>
                  <a:pt x="393" y="75"/>
                  <a:pt x="393" y="75"/>
                </a:cubicBezTo>
                <a:close/>
                <a:moveTo>
                  <a:pt x="389" y="68"/>
                </a:moveTo>
                <a:cubicBezTo>
                  <a:pt x="388" y="68"/>
                  <a:pt x="388" y="68"/>
                  <a:pt x="388" y="68"/>
                </a:cubicBezTo>
                <a:cubicBezTo>
                  <a:pt x="388" y="68"/>
                  <a:pt x="389" y="68"/>
                  <a:pt x="389" y="68"/>
                </a:cubicBezTo>
                <a:cubicBezTo>
                  <a:pt x="389" y="68"/>
                  <a:pt x="389" y="68"/>
                  <a:pt x="389" y="68"/>
                </a:cubicBezTo>
                <a:close/>
                <a:moveTo>
                  <a:pt x="392" y="75"/>
                </a:moveTo>
                <a:cubicBezTo>
                  <a:pt x="391" y="75"/>
                  <a:pt x="392" y="75"/>
                  <a:pt x="392" y="75"/>
                </a:cubicBezTo>
                <a:cubicBezTo>
                  <a:pt x="392" y="75"/>
                  <a:pt x="392" y="75"/>
                  <a:pt x="392" y="75"/>
                </a:cubicBezTo>
                <a:close/>
                <a:moveTo>
                  <a:pt x="375" y="45"/>
                </a:moveTo>
                <a:cubicBezTo>
                  <a:pt x="375" y="45"/>
                  <a:pt x="376" y="45"/>
                  <a:pt x="375" y="44"/>
                </a:cubicBezTo>
                <a:cubicBezTo>
                  <a:pt x="375" y="44"/>
                  <a:pt x="375" y="44"/>
                  <a:pt x="375" y="45"/>
                </a:cubicBezTo>
                <a:close/>
                <a:moveTo>
                  <a:pt x="378" y="49"/>
                </a:moveTo>
                <a:cubicBezTo>
                  <a:pt x="378" y="49"/>
                  <a:pt x="378" y="49"/>
                  <a:pt x="378" y="49"/>
                </a:cubicBezTo>
                <a:close/>
                <a:moveTo>
                  <a:pt x="370" y="38"/>
                </a:moveTo>
                <a:cubicBezTo>
                  <a:pt x="370" y="38"/>
                  <a:pt x="370" y="38"/>
                  <a:pt x="370" y="39"/>
                </a:cubicBezTo>
                <a:cubicBezTo>
                  <a:pt x="371" y="38"/>
                  <a:pt x="371" y="38"/>
                  <a:pt x="372" y="38"/>
                </a:cubicBezTo>
                <a:cubicBezTo>
                  <a:pt x="371" y="38"/>
                  <a:pt x="371" y="38"/>
                  <a:pt x="370" y="38"/>
                </a:cubicBezTo>
                <a:close/>
                <a:moveTo>
                  <a:pt x="374" y="44"/>
                </a:moveTo>
                <a:cubicBezTo>
                  <a:pt x="374" y="44"/>
                  <a:pt x="375" y="44"/>
                  <a:pt x="374" y="44"/>
                </a:cubicBezTo>
                <a:cubicBezTo>
                  <a:pt x="374" y="44"/>
                  <a:pt x="374" y="44"/>
                  <a:pt x="374" y="44"/>
                </a:cubicBezTo>
                <a:close/>
                <a:moveTo>
                  <a:pt x="382" y="59"/>
                </a:moveTo>
                <a:cubicBezTo>
                  <a:pt x="382" y="60"/>
                  <a:pt x="383" y="60"/>
                  <a:pt x="382" y="60"/>
                </a:cubicBezTo>
                <a:cubicBezTo>
                  <a:pt x="383" y="60"/>
                  <a:pt x="382" y="59"/>
                  <a:pt x="383" y="59"/>
                </a:cubicBezTo>
                <a:cubicBezTo>
                  <a:pt x="382" y="59"/>
                  <a:pt x="382" y="59"/>
                  <a:pt x="382" y="59"/>
                </a:cubicBezTo>
                <a:close/>
                <a:moveTo>
                  <a:pt x="386" y="66"/>
                </a:moveTo>
                <a:cubicBezTo>
                  <a:pt x="386" y="66"/>
                  <a:pt x="386" y="66"/>
                  <a:pt x="386" y="66"/>
                </a:cubicBezTo>
                <a:cubicBezTo>
                  <a:pt x="386" y="66"/>
                  <a:pt x="386" y="66"/>
                  <a:pt x="386" y="66"/>
                </a:cubicBezTo>
                <a:cubicBezTo>
                  <a:pt x="386" y="66"/>
                  <a:pt x="386" y="66"/>
                  <a:pt x="386" y="66"/>
                </a:cubicBezTo>
                <a:close/>
                <a:moveTo>
                  <a:pt x="369" y="36"/>
                </a:moveTo>
                <a:cubicBezTo>
                  <a:pt x="369" y="36"/>
                  <a:pt x="369" y="36"/>
                  <a:pt x="369" y="36"/>
                </a:cubicBezTo>
                <a:cubicBezTo>
                  <a:pt x="370" y="36"/>
                  <a:pt x="370" y="36"/>
                  <a:pt x="370" y="36"/>
                </a:cubicBezTo>
                <a:cubicBezTo>
                  <a:pt x="370" y="36"/>
                  <a:pt x="370" y="36"/>
                  <a:pt x="369" y="36"/>
                </a:cubicBezTo>
                <a:close/>
                <a:moveTo>
                  <a:pt x="376" y="49"/>
                </a:moveTo>
                <a:cubicBezTo>
                  <a:pt x="377" y="49"/>
                  <a:pt x="377" y="49"/>
                  <a:pt x="377" y="49"/>
                </a:cubicBezTo>
                <a:cubicBezTo>
                  <a:pt x="377" y="49"/>
                  <a:pt x="376" y="49"/>
                  <a:pt x="376" y="49"/>
                </a:cubicBezTo>
                <a:close/>
                <a:moveTo>
                  <a:pt x="387" y="69"/>
                </a:moveTo>
                <a:cubicBezTo>
                  <a:pt x="387" y="68"/>
                  <a:pt x="387" y="68"/>
                  <a:pt x="387" y="67"/>
                </a:cubicBezTo>
                <a:cubicBezTo>
                  <a:pt x="386" y="68"/>
                  <a:pt x="386" y="68"/>
                  <a:pt x="387" y="69"/>
                </a:cubicBezTo>
                <a:close/>
                <a:moveTo>
                  <a:pt x="388" y="72"/>
                </a:moveTo>
                <a:cubicBezTo>
                  <a:pt x="389" y="72"/>
                  <a:pt x="389" y="72"/>
                  <a:pt x="389" y="72"/>
                </a:cubicBezTo>
                <a:cubicBezTo>
                  <a:pt x="389" y="72"/>
                  <a:pt x="389" y="72"/>
                  <a:pt x="389" y="72"/>
                </a:cubicBezTo>
                <a:cubicBezTo>
                  <a:pt x="389" y="72"/>
                  <a:pt x="389" y="72"/>
                  <a:pt x="388" y="72"/>
                </a:cubicBezTo>
                <a:close/>
                <a:moveTo>
                  <a:pt x="382" y="58"/>
                </a:moveTo>
                <a:cubicBezTo>
                  <a:pt x="381" y="58"/>
                  <a:pt x="381" y="58"/>
                  <a:pt x="381" y="58"/>
                </a:cubicBezTo>
                <a:cubicBezTo>
                  <a:pt x="381" y="58"/>
                  <a:pt x="381" y="58"/>
                  <a:pt x="382" y="58"/>
                </a:cubicBezTo>
                <a:close/>
                <a:moveTo>
                  <a:pt x="383" y="66"/>
                </a:moveTo>
                <a:cubicBezTo>
                  <a:pt x="383" y="67"/>
                  <a:pt x="385" y="66"/>
                  <a:pt x="386" y="66"/>
                </a:cubicBezTo>
                <a:cubicBezTo>
                  <a:pt x="385" y="66"/>
                  <a:pt x="383" y="66"/>
                  <a:pt x="383" y="66"/>
                </a:cubicBezTo>
                <a:close/>
                <a:moveTo>
                  <a:pt x="383" y="65"/>
                </a:moveTo>
                <a:cubicBezTo>
                  <a:pt x="383" y="65"/>
                  <a:pt x="383" y="65"/>
                  <a:pt x="383" y="65"/>
                </a:cubicBezTo>
                <a:cubicBezTo>
                  <a:pt x="384" y="64"/>
                  <a:pt x="384" y="65"/>
                  <a:pt x="385" y="64"/>
                </a:cubicBezTo>
                <a:cubicBezTo>
                  <a:pt x="384" y="64"/>
                  <a:pt x="383" y="64"/>
                  <a:pt x="383" y="65"/>
                </a:cubicBezTo>
                <a:close/>
                <a:moveTo>
                  <a:pt x="384" y="65"/>
                </a:moveTo>
                <a:cubicBezTo>
                  <a:pt x="384" y="65"/>
                  <a:pt x="385" y="65"/>
                  <a:pt x="385" y="65"/>
                </a:cubicBezTo>
                <a:cubicBezTo>
                  <a:pt x="385" y="65"/>
                  <a:pt x="384" y="65"/>
                  <a:pt x="384" y="65"/>
                </a:cubicBezTo>
                <a:close/>
                <a:moveTo>
                  <a:pt x="386" y="68"/>
                </a:moveTo>
                <a:cubicBezTo>
                  <a:pt x="386" y="68"/>
                  <a:pt x="386" y="68"/>
                  <a:pt x="386" y="68"/>
                </a:cubicBezTo>
                <a:close/>
                <a:moveTo>
                  <a:pt x="369" y="36"/>
                </a:moveTo>
                <a:cubicBezTo>
                  <a:pt x="368" y="36"/>
                  <a:pt x="368" y="36"/>
                  <a:pt x="368" y="35"/>
                </a:cubicBezTo>
                <a:cubicBezTo>
                  <a:pt x="368" y="36"/>
                  <a:pt x="368" y="36"/>
                  <a:pt x="369" y="36"/>
                </a:cubicBezTo>
                <a:close/>
                <a:moveTo>
                  <a:pt x="385" y="69"/>
                </a:moveTo>
                <a:cubicBezTo>
                  <a:pt x="385" y="69"/>
                  <a:pt x="385" y="69"/>
                  <a:pt x="385" y="69"/>
                </a:cubicBezTo>
                <a:cubicBezTo>
                  <a:pt x="385" y="69"/>
                  <a:pt x="385" y="69"/>
                  <a:pt x="385" y="69"/>
                </a:cubicBezTo>
                <a:cubicBezTo>
                  <a:pt x="385" y="69"/>
                  <a:pt x="385" y="68"/>
                  <a:pt x="385" y="68"/>
                </a:cubicBezTo>
                <a:cubicBezTo>
                  <a:pt x="385" y="68"/>
                  <a:pt x="385" y="68"/>
                  <a:pt x="385" y="69"/>
                </a:cubicBezTo>
                <a:close/>
                <a:moveTo>
                  <a:pt x="382" y="63"/>
                </a:moveTo>
                <a:cubicBezTo>
                  <a:pt x="382" y="63"/>
                  <a:pt x="381" y="62"/>
                  <a:pt x="381" y="62"/>
                </a:cubicBezTo>
                <a:cubicBezTo>
                  <a:pt x="381" y="63"/>
                  <a:pt x="382" y="63"/>
                  <a:pt x="382" y="63"/>
                </a:cubicBezTo>
                <a:cubicBezTo>
                  <a:pt x="382" y="63"/>
                  <a:pt x="382" y="63"/>
                  <a:pt x="382" y="63"/>
                </a:cubicBezTo>
                <a:close/>
                <a:moveTo>
                  <a:pt x="384" y="68"/>
                </a:moveTo>
                <a:cubicBezTo>
                  <a:pt x="384" y="68"/>
                  <a:pt x="385" y="68"/>
                  <a:pt x="385" y="68"/>
                </a:cubicBezTo>
                <a:cubicBezTo>
                  <a:pt x="385" y="68"/>
                  <a:pt x="384" y="68"/>
                  <a:pt x="384" y="68"/>
                </a:cubicBezTo>
                <a:close/>
                <a:moveTo>
                  <a:pt x="369" y="38"/>
                </a:moveTo>
                <a:cubicBezTo>
                  <a:pt x="369" y="38"/>
                  <a:pt x="369" y="38"/>
                  <a:pt x="369" y="38"/>
                </a:cubicBezTo>
                <a:close/>
                <a:moveTo>
                  <a:pt x="375" y="49"/>
                </a:moveTo>
                <a:cubicBezTo>
                  <a:pt x="374" y="49"/>
                  <a:pt x="375" y="49"/>
                  <a:pt x="375" y="49"/>
                </a:cubicBezTo>
                <a:close/>
                <a:moveTo>
                  <a:pt x="382" y="65"/>
                </a:moveTo>
                <a:cubicBezTo>
                  <a:pt x="382" y="65"/>
                  <a:pt x="383" y="65"/>
                  <a:pt x="383" y="64"/>
                </a:cubicBezTo>
                <a:cubicBezTo>
                  <a:pt x="383" y="64"/>
                  <a:pt x="383" y="64"/>
                  <a:pt x="382" y="64"/>
                </a:cubicBezTo>
                <a:cubicBezTo>
                  <a:pt x="382" y="64"/>
                  <a:pt x="382" y="64"/>
                  <a:pt x="382" y="65"/>
                </a:cubicBezTo>
                <a:close/>
                <a:moveTo>
                  <a:pt x="385" y="70"/>
                </a:moveTo>
                <a:cubicBezTo>
                  <a:pt x="385" y="70"/>
                  <a:pt x="385" y="70"/>
                  <a:pt x="385" y="70"/>
                </a:cubicBezTo>
                <a:cubicBezTo>
                  <a:pt x="385" y="70"/>
                  <a:pt x="386" y="70"/>
                  <a:pt x="386" y="70"/>
                </a:cubicBezTo>
                <a:cubicBezTo>
                  <a:pt x="386" y="70"/>
                  <a:pt x="386" y="70"/>
                  <a:pt x="386" y="70"/>
                </a:cubicBezTo>
                <a:cubicBezTo>
                  <a:pt x="385" y="70"/>
                  <a:pt x="385" y="70"/>
                  <a:pt x="385" y="70"/>
                </a:cubicBezTo>
                <a:close/>
                <a:moveTo>
                  <a:pt x="366" y="36"/>
                </a:moveTo>
                <a:cubicBezTo>
                  <a:pt x="366" y="36"/>
                  <a:pt x="367" y="36"/>
                  <a:pt x="367" y="36"/>
                </a:cubicBezTo>
                <a:cubicBezTo>
                  <a:pt x="367" y="36"/>
                  <a:pt x="366" y="36"/>
                  <a:pt x="366" y="36"/>
                </a:cubicBezTo>
                <a:close/>
                <a:moveTo>
                  <a:pt x="382" y="67"/>
                </a:moveTo>
                <a:cubicBezTo>
                  <a:pt x="382" y="68"/>
                  <a:pt x="382" y="68"/>
                  <a:pt x="382" y="68"/>
                </a:cubicBezTo>
                <a:cubicBezTo>
                  <a:pt x="383" y="68"/>
                  <a:pt x="383" y="68"/>
                  <a:pt x="383" y="68"/>
                </a:cubicBezTo>
                <a:cubicBezTo>
                  <a:pt x="383" y="67"/>
                  <a:pt x="383" y="67"/>
                  <a:pt x="382" y="67"/>
                </a:cubicBezTo>
                <a:close/>
                <a:moveTo>
                  <a:pt x="373" y="49"/>
                </a:moveTo>
                <a:cubicBezTo>
                  <a:pt x="373" y="49"/>
                  <a:pt x="373" y="49"/>
                  <a:pt x="373" y="49"/>
                </a:cubicBezTo>
                <a:close/>
                <a:moveTo>
                  <a:pt x="379" y="62"/>
                </a:moveTo>
                <a:cubicBezTo>
                  <a:pt x="380" y="62"/>
                  <a:pt x="380" y="63"/>
                  <a:pt x="379" y="63"/>
                </a:cubicBezTo>
                <a:cubicBezTo>
                  <a:pt x="379" y="63"/>
                  <a:pt x="380" y="63"/>
                  <a:pt x="380" y="63"/>
                </a:cubicBezTo>
                <a:cubicBezTo>
                  <a:pt x="380" y="62"/>
                  <a:pt x="380" y="62"/>
                  <a:pt x="379" y="62"/>
                </a:cubicBezTo>
                <a:close/>
                <a:moveTo>
                  <a:pt x="368" y="40"/>
                </a:moveTo>
                <a:cubicBezTo>
                  <a:pt x="367" y="40"/>
                  <a:pt x="368" y="40"/>
                  <a:pt x="368" y="40"/>
                </a:cubicBezTo>
                <a:close/>
                <a:moveTo>
                  <a:pt x="371" y="47"/>
                </a:moveTo>
                <a:cubicBezTo>
                  <a:pt x="371" y="47"/>
                  <a:pt x="372" y="47"/>
                  <a:pt x="371" y="47"/>
                </a:cubicBezTo>
                <a:close/>
                <a:moveTo>
                  <a:pt x="366" y="38"/>
                </a:moveTo>
                <a:cubicBezTo>
                  <a:pt x="366" y="39"/>
                  <a:pt x="366" y="39"/>
                  <a:pt x="367" y="38"/>
                </a:cubicBezTo>
                <a:cubicBezTo>
                  <a:pt x="367" y="38"/>
                  <a:pt x="367" y="38"/>
                  <a:pt x="367" y="38"/>
                </a:cubicBezTo>
                <a:cubicBezTo>
                  <a:pt x="366" y="38"/>
                  <a:pt x="366" y="38"/>
                  <a:pt x="366" y="38"/>
                </a:cubicBezTo>
                <a:close/>
                <a:moveTo>
                  <a:pt x="364" y="36"/>
                </a:moveTo>
                <a:cubicBezTo>
                  <a:pt x="364" y="37"/>
                  <a:pt x="365" y="36"/>
                  <a:pt x="366" y="36"/>
                </a:cubicBezTo>
                <a:cubicBezTo>
                  <a:pt x="365" y="36"/>
                  <a:pt x="364" y="36"/>
                  <a:pt x="364" y="36"/>
                </a:cubicBezTo>
                <a:close/>
                <a:moveTo>
                  <a:pt x="376" y="62"/>
                </a:moveTo>
                <a:cubicBezTo>
                  <a:pt x="376" y="62"/>
                  <a:pt x="374" y="61"/>
                  <a:pt x="374" y="61"/>
                </a:cubicBezTo>
                <a:cubicBezTo>
                  <a:pt x="374" y="62"/>
                  <a:pt x="375" y="62"/>
                  <a:pt x="375" y="63"/>
                </a:cubicBezTo>
                <a:cubicBezTo>
                  <a:pt x="374" y="63"/>
                  <a:pt x="374" y="63"/>
                  <a:pt x="373" y="63"/>
                </a:cubicBezTo>
                <a:cubicBezTo>
                  <a:pt x="374" y="64"/>
                  <a:pt x="376" y="62"/>
                  <a:pt x="377" y="62"/>
                </a:cubicBezTo>
                <a:cubicBezTo>
                  <a:pt x="377" y="63"/>
                  <a:pt x="377" y="63"/>
                  <a:pt x="377" y="63"/>
                </a:cubicBezTo>
                <a:cubicBezTo>
                  <a:pt x="378" y="62"/>
                  <a:pt x="378" y="61"/>
                  <a:pt x="378" y="60"/>
                </a:cubicBezTo>
                <a:cubicBezTo>
                  <a:pt x="378" y="61"/>
                  <a:pt x="377" y="61"/>
                  <a:pt x="376" y="62"/>
                </a:cubicBezTo>
                <a:close/>
                <a:moveTo>
                  <a:pt x="381" y="66"/>
                </a:moveTo>
                <a:cubicBezTo>
                  <a:pt x="381" y="66"/>
                  <a:pt x="382" y="66"/>
                  <a:pt x="381" y="66"/>
                </a:cubicBezTo>
                <a:cubicBezTo>
                  <a:pt x="381" y="66"/>
                  <a:pt x="381" y="66"/>
                  <a:pt x="381" y="66"/>
                </a:cubicBezTo>
                <a:close/>
                <a:moveTo>
                  <a:pt x="363" y="39"/>
                </a:moveTo>
                <a:cubicBezTo>
                  <a:pt x="364" y="38"/>
                  <a:pt x="364" y="39"/>
                  <a:pt x="365" y="39"/>
                </a:cubicBezTo>
                <a:cubicBezTo>
                  <a:pt x="365" y="39"/>
                  <a:pt x="365" y="38"/>
                  <a:pt x="365" y="38"/>
                </a:cubicBezTo>
                <a:cubicBezTo>
                  <a:pt x="365" y="38"/>
                  <a:pt x="365" y="38"/>
                  <a:pt x="365" y="37"/>
                </a:cubicBezTo>
                <a:cubicBezTo>
                  <a:pt x="364" y="38"/>
                  <a:pt x="363" y="38"/>
                  <a:pt x="363" y="39"/>
                </a:cubicBezTo>
                <a:close/>
                <a:moveTo>
                  <a:pt x="382" y="72"/>
                </a:moveTo>
                <a:cubicBezTo>
                  <a:pt x="382" y="72"/>
                  <a:pt x="382" y="72"/>
                  <a:pt x="382" y="72"/>
                </a:cubicBezTo>
                <a:cubicBezTo>
                  <a:pt x="383" y="72"/>
                  <a:pt x="383" y="72"/>
                  <a:pt x="383" y="72"/>
                </a:cubicBezTo>
                <a:cubicBezTo>
                  <a:pt x="383" y="72"/>
                  <a:pt x="382" y="72"/>
                  <a:pt x="382" y="72"/>
                </a:cubicBezTo>
                <a:close/>
                <a:moveTo>
                  <a:pt x="363" y="36"/>
                </a:moveTo>
                <a:cubicBezTo>
                  <a:pt x="363" y="36"/>
                  <a:pt x="364" y="36"/>
                  <a:pt x="363" y="36"/>
                </a:cubicBezTo>
                <a:close/>
                <a:moveTo>
                  <a:pt x="379" y="68"/>
                </a:moveTo>
                <a:cubicBezTo>
                  <a:pt x="379" y="68"/>
                  <a:pt x="380" y="69"/>
                  <a:pt x="380" y="68"/>
                </a:cubicBezTo>
                <a:cubicBezTo>
                  <a:pt x="380" y="68"/>
                  <a:pt x="379" y="68"/>
                  <a:pt x="379" y="68"/>
                </a:cubicBezTo>
                <a:close/>
                <a:moveTo>
                  <a:pt x="378" y="66"/>
                </a:moveTo>
                <a:cubicBezTo>
                  <a:pt x="378" y="65"/>
                  <a:pt x="377" y="65"/>
                  <a:pt x="376" y="65"/>
                </a:cubicBezTo>
                <a:cubicBezTo>
                  <a:pt x="376" y="64"/>
                  <a:pt x="374" y="63"/>
                  <a:pt x="374" y="65"/>
                </a:cubicBezTo>
                <a:cubicBezTo>
                  <a:pt x="375" y="65"/>
                  <a:pt x="376" y="65"/>
                  <a:pt x="376" y="65"/>
                </a:cubicBezTo>
                <a:cubicBezTo>
                  <a:pt x="375" y="66"/>
                  <a:pt x="374" y="66"/>
                  <a:pt x="374" y="67"/>
                </a:cubicBezTo>
                <a:cubicBezTo>
                  <a:pt x="375" y="68"/>
                  <a:pt x="373" y="67"/>
                  <a:pt x="373" y="68"/>
                </a:cubicBezTo>
                <a:cubicBezTo>
                  <a:pt x="374" y="68"/>
                  <a:pt x="374" y="68"/>
                  <a:pt x="375" y="68"/>
                </a:cubicBezTo>
                <a:cubicBezTo>
                  <a:pt x="375" y="67"/>
                  <a:pt x="375" y="66"/>
                  <a:pt x="376" y="66"/>
                </a:cubicBezTo>
                <a:cubicBezTo>
                  <a:pt x="377" y="66"/>
                  <a:pt x="378" y="67"/>
                  <a:pt x="379" y="66"/>
                </a:cubicBezTo>
                <a:cubicBezTo>
                  <a:pt x="378" y="66"/>
                  <a:pt x="378" y="66"/>
                  <a:pt x="378" y="66"/>
                </a:cubicBezTo>
                <a:close/>
                <a:moveTo>
                  <a:pt x="370" y="50"/>
                </a:moveTo>
                <a:cubicBezTo>
                  <a:pt x="370" y="50"/>
                  <a:pt x="370" y="50"/>
                  <a:pt x="370" y="50"/>
                </a:cubicBezTo>
                <a:cubicBezTo>
                  <a:pt x="369" y="50"/>
                  <a:pt x="370" y="51"/>
                  <a:pt x="370" y="50"/>
                </a:cubicBezTo>
                <a:close/>
                <a:moveTo>
                  <a:pt x="361" y="37"/>
                </a:moveTo>
                <a:cubicBezTo>
                  <a:pt x="362" y="37"/>
                  <a:pt x="362" y="37"/>
                  <a:pt x="362" y="36"/>
                </a:cubicBezTo>
                <a:cubicBezTo>
                  <a:pt x="362" y="36"/>
                  <a:pt x="361" y="36"/>
                  <a:pt x="361" y="37"/>
                </a:cubicBezTo>
                <a:close/>
                <a:moveTo>
                  <a:pt x="369" y="50"/>
                </a:moveTo>
                <a:cubicBezTo>
                  <a:pt x="369" y="49"/>
                  <a:pt x="369" y="50"/>
                  <a:pt x="369" y="50"/>
                </a:cubicBezTo>
                <a:close/>
                <a:moveTo>
                  <a:pt x="378" y="67"/>
                </a:moveTo>
                <a:cubicBezTo>
                  <a:pt x="378" y="67"/>
                  <a:pt x="379" y="67"/>
                  <a:pt x="378" y="67"/>
                </a:cubicBezTo>
                <a:close/>
                <a:moveTo>
                  <a:pt x="360" y="36"/>
                </a:moveTo>
                <a:cubicBezTo>
                  <a:pt x="361" y="36"/>
                  <a:pt x="361" y="36"/>
                  <a:pt x="361" y="36"/>
                </a:cubicBezTo>
                <a:cubicBezTo>
                  <a:pt x="361" y="36"/>
                  <a:pt x="361" y="36"/>
                  <a:pt x="361" y="35"/>
                </a:cubicBezTo>
                <a:cubicBezTo>
                  <a:pt x="361" y="35"/>
                  <a:pt x="360" y="35"/>
                  <a:pt x="360" y="36"/>
                </a:cubicBezTo>
                <a:close/>
                <a:moveTo>
                  <a:pt x="367" y="49"/>
                </a:moveTo>
                <a:cubicBezTo>
                  <a:pt x="368" y="49"/>
                  <a:pt x="368" y="49"/>
                  <a:pt x="368" y="49"/>
                </a:cubicBezTo>
                <a:cubicBezTo>
                  <a:pt x="368" y="49"/>
                  <a:pt x="367" y="49"/>
                  <a:pt x="367" y="49"/>
                </a:cubicBezTo>
                <a:close/>
                <a:moveTo>
                  <a:pt x="362" y="38"/>
                </a:moveTo>
                <a:cubicBezTo>
                  <a:pt x="362" y="38"/>
                  <a:pt x="362" y="38"/>
                  <a:pt x="362" y="38"/>
                </a:cubicBezTo>
                <a:cubicBezTo>
                  <a:pt x="362" y="39"/>
                  <a:pt x="362" y="38"/>
                  <a:pt x="362" y="38"/>
                </a:cubicBezTo>
                <a:cubicBezTo>
                  <a:pt x="362" y="38"/>
                  <a:pt x="362" y="38"/>
                  <a:pt x="362" y="38"/>
                </a:cubicBezTo>
                <a:close/>
                <a:moveTo>
                  <a:pt x="362" y="39"/>
                </a:moveTo>
                <a:cubicBezTo>
                  <a:pt x="362" y="39"/>
                  <a:pt x="363" y="39"/>
                  <a:pt x="362" y="39"/>
                </a:cubicBezTo>
                <a:close/>
                <a:moveTo>
                  <a:pt x="367" y="48"/>
                </a:moveTo>
                <a:cubicBezTo>
                  <a:pt x="367" y="48"/>
                  <a:pt x="368" y="48"/>
                  <a:pt x="367" y="48"/>
                </a:cubicBezTo>
                <a:close/>
                <a:moveTo>
                  <a:pt x="379" y="72"/>
                </a:moveTo>
                <a:cubicBezTo>
                  <a:pt x="378" y="72"/>
                  <a:pt x="378" y="72"/>
                  <a:pt x="378" y="72"/>
                </a:cubicBezTo>
                <a:cubicBezTo>
                  <a:pt x="378" y="73"/>
                  <a:pt x="380" y="73"/>
                  <a:pt x="380" y="72"/>
                </a:cubicBezTo>
                <a:cubicBezTo>
                  <a:pt x="380" y="72"/>
                  <a:pt x="379" y="72"/>
                  <a:pt x="379" y="72"/>
                </a:cubicBezTo>
                <a:close/>
                <a:moveTo>
                  <a:pt x="378" y="68"/>
                </a:moveTo>
                <a:cubicBezTo>
                  <a:pt x="378" y="68"/>
                  <a:pt x="378" y="68"/>
                  <a:pt x="378" y="69"/>
                </a:cubicBezTo>
                <a:cubicBezTo>
                  <a:pt x="378" y="68"/>
                  <a:pt x="378" y="68"/>
                  <a:pt x="378" y="68"/>
                </a:cubicBezTo>
                <a:cubicBezTo>
                  <a:pt x="378" y="68"/>
                  <a:pt x="377" y="68"/>
                  <a:pt x="378" y="68"/>
                </a:cubicBezTo>
                <a:close/>
                <a:moveTo>
                  <a:pt x="375" y="68"/>
                </a:moveTo>
                <a:cubicBezTo>
                  <a:pt x="376" y="68"/>
                  <a:pt x="376" y="68"/>
                  <a:pt x="377" y="68"/>
                </a:cubicBezTo>
                <a:cubicBezTo>
                  <a:pt x="377" y="69"/>
                  <a:pt x="376" y="69"/>
                  <a:pt x="376" y="69"/>
                </a:cubicBezTo>
                <a:cubicBezTo>
                  <a:pt x="378" y="68"/>
                  <a:pt x="376" y="67"/>
                  <a:pt x="375" y="68"/>
                </a:cubicBezTo>
                <a:close/>
                <a:moveTo>
                  <a:pt x="357" y="36"/>
                </a:moveTo>
                <a:cubicBezTo>
                  <a:pt x="357" y="36"/>
                  <a:pt x="357" y="36"/>
                  <a:pt x="357" y="37"/>
                </a:cubicBezTo>
                <a:cubicBezTo>
                  <a:pt x="358" y="37"/>
                  <a:pt x="359" y="37"/>
                  <a:pt x="359" y="36"/>
                </a:cubicBezTo>
                <a:cubicBezTo>
                  <a:pt x="359" y="36"/>
                  <a:pt x="359" y="36"/>
                  <a:pt x="359" y="36"/>
                </a:cubicBezTo>
                <a:cubicBezTo>
                  <a:pt x="358" y="36"/>
                  <a:pt x="358" y="36"/>
                  <a:pt x="357" y="36"/>
                </a:cubicBezTo>
                <a:close/>
                <a:moveTo>
                  <a:pt x="371" y="58"/>
                </a:moveTo>
                <a:cubicBezTo>
                  <a:pt x="371" y="58"/>
                  <a:pt x="371" y="58"/>
                  <a:pt x="371" y="58"/>
                </a:cubicBezTo>
                <a:cubicBezTo>
                  <a:pt x="371" y="58"/>
                  <a:pt x="371" y="58"/>
                  <a:pt x="371" y="58"/>
                </a:cubicBezTo>
                <a:close/>
                <a:moveTo>
                  <a:pt x="360" y="38"/>
                </a:moveTo>
                <a:cubicBezTo>
                  <a:pt x="360" y="38"/>
                  <a:pt x="360" y="38"/>
                  <a:pt x="360" y="39"/>
                </a:cubicBezTo>
                <a:cubicBezTo>
                  <a:pt x="360" y="38"/>
                  <a:pt x="360" y="38"/>
                  <a:pt x="360" y="38"/>
                </a:cubicBezTo>
                <a:cubicBezTo>
                  <a:pt x="360" y="38"/>
                  <a:pt x="360" y="38"/>
                  <a:pt x="360" y="38"/>
                </a:cubicBezTo>
                <a:cubicBezTo>
                  <a:pt x="360" y="38"/>
                  <a:pt x="360" y="38"/>
                  <a:pt x="360" y="38"/>
                </a:cubicBezTo>
                <a:close/>
                <a:moveTo>
                  <a:pt x="361" y="49"/>
                </a:moveTo>
                <a:cubicBezTo>
                  <a:pt x="361" y="50"/>
                  <a:pt x="361" y="50"/>
                  <a:pt x="361" y="50"/>
                </a:cubicBezTo>
                <a:cubicBezTo>
                  <a:pt x="362" y="50"/>
                  <a:pt x="362" y="51"/>
                  <a:pt x="363" y="51"/>
                </a:cubicBezTo>
                <a:cubicBezTo>
                  <a:pt x="364" y="50"/>
                  <a:pt x="365" y="50"/>
                  <a:pt x="365" y="50"/>
                </a:cubicBezTo>
                <a:cubicBezTo>
                  <a:pt x="366" y="50"/>
                  <a:pt x="366" y="50"/>
                  <a:pt x="367" y="50"/>
                </a:cubicBezTo>
                <a:cubicBezTo>
                  <a:pt x="366" y="47"/>
                  <a:pt x="363" y="50"/>
                  <a:pt x="361" y="49"/>
                </a:cubicBezTo>
                <a:close/>
                <a:moveTo>
                  <a:pt x="372" y="61"/>
                </a:moveTo>
                <a:cubicBezTo>
                  <a:pt x="372" y="62"/>
                  <a:pt x="372" y="62"/>
                  <a:pt x="372" y="62"/>
                </a:cubicBezTo>
                <a:cubicBezTo>
                  <a:pt x="373" y="62"/>
                  <a:pt x="372" y="61"/>
                  <a:pt x="372" y="61"/>
                </a:cubicBezTo>
                <a:close/>
                <a:moveTo>
                  <a:pt x="359" y="38"/>
                </a:moveTo>
                <a:cubicBezTo>
                  <a:pt x="359" y="39"/>
                  <a:pt x="359" y="39"/>
                  <a:pt x="360" y="39"/>
                </a:cubicBezTo>
                <a:cubicBezTo>
                  <a:pt x="360" y="38"/>
                  <a:pt x="360" y="38"/>
                  <a:pt x="359" y="38"/>
                </a:cubicBezTo>
                <a:cubicBezTo>
                  <a:pt x="359" y="38"/>
                  <a:pt x="359" y="38"/>
                  <a:pt x="359" y="38"/>
                </a:cubicBezTo>
                <a:close/>
                <a:moveTo>
                  <a:pt x="369" y="64"/>
                </a:moveTo>
                <a:cubicBezTo>
                  <a:pt x="370" y="66"/>
                  <a:pt x="372" y="64"/>
                  <a:pt x="373" y="65"/>
                </a:cubicBezTo>
                <a:cubicBezTo>
                  <a:pt x="373" y="65"/>
                  <a:pt x="373" y="65"/>
                  <a:pt x="373" y="64"/>
                </a:cubicBezTo>
                <a:cubicBezTo>
                  <a:pt x="372" y="65"/>
                  <a:pt x="371" y="64"/>
                  <a:pt x="369" y="64"/>
                </a:cubicBezTo>
                <a:close/>
                <a:moveTo>
                  <a:pt x="358" y="38"/>
                </a:moveTo>
                <a:cubicBezTo>
                  <a:pt x="358" y="38"/>
                  <a:pt x="358" y="39"/>
                  <a:pt x="358" y="38"/>
                </a:cubicBezTo>
                <a:close/>
                <a:moveTo>
                  <a:pt x="376" y="72"/>
                </a:moveTo>
                <a:cubicBezTo>
                  <a:pt x="376" y="73"/>
                  <a:pt x="377" y="72"/>
                  <a:pt x="376" y="72"/>
                </a:cubicBezTo>
                <a:cubicBezTo>
                  <a:pt x="376" y="72"/>
                  <a:pt x="376" y="72"/>
                  <a:pt x="376" y="72"/>
                </a:cubicBezTo>
                <a:close/>
                <a:moveTo>
                  <a:pt x="373" y="66"/>
                </a:moveTo>
                <a:cubicBezTo>
                  <a:pt x="373" y="66"/>
                  <a:pt x="373" y="66"/>
                  <a:pt x="373" y="66"/>
                </a:cubicBezTo>
                <a:close/>
                <a:moveTo>
                  <a:pt x="373" y="66"/>
                </a:moveTo>
                <a:cubicBezTo>
                  <a:pt x="373" y="67"/>
                  <a:pt x="374" y="66"/>
                  <a:pt x="373" y="66"/>
                </a:cubicBezTo>
                <a:close/>
                <a:moveTo>
                  <a:pt x="359" y="40"/>
                </a:moveTo>
                <a:cubicBezTo>
                  <a:pt x="358" y="41"/>
                  <a:pt x="359" y="40"/>
                  <a:pt x="359" y="40"/>
                </a:cubicBezTo>
                <a:close/>
                <a:moveTo>
                  <a:pt x="377" y="74"/>
                </a:moveTo>
                <a:cubicBezTo>
                  <a:pt x="376" y="74"/>
                  <a:pt x="377" y="75"/>
                  <a:pt x="377" y="74"/>
                </a:cubicBezTo>
                <a:close/>
                <a:moveTo>
                  <a:pt x="355" y="38"/>
                </a:moveTo>
                <a:cubicBezTo>
                  <a:pt x="355" y="39"/>
                  <a:pt x="358" y="40"/>
                  <a:pt x="358" y="39"/>
                </a:cubicBezTo>
                <a:cubicBezTo>
                  <a:pt x="357" y="38"/>
                  <a:pt x="356" y="38"/>
                  <a:pt x="355" y="38"/>
                </a:cubicBezTo>
                <a:close/>
                <a:moveTo>
                  <a:pt x="374" y="72"/>
                </a:moveTo>
                <a:cubicBezTo>
                  <a:pt x="374" y="73"/>
                  <a:pt x="376" y="73"/>
                  <a:pt x="376" y="72"/>
                </a:cubicBezTo>
                <a:cubicBezTo>
                  <a:pt x="375" y="72"/>
                  <a:pt x="375" y="72"/>
                  <a:pt x="374" y="72"/>
                </a:cubicBezTo>
                <a:close/>
                <a:moveTo>
                  <a:pt x="355" y="36"/>
                </a:moveTo>
                <a:cubicBezTo>
                  <a:pt x="354" y="37"/>
                  <a:pt x="354" y="36"/>
                  <a:pt x="353" y="36"/>
                </a:cubicBezTo>
                <a:cubicBezTo>
                  <a:pt x="353" y="36"/>
                  <a:pt x="353" y="37"/>
                  <a:pt x="353" y="37"/>
                </a:cubicBezTo>
                <a:cubicBezTo>
                  <a:pt x="354" y="37"/>
                  <a:pt x="355" y="37"/>
                  <a:pt x="356" y="37"/>
                </a:cubicBezTo>
                <a:cubicBezTo>
                  <a:pt x="356" y="37"/>
                  <a:pt x="356" y="37"/>
                  <a:pt x="356" y="36"/>
                </a:cubicBezTo>
                <a:cubicBezTo>
                  <a:pt x="356" y="36"/>
                  <a:pt x="355" y="37"/>
                  <a:pt x="355" y="36"/>
                </a:cubicBezTo>
                <a:close/>
                <a:moveTo>
                  <a:pt x="372" y="66"/>
                </a:moveTo>
                <a:cubicBezTo>
                  <a:pt x="371" y="67"/>
                  <a:pt x="372" y="66"/>
                  <a:pt x="372" y="66"/>
                </a:cubicBezTo>
                <a:close/>
                <a:moveTo>
                  <a:pt x="372" y="68"/>
                </a:moveTo>
                <a:cubicBezTo>
                  <a:pt x="372" y="68"/>
                  <a:pt x="372" y="68"/>
                  <a:pt x="372" y="68"/>
                </a:cubicBezTo>
                <a:cubicBezTo>
                  <a:pt x="373" y="68"/>
                  <a:pt x="373" y="68"/>
                  <a:pt x="373" y="68"/>
                </a:cubicBezTo>
                <a:cubicBezTo>
                  <a:pt x="373" y="68"/>
                  <a:pt x="373" y="68"/>
                  <a:pt x="373" y="68"/>
                </a:cubicBezTo>
                <a:cubicBezTo>
                  <a:pt x="373" y="68"/>
                  <a:pt x="372" y="68"/>
                  <a:pt x="372" y="68"/>
                </a:cubicBezTo>
                <a:close/>
                <a:moveTo>
                  <a:pt x="370" y="68"/>
                </a:moveTo>
                <a:cubicBezTo>
                  <a:pt x="371" y="69"/>
                  <a:pt x="371" y="68"/>
                  <a:pt x="372" y="68"/>
                </a:cubicBezTo>
                <a:cubicBezTo>
                  <a:pt x="371" y="68"/>
                  <a:pt x="371" y="68"/>
                  <a:pt x="370" y="68"/>
                </a:cubicBezTo>
                <a:close/>
                <a:moveTo>
                  <a:pt x="371" y="72"/>
                </a:moveTo>
                <a:cubicBezTo>
                  <a:pt x="372" y="72"/>
                  <a:pt x="373" y="73"/>
                  <a:pt x="374" y="73"/>
                </a:cubicBezTo>
                <a:cubicBezTo>
                  <a:pt x="374" y="72"/>
                  <a:pt x="372" y="72"/>
                  <a:pt x="371" y="72"/>
                </a:cubicBezTo>
                <a:close/>
                <a:moveTo>
                  <a:pt x="372" y="69"/>
                </a:moveTo>
                <a:cubicBezTo>
                  <a:pt x="371" y="69"/>
                  <a:pt x="372" y="69"/>
                  <a:pt x="372" y="69"/>
                </a:cubicBezTo>
                <a:close/>
                <a:moveTo>
                  <a:pt x="369" y="66"/>
                </a:moveTo>
                <a:cubicBezTo>
                  <a:pt x="369" y="66"/>
                  <a:pt x="369" y="67"/>
                  <a:pt x="369" y="67"/>
                </a:cubicBezTo>
                <a:cubicBezTo>
                  <a:pt x="370" y="67"/>
                  <a:pt x="370" y="67"/>
                  <a:pt x="370" y="66"/>
                </a:cubicBezTo>
                <a:cubicBezTo>
                  <a:pt x="370" y="66"/>
                  <a:pt x="370" y="66"/>
                  <a:pt x="369" y="66"/>
                </a:cubicBezTo>
                <a:close/>
                <a:moveTo>
                  <a:pt x="365" y="63"/>
                </a:moveTo>
                <a:cubicBezTo>
                  <a:pt x="366" y="63"/>
                  <a:pt x="368" y="64"/>
                  <a:pt x="368" y="63"/>
                </a:cubicBezTo>
                <a:cubicBezTo>
                  <a:pt x="367" y="63"/>
                  <a:pt x="366" y="62"/>
                  <a:pt x="365" y="63"/>
                </a:cubicBezTo>
                <a:close/>
                <a:moveTo>
                  <a:pt x="359" y="50"/>
                </a:moveTo>
                <a:cubicBezTo>
                  <a:pt x="360" y="51"/>
                  <a:pt x="361" y="51"/>
                  <a:pt x="361" y="50"/>
                </a:cubicBezTo>
                <a:cubicBezTo>
                  <a:pt x="360" y="50"/>
                  <a:pt x="360" y="50"/>
                  <a:pt x="359" y="50"/>
                </a:cubicBezTo>
                <a:close/>
                <a:moveTo>
                  <a:pt x="351" y="38"/>
                </a:moveTo>
                <a:cubicBezTo>
                  <a:pt x="351" y="38"/>
                  <a:pt x="351" y="38"/>
                  <a:pt x="351" y="38"/>
                </a:cubicBezTo>
                <a:cubicBezTo>
                  <a:pt x="351" y="38"/>
                  <a:pt x="350" y="38"/>
                  <a:pt x="350" y="39"/>
                </a:cubicBezTo>
                <a:cubicBezTo>
                  <a:pt x="349" y="38"/>
                  <a:pt x="349" y="39"/>
                  <a:pt x="348" y="39"/>
                </a:cubicBezTo>
                <a:cubicBezTo>
                  <a:pt x="348" y="38"/>
                  <a:pt x="348" y="38"/>
                  <a:pt x="348" y="38"/>
                </a:cubicBezTo>
                <a:cubicBezTo>
                  <a:pt x="348" y="38"/>
                  <a:pt x="347" y="38"/>
                  <a:pt x="347" y="39"/>
                </a:cubicBezTo>
                <a:cubicBezTo>
                  <a:pt x="349" y="40"/>
                  <a:pt x="351" y="40"/>
                  <a:pt x="353" y="39"/>
                </a:cubicBezTo>
                <a:cubicBezTo>
                  <a:pt x="352" y="40"/>
                  <a:pt x="354" y="40"/>
                  <a:pt x="355" y="39"/>
                </a:cubicBezTo>
                <a:cubicBezTo>
                  <a:pt x="354" y="39"/>
                  <a:pt x="354" y="38"/>
                  <a:pt x="354" y="38"/>
                </a:cubicBezTo>
                <a:cubicBezTo>
                  <a:pt x="353" y="38"/>
                  <a:pt x="352" y="38"/>
                  <a:pt x="351" y="38"/>
                </a:cubicBezTo>
                <a:close/>
                <a:moveTo>
                  <a:pt x="356" y="44"/>
                </a:moveTo>
                <a:cubicBezTo>
                  <a:pt x="357" y="45"/>
                  <a:pt x="357" y="45"/>
                  <a:pt x="357" y="45"/>
                </a:cubicBezTo>
                <a:cubicBezTo>
                  <a:pt x="357" y="44"/>
                  <a:pt x="357" y="44"/>
                  <a:pt x="357" y="44"/>
                </a:cubicBezTo>
                <a:cubicBezTo>
                  <a:pt x="357" y="44"/>
                  <a:pt x="357" y="44"/>
                  <a:pt x="356" y="44"/>
                </a:cubicBezTo>
                <a:close/>
                <a:moveTo>
                  <a:pt x="360" y="49"/>
                </a:moveTo>
                <a:cubicBezTo>
                  <a:pt x="360" y="50"/>
                  <a:pt x="360" y="50"/>
                  <a:pt x="360" y="50"/>
                </a:cubicBezTo>
                <a:cubicBezTo>
                  <a:pt x="360" y="50"/>
                  <a:pt x="360" y="50"/>
                  <a:pt x="360" y="50"/>
                </a:cubicBezTo>
                <a:cubicBezTo>
                  <a:pt x="360" y="50"/>
                  <a:pt x="360" y="49"/>
                  <a:pt x="360" y="49"/>
                </a:cubicBezTo>
                <a:cubicBezTo>
                  <a:pt x="360" y="49"/>
                  <a:pt x="360" y="49"/>
                  <a:pt x="360" y="49"/>
                </a:cubicBezTo>
                <a:close/>
                <a:moveTo>
                  <a:pt x="368" y="64"/>
                </a:moveTo>
                <a:cubicBezTo>
                  <a:pt x="367" y="64"/>
                  <a:pt x="369" y="65"/>
                  <a:pt x="368" y="64"/>
                </a:cubicBezTo>
                <a:close/>
                <a:moveTo>
                  <a:pt x="368" y="68"/>
                </a:moveTo>
                <a:cubicBezTo>
                  <a:pt x="368" y="69"/>
                  <a:pt x="369" y="69"/>
                  <a:pt x="369" y="68"/>
                </a:cubicBezTo>
                <a:cubicBezTo>
                  <a:pt x="369" y="68"/>
                  <a:pt x="368" y="68"/>
                  <a:pt x="368" y="68"/>
                </a:cubicBezTo>
                <a:close/>
                <a:moveTo>
                  <a:pt x="372" y="76"/>
                </a:moveTo>
                <a:cubicBezTo>
                  <a:pt x="373" y="76"/>
                  <a:pt x="372" y="76"/>
                  <a:pt x="373" y="76"/>
                </a:cubicBezTo>
                <a:cubicBezTo>
                  <a:pt x="373" y="75"/>
                  <a:pt x="373" y="75"/>
                  <a:pt x="373" y="75"/>
                </a:cubicBezTo>
                <a:cubicBezTo>
                  <a:pt x="372" y="75"/>
                  <a:pt x="372" y="76"/>
                  <a:pt x="372" y="76"/>
                </a:cubicBezTo>
                <a:close/>
                <a:moveTo>
                  <a:pt x="352" y="37"/>
                </a:moveTo>
                <a:cubicBezTo>
                  <a:pt x="352" y="36"/>
                  <a:pt x="351" y="37"/>
                  <a:pt x="351" y="37"/>
                </a:cubicBezTo>
                <a:cubicBezTo>
                  <a:pt x="351" y="37"/>
                  <a:pt x="352" y="37"/>
                  <a:pt x="352" y="37"/>
                </a:cubicBezTo>
                <a:close/>
                <a:moveTo>
                  <a:pt x="356" y="45"/>
                </a:moveTo>
                <a:cubicBezTo>
                  <a:pt x="356" y="44"/>
                  <a:pt x="355" y="44"/>
                  <a:pt x="356" y="45"/>
                </a:cubicBezTo>
                <a:close/>
                <a:moveTo>
                  <a:pt x="359" y="50"/>
                </a:moveTo>
                <a:cubicBezTo>
                  <a:pt x="359" y="50"/>
                  <a:pt x="358" y="49"/>
                  <a:pt x="358" y="49"/>
                </a:cubicBezTo>
                <a:cubicBezTo>
                  <a:pt x="358" y="49"/>
                  <a:pt x="359" y="50"/>
                  <a:pt x="359" y="50"/>
                </a:cubicBezTo>
                <a:close/>
                <a:moveTo>
                  <a:pt x="368" y="67"/>
                </a:moveTo>
                <a:cubicBezTo>
                  <a:pt x="368" y="67"/>
                  <a:pt x="368" y="67"/>
                  <a:pt x="368" y="67"/>
                </a:cubicBezTo>
                <a:cubicBezTo>
                  <a:pt x="367" y="67"/>
                  <a:pt x="368" y="67"/>
                  <a:pt x="368" y="67"/>
                </a:cubicBezTo>
                <a:close/>
                <a:moveTo>
                  <a:pt x="367" y="66"/>
                </a:moveTo>
                <a:cubicBezTo>
                  <a:pt x="367" y="66"/>
                  <a:pt x="367" y="67"/>
                  <a:pt x="367" y="67"/>
                </a:cubicBezTo>
                <a:cubicBezTo>
                  <a:pt x="367" y="67"/>
                  <a:pt x="367" y="67"/>
                  <a:pt x="367" y="66"/>
                </a:cubicBezTo>
                <a:cubicBezTo>
                  <a:pt x="367" y="66"/>
                  <a:pt x="367" y="66"/>
                  <a:pt x="367" y="66"/>
                </a:cubicBezTo>
                <a:close/>
                <a:moveTo>
                  <a:pt x="370" y="72"/>
                </a:moveTo>
                <a:cubicBezTo>
                  <a:pt x="370" y="72"/>
                  <a:pt x="370" y="72"/>
                  <a:pt x="370" y="73"/>
                </a:cubicBezTo>
                <a:cubicBezTo>
                  <a:pt x="370" y="72"/>
                  <a:pt x="370" y="72"/>
                  <a:pt x="370" y="72"/>
                </a:cubicBezTo>
                <a:cubicBezTo>
                  <a:pt x="370" y="72"/>
                  <a:pt x="370" y="72"/>
                  <a:pt x="370" y="72"/>
                </a:cubicBezTo>
                <a:close/>
                <a:moveTo>
                  <a:pt x="363" y="63"/>
                </a:moveTo>
                <a:cubicBezTo>
                  <a:pt x="364" y="63"/>
                  <a:pt x="364" y="63"/>
                  <a:pt x="364" y="63"/>
                </a:cubicBezTo>
                <a:cubicBezTo>
                  <a:pt x="364" y="63"/>
                  <a:pt x="365" y="63"/>
                  <a:pt x="365" y="63"/>
                </a:cubicBezTo>
                <a:cubicBezTo>
                  <a:pt x="364" y="63"/>
                  <a:pt x="364" y="62"/>
                  <a:pt x="363" y="63"/>
                </a:cubicBezTo>
                <a:close/>
                <a:moveTo>
                  <a:pt x="350" y="36"/>
                </a:moveTo>
                <a:cubicBezTo>
                  <a:pt x="349" y="36"/>
                  <a:pt x="349" y="36"/>
                  <a:pt x="349" y="36"/>
                </a:cubicBezTo>
                <a:cubicBezTo>
                  <a:pt x="349" y="37"/>
                  <a:pt x="350" y="37"/>
                  <a:pt x="351" y="37"/>
                </a:cubicBezTo>
                <a:cubicBezTo>
                  <a:pt x="350" y="36"/>
                  <a:pt x="350" y="37"/>
                  <a:pt x="350" y="36"/>
                </a:cubicBezTo>
                <a:close/>
                <a:moveTo>
                  <a:pt x="366" y="66"/>
                </a:moveTo>
                <a:cubicBezTo>
                  <a:pt x="365" y="66"/>
                  <a:pt x="366" y="66"/>
                  <a:pt x="366" y="66"/>
                </a:cubicBezTo>
                <a:close/>
                <a:moveTo>
                  <a:pt x="367" y="68"/>
                </a:moveTo>
                <a:cubicBezTo>
                  <a:pt x="367" y="69"/>
                  <a:pt x="368" y="68"/>
                  <a:pt x="367" y="68"/>
                </a:cubicBezTo>
                <a:cubicBezTo>
                  <a:pt x="367" y="68"/>
                  <a:pt x="366" y="68"/>
                  <a:pt x="367" y="68"/>
                </a:cubicBezTo>
                <a:close/>
                <a:moveTo>
                  <a:pt x="357" y="51"/>
                </a:moveTo>
                <a:cubicBezTo>
                  <a:pt x="357" y="51"/>
                  <a:pt x="358" y="51"/>
                  <a:pt x="357" y="50"/>
                </a:cubicBezTo>
                <a:cubicBezTo>
                  <a:pt x="357" y="50"/>
                  <a:pt x="357" y="50"/>
                  <a:pt x="357" y="51"/>
                </a:cubicBezTo>
                <a:close/>
                <a:moveTo>
                  <a:pt x="366" y="72"/>
                </a:moveTo>
                <a:cubicBezTo>
                  <a:pt x="365" y="72"/>
                  <a:pt x="364" y="72"/>
                  <a:pt x="363" y="72"/>
                </a:cubicBezTo>
                <a:cubicBezTo>
                  <a:pt x="362" y="71"/>
                  <a:pt x="361" y="72"/>
                  <a:pt x="361" y="73"/>
                </a:cubicBezTo>
                <a:cubicBezTo>
                  <a:pt x="362" y="73"/>
                  <a:pt x="364" y="72"/>
                  <a:pt x="364" y="73"/>
                </a:cubicBezTo>
                <a:cubicBezTo>
                  <a:pt x="366" y="72"/>
                  <a:pt x="366" y="72"/>
                  <a:pt x="367" y="73"/>
                </a:cubicBezTo>
                <a:cubicBezTo>
                  <a:pt x="367" y="72"/>
                  <a:pt x="368" y="73"/>
                  <a:pt x="368" y="72"/>
                </a:cubicBezTo>
                <a:cubicBezTo>
                  <a:pt x="367" y="72"/>
                  <a:pt x="366" y="72"/>
                  <a:pt x="366" y="72"/>
                </a:cubicBezTo>
                <a:close/>
                <a:moveTo>
                  <a:pt x="352" y="45"/>
                </a:moveTo>
                <a:cubicBezTo>
                  <a:pt x="352" y="45"/>
                  <a:pt x="354" y="45"/>
                  <a:pt x="353" y="45"/>
                </a:cubicBezTo>
                <a:cubicBezTo>
                  <a:pt x="353" y="45"/>
                  <a:pt x="353" y="44"/>
                  <a:pt x="352" y="45"/>
                </a:cubicBezTo>
                <a:close/>
                <a:moveTo>
                  <a:pt x="366" y="69"/>
                </a:moveTo>
                <a:cubicBezTo>
                  <a:pt x="366" y="69"/>
                  <a:pt x="366" y="69"/>
                  <a:pt x="366" y="69"/>
                </a:cubicBezTo>
                <a:cubicBezTo>
                  <a:pt x="366" y="69"/>
                  <a:pt x="366" y="69"/>
                  <a:pt x="366" y="69"/>
                </a:cubicBezTo>
                <a:close/>
                <a:moveTo>
                  <a:pt x="365" y="68"/>
                </a:moveTo>
                <a:cubicBezTo>
                  <a:pt x="366" y="68"/>
                  <a:pt x="366" y="69"/>
                  <a:pt x="366" y="69"/>
                </a:cubicBezTo>
                <a:cubicBezTo>
                  <a:pt x="366" y="69"/>
                  <a:pt x="366" y="68"/>
                  <a:pt x="366" y="68"/>
                </a:cubicBezTo>
                <a:cubicBezTo>
                  <a:pt x="366" y="68"/>
                  <a:pt x="366" y="68"/>
                  <a:pt x="365" y="68"/>
                </a:cubicBezTo>
                <a:close/>
                <a:moveTo>
                  <a:pt x="355" y="50"/>
                </a:moveTo>
                <a:cubicBezTo>
                  <a:pt x="354" y="50"/>
                  <a:pt x="353" y="50"/>
                  <a:pt x="353" y="51"/>
                </a:cubicBezTo>
                <a:cubicBezTo>
                  <a:pt x="353" y="51"/>
                  <a:pt x="354" y="51"/>
                  <a:pt x="354" y="51"/>
                </a:cubicBezTo>
                <a:cubicBezTo>
                  <a:pt x="355" y="51"/>
                  <a:pt x="355" y="51"/>
                  <a:pt x="356" y="51"/>
                </a:cubicBezTo>
                <a:cubicBezTo>
                  <a:pt x="356" y="50"/>
                  <a:pt x="356" y="50"/>
                  <a:pt x="356" y="50"/>
                </a:cubicBezTo>
                <a:cubicBezTo>
                  <a:pt x="355" y="50"/>
                  <a:pt x="355" y="50"/>
                  <a:pt x="355" y="50"/>
                </a:cubicBezTo>
                <a:close/>
                <a:moveTo>
                  <a:pt x="347" y="37"/>
                </a:moveTo>
                <a:cubicBezTo>
                  <a:pt x="348" y="37"/>
                  <a:pt x="348" y="37"/>
                  <a:pt x="348" y="37"/>
                </a:cubicBezTo>
                <a:cubicBezTo>
                  <a:pt x="348" y="37"/>
                  <a:pt x="348" y="37"/>
                  <a:pt x="348" y="36"/>
                </a:cubicBezTo>
                <a:cubicBezTo>
                  <a:pt x="348" y="37"/>
                  <a:pt x="348" y="37"/>
                  <a:pt x="347" y="37"/>
                </a:cubicBezTo>
                <a:close/>
                <a:moveTo>
                  <a:pt x="361" y="62"/>
                </a:moveTo>
                <a:cubicBezTo>
                  <a:pt x="361" y="62"/>
                  <a:pt x="361" y="62"/>
                  <a:pt x="361" y="62"/>
                </a:cubicBezTo>
                <a:cubicBezTo>
                  <a:pt x="361" y="62"/>
                  <a:pt x="361" y="62"/>
                  <a:pt x="361" y="62"/>
                </a:cubicBezTo>
                <a:close/>
                <a:moveTo>
                  <a:pt x="369" y="76"/>
                </a:moveTo>
                <a:cubicBezTo>
                  <a:pt x="369" y="76"/>
                  <a:pt x="369" y="76"/>
                  <a:pt x="369" y="76"/>
                </a:cubicBezTo>
                <a:close/>
                <a:moveTo>
                  <a:pt x="362" y="63"/>
                </a:moveTo>
                <a:cubicBezTo>
                  <a:pt x="362" y="63"/>
                  <a:pt x="362" y="63"/>
                  <a:pt x="361" y="63"/>
                </a:cubicBezTo>
                <a:cubicBezTo>
                  <a:pt x="362" y="63"/>
                  <a:pt x="361" y="63"/>
                  <a:pt x="362" y="63"/>
                </a:cubicBezTo>
                <a:close/>
                <a:moveTo>
                  <a:pt x="364" y="68"/>
                </a:moveTo>
                <a:cubicBezTo>
                  <a:pt x="364" y="69"/>
                  <a:pt x="364" y="69"/>
                  <a:pt x="365" y="69"/>
                </a:cubicBezTo>
                <a:cubicBezTo>
                  <a:pt x="364" y="68"/>
                  <a:pt x="364" y="68"/>
                  <a:pt x="364" y="68"/>
                </a:cubicBezTo>
                <a:cubicBezTo>
                  <a:pt x="364" y="68"/>
                  <a:pt x="364" y="68"/>
                  <a:pt x="364" y="68"/>
                </a:cubicBezTo>
                <a:close/>
                <a:moveTo>
                  <a:pt x="362" y="66"/>
                </a:moveTo>
                <a:cubicBezTo>
                  <a:pt x="362" y="67"/>
                  <a:pt x="363" y="67"/>
                  <a:pt x="363" y="67"/>
                </a:cubicBezTo>
                <a:cubicBezTo>
                  <a:pt x="363" y="66"/>
                  <a:pt x="363" y="66"/>
                  <a:pt x="362" y="66"/>
                </a:cubicBezTo>
                <a:close/>
                <a:moveTo>
                  <a:pt x="346" y="36"/>
                </a:moveTo>
                <a:cubicBezTo>
                  <a:pt x="346" y="36"/>
                  <a:pt x="346" y="36"/>
                  <a:pt x="346" y="37"/>
                </a:cubicBezTo>
                <a:cubicBezTo>
                  <a:pt x="346" y="36"/>
                  <a:pt x="347" y="36"/>
                  <a:pt x="347" y="36"/>
                </a:cubicBezTo>
                <a:cubicBezTo>
                  <a:pt x="347" y="36"/>
                  <a:pt x="347" y="36"/>
                  <a:pt x="346" y="36"/>
                </a:cubicBezTo>
                <a:cubicBezTo>
                  <a:pt x="346" y="36"/>
                  <a:pt x="346" y="36"/>
                  <a:pt x="346" y="36"/>
                </a:cubicBezTo>
                <a:close/>
                <a:moveTo>
                  <a:pt x="364" y="70"/>
                </a:moveTo>
                <a:cubicBezTo>
                  <a:pt x="364" y="70"/>
                  <a:pt x="365" y="70"/>
                  <a:pt x="364" y="70"/>
                </a:cubicBezTo>
                <a:close/>
                <a:moveTo>
                  <a:pt x="364" y="70"/>
                </a:moveTo>
                <a:cubicBezTo>
                  <a:pt x="364" y="70"/>
                  <a:pt x="364" y="70"/>
                  <a:pt x="364" y="71"/>
                </a:cubicBezTo>
                <a:cubicBezTo>
                  <a:pt x="364" y="71"/>
                  <a:pt x="364" y="71"/>
                  <a:pt x="364" y="70"/>
                </a:cubicBezTo>
                <a:cubicBezTo>
                  <a:pt x="364" y="70"/>
                  <a:pt x="364" y="70"/>
                  <a:pt x="364" y="70"/>
                </a:cubicBezTo>
                <a:cubicBezTo>
                  <a:pt x="364" y="70"/>
                  <a:pt x="364" y="70"/>
                  <a:pt x="364" y="70"/>
                </a:cubicBezTo>
                <a:close/>
                <a:moveTo>
                  <a:pt x="344" y="37"/>
                </a:moveTo>
                <a:cubicBezTo>
                  <a:pt x="344" y="37"/>
                  <a:pt x="346" y="38"/>
                  <a:pt x="346" y="37"/>
                </a:cubicBezTo>
                <a:cubicBezTo>
                  <a:pt x="345" y="37"/>
                  <a:pt x="345" y="36"/>
                  <a:pt x="344" y="37"/>
                </a:cubicBezTo>
                <a:close/>
                <a:moveTo>
                  <a:pt x="352" y="50"/>
                </a:moveTo>
                <a:cubicBezTo>
                  <a:pt x="352" y="51"/>
                  <a:pt x="353" y="51"/>
                  <a:pt x="352" y="50"/>
                </a:cubicBezTo>
                <a:cubicBezTo>
                  <a:pt x="352" y="50"/>
                  <a:pt x="352" y="50"/>
                  <a:pt x="352" y="50"/>
                </a:cubicBezTo>
                <a:close/>
                <a:moveTo>
                  <a:pt x="359" y="63"/>
                </a:moveTo>
                <a:cubicBezTo>
                  <a:pt x="359" y="63"/>
                  <a:pt x="359" y="63"/>
                  <a:pt x="359" y="63"/>
                </a:cubicBezTo>
                <a:cubicBezTo>
                  <a:pt x="358" y="63"/>
                  <a:pt x="359" y="64"/>
                  <a:pt x="359" y="63"/>
                </a:cubicBezTo>
                <a:close/>
                <a:moveTo>
                  <a:pt x="365" y="75"/>
                </a:moveTo>
                <a:cubicBezTo>
                  <a:pt x="365" y="75"/>
                  <a:pt x="365" y="74"/>
                  <a:pt x="365" y="74"/>
                </a:cubicBezTo>
                <a:cubicBezTo>
                  <a:pt x="365" y="75"/>
                  <a:pt x="365" y="75"/>
                  <a:pt x="365" y="75"/>
                </a:cubicBezTo>
                <a:close/>
                <a:moveTo>
                  <a:pt x="359" y="69"/>
                </a:moveTo>
                <a:cubicBezTo>
                  <a:pt x="359" y="69"/>
                  <a:pt x="359" y="69"/>
                  <a:pt x="359" y="69"/>
                </a:cubicBezTo>
                <a:cubicBezTo>
                  <a:pt x="359" y="70"/>
                  <a:pt x="359" y="70"/>
                  <a:pt x="359" y="70"/>
                </a:cubicBezTo>
                <a:cubicBezTo>
                  <a:pt x="360" y="69"/>
                  <a:pt x="360" y="69"/>
                  <a:pt x="361" y="69"/>
                </a:cubicBezTo>
                <a:cubicBezTo>
                  <a:pt x="361" y="69"/>
                  <a:pt x="361" y="68"/>
                  <a:pt x="361" y="68"/>
                </a:cubicBezTo>
                <a:cubicBezTo>
                  <a:pt x="360" y="68"/>
                  <a:pt x="360" y="68"/>
                  <a:pt x="359" y="69"/>
                </a:cubicBezTo>
                <a:close/>
                <a:moveTo>
                  <a:pt x="360" y="67"/>
                </a:moveTo>
                <a:cubicBezTo>
                  <a:pt x="360" y="67"/>
                  <a:pt x="361" y="67"/>
                  <a:pt x="360" y="67"/>
                </a:cubicBezTo>
                <a:close/>
                <a:moveTo>
                  <a:pt x="350" y="49"/>
                </a:moveTo>
                <a:cubicBezTo>
                  <a:pt x="350" y="49"/>
                  <a:pt x="351" y="48"/>
                  <a:pt x="350" y="49"/>
                </a:cubicBezTo>
                <a:close/>
                <a:moveTo>
                  <a:pt x="341" y="37"/>
                </a:moveTo>
                <a:cubicBezTo>
                  <a:pt x="341" y="38"/>
                  <a:pt x="342" y="37"/>
                  <a:pt x="343" y="38"/>
                </a:cubicBezTo>
                <a:cubicBezTo>
                  <a:pt x="343" y="37"/>
                  <a:pt x="343" y="37"/>
                  <a:pt x="344" y="37"/>
                </a:cubicBezTo>
                <a:cubicBezTo>
                  <a:pt x="344" y="37"/>
                  <a:pt x="344" y="37"/>
                  <a:pt x="343" y="36"/>
                </a:cubicBezTo>
                <a:cubicBezTo>
                  <a:pt x="343" y="37"/>
                  <a:pt x="341" y="36"/>
                  <a:pt x="341" y="37"/>
                </a:cubicBezTo>
                <a:close/>
                <a:moveTo>
                  <a:pt x="364" y="76"/>
                </a:moveTo>
                <a:cubicBezTo>
                  <a:pt x="364" y="75"/>
                  <a:pt x="364" y="75"/>
                  <a:pt x="364" y="76"/>
                </a:cubicBezTo>
                <a:close/>
                <a:moveTo>
                  <a:pt x="343" y="38"/>
                </a:moveTo>
                <a:cubicBezTo>
                  <a:pt x="343" y="38"/>
                  <a:pt x="343" y="38"/>
                  <a:pt x="343" y="39"/>
                </a:cubicBezTo>
                <a:cubicBezTo>
                  <a:pt x="344" y="38"/>
                  <a:pt x="343" y="39"/>
                  <a:pt x="344" y="40"/>
                </a:cubicBezTo>
                <a:cubicBezTo>
                  <a:pt x="344" y="40"/>
                  <a:pt x="344" y="40"/>
                  <a:pt x="344" y="40"/>
                </a:cubicBezTo>
                <a:cubicBezTo>
                  <a:pt x="344" y="39"/>
                  <a:pt x="345" y="39"/>
                  <a:pt x="345" y="39"/>
                </a:cubicBezTo>
                <a:cubicBezTo>
                  <a:pt x="344" y="39"/>
                  <a:pt x="344" y="38"/>
                  <a:pt x="343" y="38"/>
                </a:cubicBezTo>
                <a:close/>
                <a:moveTo>
                  <a:pt x="359" y="67"/>
                </a:moveTo>
                <a:cubicBezTo>
                  <a:pt x="359" y="67"/>
                  <a:pt x="360" y="67"/>
                  <a:pt x="359" y="66"/>
                </a:cubicBezTo>
                <a:cubicBezTo>
                  <a:pt x="359" y="66"/>
                  <a:pt x="358" y="67"/>
                  <a:pt x="359" y="67"/>
                </a:cubicBezTo>
                <a:close/>
                <a:moveTo>
                  <a:pt x="350" y="51"/>
                </a:moveTo>
                <a:cubicBezTo>
                  <a:pt x="350" y="51"/>
                  <a:pt x="350" y="50"/>
                  <a:pt x="350" y="50"/>
                </a:cubicBezTo>
                <a:cubicBezTo>
                  <a:pt x="350" y="50"/>
                  <a:pt x="349" y="50"/>
                  <a:pt x="350" y="51"/>
                </a:cubicBezTo>
                <a:close/>
                <a:moveTo>
                  <a:pt x="362" y="75"/>
                </a:moveTo>
                <a:cubicBezTo>
                  <a:pt x="362" y="75"/>
                  <a:pt x="363" y="75"/>
                  <a:pt x="363" y="75"/>
                </a:cubicBezTo>
                <a:cubicBezTo>
                  <a:pt x="363" y="75"/>
                  <a:pt x="362" y="75"/>
                  <a:pt x="362" y="75"/>
                </a:cubicBezTo>
                <a:close/>
                <a:moveTo>
                  <a:pt x="356" y="65"/>
                </a:moveTo>
                <a:cubicBezTo>
                  <a:pt x="357" y="65"/>
                  <a:pt x="357" y="65"/>
                  <a:pt x="357" y="65"/>
                </a:cubicBezTo>
                <a:cubicBezTo>
                  <a:pt x="357" y="65"/>
                  <a:pt x="356" y="65"/>
                  <a:pt x="356" y="65"/>
                </a:cubicBezTo>
                <a:close/>
                <a:moveTo>
                  <a:pt x="342" y="39"/>
                </a:moveTo>
                <a:cubicBezTo>
                  <a:pt x="342" y="39"/>
                  <a:pt x="342" y="39"/>
                  <a:pt x="342" y="39"/>
                </a:cubicBezTo>
                <a:close/>
                <a:moveTo>
                  <a:pt x="356" y="65"/>
                </a:moveTo>
                <a:cubicBezTo>
                  <a:pt x="355" y="65"/>
                  <a:pt x="354" y="65"/>
                  <a:pt x="354" y="65"/>
                </a:cubicBezTo>
                <a:cubicBezTo>
                  <a:pt x="354" y="65"/>
                  <a:pt x="356" y="65"/>
                  <a:pt x="356" y="65"/>
                </a:cubicBezTo>
                <a:close/>
                <a:moveTo>
                  <a:pt x="357" y="67"/>
                </a:moveTo>
                <a:cubicBezTo>
                  <a:pt x="357" y="67"/>
                  <a:pt x="358" y="67"/>
                  <a:pt x="357" y="67"/>
                </a:cubicBezTo>
                <a:cubicBezTo>
                  <a:pt x="357" y="67"/>
                  <a:pt x="357" y="67"/>
                  <a:pt x="357" y="67"/>
                </a:cubicBezTo>
                <a:close/>
                <a:moveTo>
                  <a:pt x="345" y="45"/>
                </a:moveTo>
                <a:cubicBezTo>
                  <a:pt x="345" y="46"/>
                  <a:pt x="346" y="45"/>
                  <a:pt x="345" y="45"/>
                </a:cubicBezTo>
                <a:close/>
                <a:moveTo>
                  <a:pt x="340" y="39"/>
                </a:moveTo>
                <a:cubicBezTo>
                  <a:pt x="340" y="40"/>
                  <a:pt x="342" y="41"/>
                  <a:pt x="342" y="39"/>
                </a:cubicBezTo>
                <a:cubicBezTo>
                  <a:pt x="341" y="40"/>
                  <a:pt x="340" y="38"/>
                  <a:pt x="340" y="39"/>
                </a:cubicBezTo>
                <a:close/>
                <a:moveTo>
                  <a:pt x="351" y="67"/>
                </a:moveTo>
                <a:cubicBezTo>
                  <a:pt x="351" y="67"/>
                  <a:pt x="351" y="66"/>
                  <a:pt x="350" y="67"/>
                </a:cubicBezTo>
                <a:cubicBezTo>
                  <a:pt x="350" y="67"/>
                  <a:pt x="350" y="67"/>
                  <a:pt x="350" y="68"/>
                </a:cubicBezTo>
                <a:cubicBezTo>
                  <a:pt x="351" y="67"/>
                  <a:pt x="352" y="67"/>
                  <a:pt x="352" y="68"/>
                </a:cubicBezTo>
                <a:cubicBezTo>
                  <a:pt x="353" y="67"/>
                  <a:pt x="355" y="68"/>
                  <a:pt x="356" y="67"/>
                </a:cubicBezTo>
                <a:cubicBezTo>
                  <a:pt x="355" y="67"/>
                  <a:pt x="353" y="66"/>
                  <a:pt x="351" y="67"/>
                </a:cubicBezTo>
                <a:close/>
                <a:moveTo>
                  <a:pt x="347" y="50"/>
                </a:moveTo>
                <a:cubicBezTo>
                  <a:pt x="347" y="50"/>
                  <a:pt x="347" y="51"/>
                  <a:pt x="347" y="50"/>
                </a:cubicBezTo>
                <a:cubicBezTo>
                  <a:pt x="347" y="50"/>
                  <a:pt x="347" y="50"/>
                  <a:pt x="347" y="50"/>
                </a:cubicBezTo>
                <a:cubicBezTo>
                  <a:pt x="347" y="50"/>
                  <a:pt x="346" y="50"/>
                  <a:pt x="347" y="50"/>
                </a:cubicBezTo>
                <a:close/>
                <a:moveTo>
                  <a:pt x="359" y="73"/>
                </a:moveTo>
                <a:cubicBezTo>
                  <a:pt x="359" y="73"/>
                  <a:pt x="360" y="73"/>
                  <a:pt x="359" y="73"/>
                </a:cubicBezTo>
                <a:close/>
                <a:moveTo>
                  <a:pt x="344" y="44"/>
                </a:moveTo>
                <a:cubicBezTo>
                  <a:pt x="343" y="45"/>
                  <a:pt x="345" y="44"/>
                  <a:pt x="344" y="44"/>
                </a:cubicBezTo>
                <a:close/>
                <a:moveTo>
                  <a:pt x="358" y="71"/>
                </a:moveTo>
                <a:cubicBezTo>
                  <a:pt x="358" y="71"/>
                  <a:pt x="358" y="71"/>
                  <a:pt x="358" y="71"/>
                </a:cubicBezTo>
                <a:cubicBezTo>
                  <a:pt x="358" y="71"/>
                  <a:pt x="358" y="71"/>
                  <a:pt x="358" y="71"/>
                </a:cubicBezTo>
                <a:cubicBezTo>
                  <a:pt x="358" y="71"/>
                  <a:pt x="358" y="71"/>
                  <a:pt x="358" y="70"/>
                </a:cubicBezTo>
                <a:cubicBezTo>
                  <a:pt x="358" y="70"/>
                  <a:pt x="358" y="71"/>
                  <a:pt x="358" y="71"/>
                </a:cubicBezTo>
                <a:close/>
                <a:moveTo>
                  <a:pt x="337" y="37"/>
                </a:moveTo>
                <a:cubicBezTo>
                  <a:pt x="338" y="38"/>
                  <a:pt x="339" y="38"/>
                  <a:pt x="340" y="37"/>
                </a:cubicBezTo>
                <a:cubicBezTo>
                  <a:pt x="339" y="37"/>
                  <a:pt x="338" y="37"/>
                  <a:pt x="337" y="37"/>
                </a:cubicBezTo>
                <a:close/>
                <a:moveTo>
                  <a:pt x="353" y="64"/>
                </a:moveTo>
                <a:cubicBezTo>
                  <a:pt x="353" y="65"/>
                  <a:pt x="354" y="64"/>
                  <a:pt x="354" y="63"/>
                </a:cubicBezTo>
                <a:cubicBezTo>
                  <a:pt x="354" y="64"/>
                  <a:pt x="353" y="63"/>
                  <a:pt x="353" y="64"/>
                </a:cubicBezTo>
                <a:close/>
                <a:moveTo>
                  <a:pt x="356" y="73"/>
                </a:moveTo>
                <a:cubicBezTo>
                  <a:pt x="358" y="73"/>
                  <a:pt x="357" y="72"/>
                  <a:pt x="358" y="72"/>
                </a:cubicBezTo>
                <a:cubicBezTo>
                  <a:pt x="358" y="72"/>
                  <a:pt x="358" y="72"/>
                  <a:pt x="358" y="72"/>
                </a:cubicBezTo>
                <a:cubicBezTo>
                  <a:pt x="357" y="72"/>
                  <a:pt x="357" y="73"/>
                  <a:pt x="356" y="73"/>
                </a:cubicBezTo>
                <a:close/>
                <a:moveTo>
                  <a:pt x="342" y="45"/>
                </a:moveTo>
                <a:cubicBezTo>
                  <a:pt x="342" y="45"/>
                  <a:pt x="343" y="45"/>
                  <a:pt x="343" y="45"/>
                </a:cubicBezTo>
                <a:cubicBezTo>
                  <a:pt x="343" y="45"/>
                  <a:pt x="342" y="45"/>
                  <a:pt x="342" y="45"/>
                </a:cubicBezTo>
                <a:close/>
                <a:moveTo>
                  <a:pt x="353" y="64"/>
                </a:moveTo>
                <a:cubicBezTo>
                  <a:pt x="353" y="64"/>
                  <a:pt x="353" y="64"/>
                  <a:pt x="353" y="64"/>
                </a:cubicBezTo>
                <a:cubicBezTo>
                  <a:pt x="353" y="64"/>
                  <a:pt x="353" y="64"/>
                  <a:pt x="353" y="64"/>
                </a:cubicBezTo>
                <a:cubicBezTo>
                  <a:pt x="353" y="64"/>
                  <a:pt x="353" y="64"/>
                  <a:pt x="353" y="64"/>
                </a:cubicBezTo>
                <a:cubicBezTo>
                  <a:pt x="353" y="64"/>
                  <a:pt x="353" y="64"/>
                  <a:pt x="353" y="64"/>
                </a:cubicBezTo>
                <a:close/>
                <a:moveTo>
                  <a:pt x="354" y="65"/>
                </a:moveTo>
                <a:cubicBezTo>
                  <a:pt x="353" y="65"/>
                  <a:pt x="353" y="65"/>
                  <a:pt x="353" y="65"/>
                </a:cubicBezTo>
                <a:cubicBezTo>
                  <a:pt x="354" y="65"/>
                  <a:pt x="353" y="65"/>
                  <a:pt x="354" y="65"/>
                </a:cubicBezTo>
                <a:cubicBezTo>
                  <a:pt x="354" y="65"/>
                  <a:pt x="354" y="65"/>
                  <a:pt x="354" y="65"/>
                </a:cubicBezTo>
                <a:close/>
                <a:moveTo>
                  <a:pt x="342" y="44"/>
                </a:moveTo>
                <a:cubicBezTo>
                  <a:pt x="341" y="44"/>
                  <a:pt x="341" y="44"/>
                  <a:pt x="341" y="44"/>
                </a:cubicBezTo>
                <a:cubicBezTo>
                  <a:pt x="341" y="45"/>
                  <a:pt x="341" y="46"/>
                  <a:pt x="342" y="45"/>
                </a:cubicBezTo>
                <a:cubicBezTo>
                  <a:pt x="341" y="45"/>
                  <a:pt x="342" y="45"/>
                  <a:pt x="342" y="44"/>
                </a:cubicBezTo>
                <a:cubicBezTo>
                  <a:pt x="342" y="44"/>
                  <a:pt x="342" y="44"/>
                  <a:pt x="342" y="44"/>
                </a:cubicBezTo>
                <a:close/>
                <a:moveTo>
                  <a:pt x="356" y="71"/>
                </a:moveTo>
                <a:cubicBezTo>
                  <a:pt x="355" y="72"/>
                  <a:pt x="354" y="72"/>
                  <a:pt x="353" y="72"/>
                </a:cubicBezTo>
                <a:cubicBezTo>
                  <a:pt x="354" y="73"/>
                  <a:pt x="355" y="73"/>
                  <a:pt x="356" y="73"/>
                </a:cubicBezTo>
                <a:cubicBezTo>
                  <a:pt x="356" y="72"/>
                  <a:pt x="356" y="72"/>
                  <a:pt x="357" y="72"/>
                </a:cubicBezTo>
                <a:cubicBezTo>
                  <a:pt x="356" y="72"/>
                  <a:pt x="356" y="71"/>
                  <a:pt x="356" y="71"/>
                </a:cubicBezTo>
                <a:close/>
                <a:moveTo>
                  <a:pt x="351" y="63"/>
                </a:moveTo>
                <a:cubicBezTo>
                  <a:pt x="351" y="63"/>
                  <a:pt x="352" y="63"/>
                  <a:pt x="351" y="63"/>
                </a:cubicBezTo>
                <a:close/>
                <a:moveTo>
                  <a:pt x="351" y="65"/>
                </a:moveTo>
                <a:cubicBezTo>
                  <a:pt x="351" y="66"/>
                  <a:pt x="352" y="65"/>
                  <a:pt x="351" y="65"/>
                </a:cubicBezTo>
                <a:close/>
                <a:moveTo>
                  <a:pt x="356" y="73"/>
                </a:moveTo>
                <a:cubicBezTo>
                  <a:pt x="356" y="73"/>
                  <a:pt x="356" y="73"/>
                  <a:pt x="356" y="73"/>
                </a:cubicBezTo>
                <a:close/>
                <a:moveTo>
                  <a:pt x="343" y="51"/>
                </a:moveTo>
                <a:cubicBezTo>
                  <a:pt x="343" y="51"/>
                  <a:pt x="344" y="51"/>
                  <a:pt x="344" y="51"/>
                </a:cubicBezTo>
                <a:cubicBezTo>
                  <a:pt x="344" y="51"/>
                  <a:pt x="344" y="51"/>
                  <a:pt x="344" y="51"/>
                </a:cubicBezTo>
                <a:cubicBezTo>
                  <a:pt x="344" y="51"/>
                  <a:pt x="343" y="51"/>
                  <a:pt x="343" y="51"/>
                </a:cubicBezTo>
                <a:close/>
                <a:moveTo>
                  <a:pt x="332" y="37"/>
                </a:moveTo>
                <a:cubicBezTo>
                  <a:pt x="331" y="37"/>
                  <a:pt x="330" y="37"/>
                  <a:pt x="329" y="38"/>
                </a:cubicBezTo>
                <a:cubicBezTo>
                  <a:pt x="329" y="37"/>
                  <a:pt x="330" y="37"/>
                  <a:pt x="329" y="37"/>
                </a:cubicBezTo>
                <a:cubicBezTo>
                  <a:pt x="328" y="37"/>
                  <a:pt x="327" y="37"/>
                  <a:pt x="325" y="37"/>
                </a:cubicBezTo>
                <a:cubicBezTo>
                  <a:pt x="326" y="38"/>
                  <a:pt x="324" y="38"/>
                  <a:pt x="325" y="39"/>
                </a:cubicBezTo>
                <a:cubicBezTo>
                  <a:pt x="328" y="38"/>
                  <a:pt x="332" y="38"/>
                  <a:pt x="336" y="38"/>
                </a:cubicBezTo>
                <a:cubicBezTo>
                  <a:pt x="336" y="36"/>
                  <a:pt x="333" y="39"/>
                  <a:pt x="332" y="37"/>
                </a:cubicBezTo>
                <a:close/>
                <a:moveTo>
                  <a:pt x="349" y="65"/>
                </a:moveTo>
                <a:cubicBezTo>
                  <a:pt x="350" y="65"/>
                  <a:pt x="350" y="66"/>
                  <a:pt x="350" y="65"/>
                </a:cubicBezTo>
                <a:cubicBezTo>
                  <a:pt x="350" y="65"/>
                  <a:pt x="349" y="65"/>
                  <a:pt x="349" y="65"/>
                </a:cubicBezTo>
                <a:close/>
                <a:moveTo>
                  <a:pt x="341" y="51"/>
                </a:moveTo>
                <a:cubicBezTo>
                  <a:pt x="341" y="50"/>
                  <a:pt x="342" y="51"/>
                  <a:pt x="342" y="50"/>
                </a:cubicBezTo>
                <a:cubicBezTo>
                  <a:pt x="342" y="50"/>
                  <a:pt x="341" y="50"/>
                  <a:pt x="341" y="51"/>
                </a:cubicBezTo>
                <a:close/>
                <a:moveTo>
                  <a:pt x="335" y="39"/>
                </a:moveTo>
                <a:cubicBezTo>
                  <a:pt x="335" y="39"/>
                  <a:pt x="335" y="39"/>
                  <a:pt x="335" y="39"/>
                </a:cubicBezTo>
                <a:close/>
                <a:moveTo>
                  <a:pt x="335" y="40"/>
                </a:moveTo>
                <a:cubicBezTo>
                  <a:pt x="335" y="40"/>
                  <a:pt x="336" y="40"/>
                  <a:pt x="336" y="41"/>
                </a:cubicBezTo>
                <a:cubicBezTo>
                  <a:pt x="336" y="40"/>
                  <a:pt x="336" y="41"/>
                  <a:pt x="336" y="40"/>
                </a:cubicBezTo>
                <a:cubicBezTo>
                  <a:pt x="336" y="40"/>
                  <a:pt x="336" y="40"/>
                  <a:pt x="336" y="40"/>
                </a:cubicBezTo>
                <a:cubicBezTo>
                  <a:pt x="336" y="40"/>
                  <a:pt x="336" y="40"/>
                  <a:pt x="335" y="40"/>
                </a:cubicBezTo>
                <a:close/>
                <a:moveTo>
                  <a:pt x="335" y="39"/>
                </a:moveTo>
                <a:cubicBezTo>
                  <a:pt x="335" y="39"/>
                  <a:pt x="335" y="39"/>
                  <a:pt x="335" y="39"/>
                </a:cubicBezTo>
                <a:close/>
                <a:moveTo>
                  <a:pt x="332" y="39"/>
                </a:moveTo>
                <a:cubicBezTo>
                  <a:pt x="331" y="41"/>
                  <a:pt x="328" y="38"/>
                  <a:pt x="327" y="40"/>
                </a:cubicBezTo>
                <a:cubicBezTo>
                  <a:pt x="328" y="41"/>
                  <a:pt x="329" y="41"/>
                  <a:pt x="329" y="41"/>
                </a:cubicBezTo>
                <a:cubicBezTo>
                  <a:pt x="332" y="40"/>
                  <a:pt x="333" y="42"/>
                  <a:pt x="335" y="40"/>
                </a:cubicBezTo>
                <a:cubicBezTo>
                  <a:pt x="335" y="39"/>
                  <a:pt x="333" y="40"/>
                  <a:pt x="332" y="39"/>
                </a:cubicBezTo>
                <a:close/>
                <a:moveTo>
                  <a:pt x="349" y="67"/>
                </a:moveTo>
                <a:cubicBezTo>
                  <a:pt x="349" y="67"/>
                  <a:pt x="350" y="67"/>
                  <a:pt x="350" y="67"/>
                </a:cubicBezTo>
                <a:cubicBezTo>
                  <a:pt x="349" y="67"/>
                  <a:pt x="349" y="67"/>
                  <a:pt x="349" y="67"/>
                </a:cubicBezTo>
                <a:close/>
                <a:moveTo>
                  <a:pt x="353" y="74"/>
                </a:moveTo>
                <a:cubicBezTo>
                  <a:pt x="352" y="74"/>
                  <a:pt x="354" y="74"/>
                  <a:pt x="353" y="74"/>
                </a:cubicBezTo>
                <a:close/>
                <a:moveTo>
                  <a:pt x="347" y="65"/>
                </a:moveTo>
                <a:cubicBezTo>
                  <a:pt x="348" y="66"/>
                  <a:pt x="348" y="66"/>
                  <a:pt x="348" y="65"/>
                </a:cubicBezTo>
                <a:cubicBezTo>
                  <a:pt x="348" y="65"/>
                  <a:pt x="348" y="65"/>
                  <a:pt x="348" y="65"/>
                </a:cubicBezTo>
                <a:cubicBezTo>
                  <a:pt x="348" y="65"/>
                  <a:pt x="348" y="65"/>
                  <a:pt x="347" y="65"/>
                </a:cubicBezTo>
                <a:close/>
                <a:moveTo>
                  <a:pt x="351" y="74"/>
                </a:moveTo>
                <a:cubicBezTo>
                  <a:pt x="351" y="74"/>
                  <a:pt x="352" y="74"/>
                  <a:pt x="353" y="74"/>
                </a:cubicBezTo>
                <a:cubicBezTo>
                  <a:pt x="352" y="74"/>
                  <a:pt x="352" y="74"/>
                  <a:pt x="351" y="74"/>
                </a:cubicBezTo>
                <a:close/>
                <a:moveTo>
                  <a:pt x="351" y="73"/>
                </a:moveTo>
                <a:cubicBezTo>
                  <a:pt x="351" y="73"/>
                  <a:pt x="351" y="73"/>
                  <a:pt x="352" y="73"/>
                </a:cubicBezTo>
                <a:cubicBezTo>
                  <a:pt x="352" y="73"/>
                  <a:pt x="351" y="73"/>
                  <a:pt x="351" y="73"/>
                </a:cubicBezTo>
                <a:cubicBezTo>
                  <a:pt x="351" y="73"/>
                  <a:pt x="351" y="73"/>
                  <a:pt x="351" y="73"/>
                </a:cubicBezTo>
                <a:close/>
                <a:moveTo>
                  <a:pt x="346" y="66"/>
                </a:moveTo>
                <a:cubicBezTo>
                  <a:pt x="346" y="66"/>
                  <a:pt x="347" y="66"/>
                  <a:pt x="347" y="65"/>
                </a:cubicBezTo>
                <a:cubicBezTo>
                  <a:pt x="347" y="65"/>
                  <a:pt x="346" y="65"/>
                  <a:pt x="346" y="66"/>
                </a:cubicBezTo>
                <a:close/>
                <a:moveTo>
                  <a:pt x="340" y="53"/>
                </a:moveTo>
                <a:cubicBezTo>
                  <a:pt x="340" y="53"/>
                  <a:pt x="340" y="53"/>
                  <a:pt x="340" y="53"/>
                </a:cubicBezTo>
                <a:close/>
                <a:moveTo>
                  <a:pt x="331" y="35"/>
                </a:moveTo>
                <a:cubicBezTo>
                  <a:pt x="331" y="35"/>
                  <a:pt x="330" y="35"/>
                  <a:pt x="331" y="35"/>
                </a:cubicBezTo>
                <a:close/>
                <a:moveTo>
                  <a:pt x="352" y="75"/>
                </a:moveTo>
                <a:cubicBezTo>
                  <a:pt x="352" y="76"/>
                  <a:pt x="352" y="75"/>
                  <a:pt x="352" y="75"/>
                </a:cubicBezTo>
                <a:close/>
                <a:moveTo>
                  <a:pt x="330" y="35"/>
                </a:moveTo>
                <a:cubicBezTo>
                  <a:pt x="330" y="36"/>
                  <a:pt x="331" y="35"/>
                  <a:pt x="330" y="35"/>
                </a:cubicBezTo>
                <a:close/>
                <a:moveTo>
                  <a:pt x="348" y="74"/>
                </a:moveTo>
                <a:cubicBezTo>
                  <a:pt x="349" y="75"/>
                  <a:pt x="350" y="74"/>
                  <a:pt x="351" y="74"/>
                </a:cubicBezTo>
                <a:cubicBezTo>
                  <a:pt x="351" y="74"/>
                  <a:pt x="351" y="74"/>
                  <a:pt x="351" y="74"/>
                </a:cubicBezTo>
                <a:cubicBezTo>
                  <a:pt x="350" y="74"/>
                  <a:pt x="349" y="74"/>
                  <a:pt x="348" y="74"/>
                </a:cubicBezTo>
                <a:close/>
                <a:moveTo>
                  <a:pt x="337" y="53"/>
                </a:moveTo>
                <a:cubicBezTo>
                  <a:pt x="338" y="53"/>
                  <a:pt x="338" y="53"/>
                  <a:pt x="339" y="53"/>
                </a:cubicBezTo>
                <a:cubicBezTo>
                  <a:pt x="339" y="52"/>
                  <a:pt x="338" y="52"/>
                  <a:pt x="337" y="53"/>
                </a:cubicBezTo>
                <a:close/>
                <a:moveTo>
                  <a:pt x="337" y="50"/>
                </a:moveTo>
                <a:cubicBezTo>
                  <a:pt x="337" y="50"/>
                  <a:pt x="337" y="50"/>
                  <a:pt x="337" y="50"/>
                </a:cubicBezTo>
                <a:close/>
                <a:moveTo>
                  <a:pt x="344" y="65"/>
                </a:moveTo>
                <a:cubicBezTo>
                  <a:pt x="344" y="66"/>
                  <a:pt x="346" y="66"/>
                  <a:pt x="346" y="65"/>
                </a:cubicBezTo>
                <a:cubicBezTo>
                  <a:pt x="345" y="66"/>
                  <a:pt x="345" y="65"/>
                  <a:pt x="344" y="65"/>
                </a:cubicBezTo>
                <a:close/>
                <a:moveTo>
                  <a:pt x="350" y="75"/>
                </a:moveTo>
                <a:cubicBezTo>
                  <a:pt x="350" y="75"/>
                  <a:pt x="350" y="75"/>
                  <a:pt x="350" y="75"/>
                </a:cubicBezTo>
                <a:cubicBezTo>
                  <a:pt x="350" y="75"/>
                  <a:pt x="350" y="75"/>
                  <a:pt x="350" y="75"/>
                </a:cubicBezTo>
                <a:close/>
                <a:moveTo>
                  <a:pt x="328" y="35"/>
                </a:moveTo>
                <a:cubicBezTo>
                  <a:pt x="328" y="36"/>
                  <a:pt x="329" y="35"/>
                  <a:pt x="328" y="35"/>
                </a:cubicBezTo>
                <a:close/>
                <a:moveTo>
                  <a:pt x="343" y="66"/>
                </a:moveTo>
                <a:cubicBezTo>
                  <a:pt x="343" y="67"/>
                  <a:pt x="344" y="66"/>
                  <a:pt x="343" y="66"/>
                </a:cubicBezTo>
                <a:close/>
                <a:moveTo>
                  <a:pt x="333" y="51"/>
                </a:moveTo>
                <a:cubicBezTo>
                  <a:pt x="333" y="51"/>
                  <a:pt x="334" y="51"/>
                  <a:pt x="334" y="50"/>
                </a:cubicBezTo>
                <a:cubicBezTo>
                  <a:pt x="333" y="50"/>
                  <a:pt x="333" y="50"/>
                  <a:pt x="333" y="51"/>
                </a:cubicBezTo>
                <a:close/>
                <a:moveTo>
                  <a:pt x="345" y="72"/>
                </a:moveTo>
                <a:cubicBezTo>
                  <a:pt x="345" y="72"/>
                  <a:pt x="345" y="72"/>
                  <a:pt x="345" y="72"/>
                </a:cubicBezTo>
                <a:cubicBezTo>
                  <a:pt x="345" y="73"/>
                  <a:pt x="346" y="73"/>
                  <a:pt x="346" y="72"/>
                </a:cubicBezTo>
                <a:cubicBezTo>
                  <a:pt x="345" y="72"/>
                  <a:pt x="345" y="72"/>
                  <a:pt x="345" y="72"/>
                </a:cubicBezTo>
                <a:close/>
                <a:moveTo>
                  <a:pt x="344" y="72"/>
                </a:moveTo>
                <a:cubicBezTo>
                  <a:pt x="345" y="72"/>
                  <a:pt x="345" y="72"/>
                  <a:pt x="344" y="72"/>
                </a:cubicBezTo>
                <a:close/>
                <a:moveTo>
                  <a:pt x="326" y="40"/>
                </a:moveTo>
                <a:cubicBezTo>
                  <a:pt x="326" y="41"/>
                  <a:pt x="327" y="41"/>
                  <a:pt x="326" y="40"/>
                </a:cubicBezTo>
                <a:cubicBezTo>
                  <a:pt x="326" y="40"/>
                  <a:pt x="326" y="40"/>
                  <a:pt x="326" y="40"/>
                </a:cubicBezTo>
                <a:close/>
                <a:moveTo>
                  <a:pt x="323" y="38"/>
                </a:moveTo>
                <a:cubicBezTo>
                  <a:pt x="323" y="38"/>
                  <a:pt x="323" y="38"/>
                  <a:pt x="323" y="38"/>
                </a:cubicBezTo>
                <a:cubicBezTo>
                  <a:pt x="322" y="38"/>
                  <a:pt x="321" y="38"/>
                  <a:pt x="320" y="37"/>
                </a:cubicBezTo>
                <a:cubicBezTo>
                  <a:pt x="319" y="38"/>
                  <a:pt x="318" y="38"/>
                  <a:pt x="317" y="39"/>
                </a:cubicBezTo>
                <a:cubicBezTo>
                  <a:pt x="319" y="40"/>
                  <a:pt x="322" y="39"/>
                  <a:pt x="324" y="39"/>
                </a:cubicBezTo>
                <a:cubicBezTo>
                  <a:pt x="324" y="38"/>
                  <a:pt x="324" y="38"/>
                  <a:pt x="324" y="38"/>
                </a:cubicBezTo>
                <a:cubicBezTo>
                  <a:pt x="324" y="38"/>
                  <a:pt x="323" y="38"/>
                  <a:pt x="323" y="38"/>
                </a:cubicBezTo>
                <a:close/>
                <a:moveTo>
                  <a:pt x="328" y="51"/>
                </a:moveTo>
                <a:cubicBezTo>
                  <a:pt x="328" y="51"/>
                  <a:pt x="328" y="51"/>
                  <a:pt x="328" y="51"/>
                </a:cubicBezTo>
                <a:cubicBezTo>
                  <a:pt x="329" y="52"/>
                  <a:pt x="330" y="51"/>
                  <a:pt x="331" y="51"/>
                </a:cubicBezTo>
                <a:cubicBezTo>
                  <a:pt x="330" y="50"/>
                  <a:pt x="329" y="51"/>
                  <a:pt x="328" y="51"/>
                </a:cubicBezTo>
                <a:close/>
                <a:moveTo>
                  <a:pt x="324" y="40"/>
                </a:moveTo>
                <a:cubicBezTo>
                  <a:pt x="323" y="40"/>
                  <a:pt x="322" y="41"/>
                  <a:pt x="321" y="39"/>
                </a:cubicBezTo>
                <a:cubicBezTo>
                  <a:pt x="320" y="40"/>
                  <a:pt x="320" y="39"/>
                  <a:pt x="319" y="40"/>
                </a:cubicBezTo>
                <a:cubicBezTo>
                  <a:pt x="319" y="40"/>
                  <a:pt x="318" y="41"/>
                  <a:pt x="319" y="42"/>
                </a:cubicBezTo>
                <a:cubicBezTo>
                  <a:pt x="320" y="41"/>
                  <a:pt x="320" y="41"/>
                  <a:pt x="320" y="41"/>
                </a:cubicBezTo>
                <a:cubicBezTo>
                  <a:pt x="321" y="41"/>
                  <a:pt x="321" y="42"/>
                  <a:pt x="322" y="41"/>
                </a:cubicBezTo>
                <a:cubicBezTo>
                  <a:pt x="322" y="41"/>
                  <a:pt x="322" y="41"/>
                  <a:pt x="323" y="41"/>
                </a:cubicBezTo>
                <a:cubicBezTo>
                  <a:pt x="323" y="41"/>
                  <a:pt x="324" y="41"/>
                  <a:pt x="324" y="41"/>
                </a:cubicBezTo>
                <a:cubicBezTo>
                  <a:pt x="325" y="41"/>
                  <a:pt x="324" y="41"/>
                  <a:pt x="324" y="40"/>
                </a:cubicBezTo>
                <a:close/>
                <a:moveTo>
                  <a:pt x="445" y="269"/>
                </a:moveTo>
                <a:cubicBezTo>
                  <a:pt x="445" y="269"/>
                  <a:pt x="445" y="269"/>
                  <a:pt x="445" y="270"/>
                </a:cubicBezTo>
                <a:cubicBezTo>
                  <a:pt x="446" y="269"/>
                  <a:pt x="446" y="269"/>
                  <a:pt x="446" y="269"/>
                </a:cubicBezTo>
                <a:cubicBezTo>
                  <a:pt x="446" y="268"/>
                  <a:pt x="445" y="268"/>
                  <a:pt x="445" y="269"/>
                </a:cubicBezTo>
                <a:close/>
                <a:moveTo>
                  <a:pt x="327" y="49"/>
                </a:moveTo>
                <a:cubicBezTo>
                  <a:pt x="328" y="49"/>
                  <a:pt x="328" y="50"/>
                  <a:pt x="328" y="49"/>
                </a:cubicBezTo>
                <a:cubicBezTo>
                  <a:pt x="328" y="49"/>
                  <a:pt x="328" y="49"/>
                  <a:pt x="328" y="49"/>
                </a:cubicBezTo>
                <a:cubicBezTo>
                  <a:pt x="328" y="49"/>
                  <a:pt x="327" y="48"/>
                  <a:pt x="327" y="49"/>
                </a:cubicBezTo>
                <a:close/>
                <a:moveTo>
                  <a:pt x="334" y="66"/>
                </a:moveTo>
                <a:cubicBezTo>
                  <a:pt x="335" y="66"/>
                  <a:pt x="335" y="66"/>
                  <a:pt x="336" y="66"/>
                </a:cubicBezTo>
                <a:cubicBezTo>
                  <a:pt x="336" y="66"/>
                  <a:pt x="334" y="65"/>
                  <a:pt x="334" y="66"/>
                </a:cubicBezTo>
                <a:close/>
                <a:moveTo>
                  <a:pt x="326" y="50"/>
                </a:moveTo>
                <a:cubicBezTo>
                  <a:pt x="326" y="51"/>
                  <a:pt x="327" y="50"/>
                  <a:pt x="326" y="50"/>
                </a:cubicBezTo>
                <a:close/>
                <a:moveTo>
                  <a:pt x="326" y="51"/>
                </a:moveTo>
                <a:cubicBezTo>
                  <a:pt x="326" y="52"/>
                  <a:pt x="326" y="52"/>
                  <a:pt x="327" y="51"/>
                </a:cubicBezTo>
                <a:cubicBezTo>
                  <a:pt x="326" y="51"/>
                  <a:pt x="326" y="51"/>
                  <a:pt x="326" y="51"/>
                </a:cubicBezTo>
                <a:cubicBezTo>
                  <a:pt x="326" y="51"/>
                  <a:pt x="326" y="51"/>
                  <a:pt x="326" y="51"/>
                </a:cubicBezTo>
                <a:close/>
                <a:moveTo>
                  <a:pt x="334" y="66"/>
                </a:moveTo>
                <a:cubicBezTo>
                  <a:pt x="334" y="66"/>
                  <a:pt x="334" y="66"/>
                  <a:pt x="334" y="66"/>
                </a:cubicBezTo>
                <a:close/>
                <a:moveTo>
                  <a:pt x="333" y="67"/>
                </a:moveTo>
                <a:cubicBezTo>
                  <a:pt x="333" y="67"/>
                  <a:pt x="334" y="67"/>
                  <a:pt x="334" y="67"/>
                </a:cubicBezTo>
                <a:cubicBezTo>
                  <a:pt x="334" y="67"/>
                  <a:pt x="334" y="67"/>
                  <a:pt x="334" y="67"/>
                </a:cubicBezTo>
                <a:cubicBezTo>
                  <a:pt x="333" y="67"/>
                  <a:pt x="333" y="66"/>
                  <a:pt x="333" y="67"/>
                </a:cubicBezTo>
                <a:close/>
                <a:moveTo>
                  <a:pt x="326" y="53"/>
                </a:moveTo>
                <a:cubicBezTo>
                  <a:pt x="326" y="53"/>
                  <a:pt x="327" y="53"/>
                  <a:pt x="327" y="53"/>
                </a:cubicBezTo>
                <a:cubicBezTo>
                  <a:pt x="326" y="53"/>
                  <a:pt x="326" y="53"/>
                  <a:pt x="326" y="53"/>
                </a:cubicBezTo>
                <a:close/>
                <a:moveTo>
                  <a:pt x="333" y="66"/>
                </a:moveTo>
                <a:cubicBezTo>
                  <a:pt x="333" y="67"/>
                  <a:pt x="334" y="66"/>
                  <a:pt x="333" y="66"/>
                </a:cubicBezTo>
                <a:close/>
                <a:moveTo>
                  <a:pt x="331" y="66"/>
                </a:moveTo>
                <a:cubicBezTo>
                  <a:pt x="331" y="66"/>
                  <a:pt x="331" y="67"/>
                  <a:pt x="331" y="66"/>
                </a:cubicBezTo>
                <a:cubicBezTo>
                  <a:pt x="331" y="66"/>
                  <a:pt x="331" y="66"/>
                  <a:pt x="331" y="66"/>
                </a:cubicBezTo>
                <a:close/>
                <a:moveTo>
                  <a:pt x="323" y="51"/>
                </a:moveTo>
                <a:cubicBezTo>
                  <a:pt x="321" y="51"/>
                  <a:pt x="319" y="53"/>
                  <a:pt x="317" y="52"/>
                </a:cubicBezTo>
                <a:cubicBezTo>
                  <a:pt x="317" y="52"/>
                  <a:pt x="316" y="52"/>
                  <a:pt x="316" y="52"/>
                </a:cubicBezTo>
                <a:cubicBezTo>
                  <a:pt x="316" y="53"/>
                  <a:pt x="317" y="53"/>
                  <a:pt x="318" y="53"/>
                </a:cubicBezTo>
                <a:cubicBezTo>
                  <a:pt x="319" y="53"/>
                  <a:pt x="320" y="53"/>
                  <a:pt x="321" y="53"/>
                </a:cubicBezTo>
                <a:cubicBezTo>
                  <a:pt x="322" y="52"/>
                  <a:pt x="323" y="53"/>
                  <a:pt x="323" y="52"/>
                </a:cubicBezTo>
                <a:cubicBezTo>
                  <a:pt x="323" y="52"/>
                  <a:pt x="323" y="51"/>
                  <a:pt x="323" y="51"/>
                </a:cubicBezTo>
                <a:close/>
                <a:moveTo>
                  <a:pt x="321" y="50"/>
                </a:moveTo>
                <a:cubicBezTo>
                  <a:pt x="321" y="50"/>
                  <a:pt x="322" y="50"/>
                  <a:pt x="322" y="50"/>
                </a:cubicBezTo>
                <a:cubicBezTo>
                  <a:pt x="322" y="49"/>
                  <a:pt x="321" y="49"/>
                  <a:pt x="321" y="50"/>
                </a:cubicBezTo>
                <a:close/>
                <a:moveTo>
                  <a:pt x="315" y="39"/>
                </a:moveTo>
                <a:cubicBezTo>
                  <a:pt x="315" y="40"/>
                  <a:pt x="316" y="40"/>
                  <a:pt x="316" y="39"/>
                </a:cubicBezTo>
                <a:cubicBezTo>
                  <a:pt x="316" y="39"/>
                  <a:pt x="315" y="38"/>
                  <a:pt x="315" y="39"/>
                </a:cubicBezTo>
                <a:close/>
                <a:moveTo>
                  <a:pt x="323" y="53"/>
                </a:moveTo>
                <a:cubicBezTo>
                  <a:pt x="323" y="54"/>
                  <a:pt x="324" y="54"/>
                  <a:pt x="324" y="54"/>
                </a:cubicBezTo>
                <a:cubicBezTo>
                  <a:pt x="324" y="53"/>
                  <a:pt x="323" y="53"/>
                  <a:pt x="323" y="53"/>
                </a:cubicBezTo>
                <a:close/>
                <a:moveTo>
                  <a:pt x="328" y="67"/>
                </a:moveTo>
                <a:cubicBezTo>
                  <a:pt x="329" y="67"/>
                  <a:pt x="329" y="67"/>
                  <a:pt x="330" y="66"/>
                </a:cubicBezTo>
                <a:cubicBezTo>
                  <a:pt x="330" y="66"/>
                  <a:pt x="330" y="66"/>
                  <a:pt x="330" y="66"/>
                </a:cubicBezTo>
                <a:cubicBezTo>
                  <a:pt x="329" y="66"/>
                  <a:pt x="329" y="66"/>
                  <a:pt x="328" y="67"/>
                </a:cubicBezTo>
                <a:close/>
                <a:moveTo>
                  <a:pt x="318" y="50"/>
                </a:moveTo>
                <a:cubicBezTo>
                  <a:pt x="319" y="49"/>
                  <a:pt x="319" y="50"/>
                  <a:pt x="320" y="50"/>
                </a:cubicBezTo>
                <a:cubicBezTo>
                  <a:pt x="320" y="50"/>
                  <a:pt x="320" y="49"/>
                  <a:pt x="320" y="49"/>
                </a:cubicBezTo>
                <a:cubicBezTo>
                  <a:pt x="319" y="49"/>
                  <a:pt x="318" y="49"/>
                  <a:pt x="318" y="50"/>
                </a:cubicBezTo>
                <a:close/>
                <a:moveTo>
                  <a:pt x="319" y="54"/>
                </a:moveTo>
                <a:cubicBezTo>
                  <a:pt x="320" y="54"/>
                  <a:pt x="321" y="55"/>
                  <a:pt x="322" y="54"/>
                </a:cubicBezTo>
                <a:cubicBezTo>
                  <a:pt x="321" y="54"/>
                  <a:pt x="320" y="53"/>
                  <a:pt x="319" y="54"/>
                </a:cubicBezTo>
                <a:close/>
                <a:moveTo>
                  <a:pt x="317" y="50"/>
                </a:moveTo>
                <a:cubicBezTo>
                  <a:pt x="317" y="50"/>
                  <a:pt x="318" y="50"/>
                  <a:pt x="317" y="49"/>
                </a:cubicBezTo>
                <a:cubicBezTo>
                  <a:pt x="317" y="49"/>
                  <a:pt x="317" y="50"/>
                  <a:pt x="317" y="50"/>
                </a:cubicBezTo>
                <a:close/>
                <a:moveTo>
                  <a:pt x="326" y="67"/>
                </a:moveTo>
                <a:cubicBezTo>
                  <a:pt x="326" y="66"/>
                  <a:pt x="325" y="66"/>
                  <a:pt x="324" y="67"/>
                </a:cubicBezTo>
                <a:cubicBezTo>
                  <a:pt x="324" y="67"/>
                  <a:pt x="325" y="67"/>
                  <a:pt x="325" y="67"/>
                </a:cubicBezTo>
                <a:cubicBezTo>
                  <a:pt x="325" y="67"/>
                  <a:pt x="325" y="67"/>
                  <a:pt x="326" y="67"/>
                </a:cubicBezTo>
                <a:close/>
                <a:moveTo>
                  <a:pt x="312" y="50"/>
                </a:moveTo>
                <a:cubicBezTo>
                  <a:pt x="313" y="50"/>
                  <a:pt x="315" y="51"/>
                  <a:pt x="316" y="49"/>
                </a:cubicBezTo>
                <a:cubicBezTo>
                  <a:pt x="315" y="49"/>
                  <a:pt x="314" y="50"/>
                  <a:pt x="312" y="50"/>
                </a:cubicBezTo>
                <a:close/>
                <a:moveTo>
                  <a:pt x="324" y="68"/>
                </a:moveTo>
                <a:cubicBezTo>
                  <a:pt x="325" y="68"/>
                  <a:pt x="325" y="68"/>
                  <a:pt x="325" y="67"/>
                </a:cubicBezTo>
                <a:cubicBezTo>
                  <a:pt x="324" y="67"/>
                  <a:pt x="324" y="68"/>
                  <a:pt x="324" y="68"/>
                </a:cubicBezTo>
                <a:close/>
                <a:moveTo>
                  <a:pt x="313" y="52"/>
                </a:moveTo>
                <a:cubicBezTo>
                  <a:pt x="314" y="53"/>
                  <a:pt x="315" y="53"/>
                  <a:pt x="316" y="52"/>
                </a:cubicBezTo>
                <a:cubicBezTo>
                  <a:pt x="315" y="52"/>
                  <a:pt x="314" y="52"/>
                  <a:pt x="313" y="52"/>
                </a:cubicBezTo>
                <a:close/>
                <a:moveTo>
                  <a:pt x="316" y="54"/>
                </a:moveTo>
                <a:cubicBezTo>
                  <a:pt x="316" y="54"/>
                  <a:pt x="316" y="54"/>
                  <a:pt x="315" y="54"/>
                </a:cubicBezTo>
                <a:cubicBezTo>
                  <a:pt x="316" y="54"/>
                  <a:pt x="315" y="54"/>
                  <a:pt x="316" y="54"/>
                </a:cubicBezTo>
                <a:close/>
                <a:moveTo>
                  <a:pt x="314" y="54"/>
                </a:moveTo>
                <a:cubicBezTo>
                  <a:pt x="314" y="55"/>
                  <a:pt x="315" y="55"/>
                  <a:pt x="315" y="54"/>
                </a:cubicBezTo>
                <a:cubicBezTo>
                  <a:pt x="314" y="54"/>
                  <a:pt x="314" y="54"/>
                  <a:pt x="314" y="54"/>
                </a:cubicBezTo>
                <a:close/>
                <a:moveTo>
                  <a:pt x="321" y="67"/>
                </a:moveTo>
                <a:cubicBezTo>
                  <a:pt x="321" y="67"/>
                  <a:pt x="321" y="67"/>
                  <a:pt x="321" y="67"/>
                </a:cubicBezTo>
                <a:close/>
                <a:moveTo>
                  <a:pt x="310" y="50"/>
                </a:moveTo>
                <a:cubicBezTo>
                  <a:pt x="310" y="51"/>
                  <a:pt x="311" y="50"/>
                  <a:pt x="311" y="50"/>
                </a:cubicBezTo>
                <a:cubicBezTo>
                  <a:pt x="311" y="50"/>
                  <a:pt x="311" y="50"/>
                  <a:pt x="311" y="50"/>
                </a:cubicBezTo>
                <a:cubicBezTo>
                  <a:pt x="311" y="50"/>
                  <a:pt x="311" y="50"/>
                  <a:pt x="310" y="50"/>
                </a:cubicBezTo>
                <a:close/>
                <a:moveTo>
                  <a:pt x="312" y="52"/>
                </a:moveTo>
                <a:cubicBezTo>
                  <a:pt x="312" y="52"/>
                  <a:pt x="312" y="52"/>
                  <a:pt x="312" y="52"/>
                </a:cubicBezTo>
                <a:close/>
                <a:moveTo>
                  <a:pt x="312" y="52"/>
                </a:moveTo>
                <a:cubicBezTo>
                  <a:pt x="312" y="52"/>
                  <a:pt x="311" y="53"/>
                  <a:pt x="312" y="52"/>
                </a:cubicBezTo>
                <a:close/>
                <a:moveTo>
                  <a:pt x="320" y="68"/>
                </a:moveTo>
                <a:cubicBezTo>
                  <a:pt x="320" y="68"/>
                  <a:pt x="320" y="68"/>
                  <a:pt x="320" y="68"/>
                </a:cubicBezTo>
                <a:cubicBezTo>
                  <a:pt x="320" y="68"/>
                  <a:pt x="321" y="68"/>
                  <a:pt x="320" y="67"/>
                </a:cubicBezTo>
                <a:cubicBezTo>
                  <a:pt x="320" y="68"/>
                  <a:pt x="320" y="68"/>
                  <a:pt x="320" y="68"/>
                </a:cubicBezTo>
                <a:close/>
                <a:moveTo>
                  <a:pt x="318" y="67"/>
                </a:moveTo>
                <a:cubicBezTo>
                  <a:pt x="319" y="68"/>
                  <a:pt x="318" y="68"/>
                  <a:pt x="319" y="68"/>
                </a:cubicBezTo>
                <a:cubicBezTo>
                  <a:pt x="319" y="68"/>
                  <a:pt x="320" y="68"/>
                  <a:pt x="319" y="67"/>
                </a:cubicBezTo>
                <a:cubicBezTo>
                  <a:pt x="319" y="67"/>
                  <a:pt x="319" y="67"/>
                  <a:pt x="318" y="67"/>
                </a:cubicBezTo>
                <a:close/>
                <a:moveTo>
                  <a:pt x="310" y="50"/>
                </a:moveTo>
                <a:cubicBezTo>
                  <a:pt x="310" y="51"/>
                  <a:pt x="310" y="50"/>
                  <a:pt x="310" y="50"/>
                </a:cubicBezTo>
                <a:cubicBezTo>
                  <a:pt x="310" y="50"/>
                  <a:pt x="310" y="50"/>
                  <a:pt x="310" y="50"/>
                </a:cubicBezTo>
                <a:close/>
                <a:moveTo>
                  <a:pt x="310" y="52"/>
                </a:moveTo>
                <a:cubicBezTo>
                  <a:pt x="310" y="53"/>
                  <a:pt x="310" y="53"/>
                  <a:pt x="310" y="53"/>
                </a:cubicBezTo>
                <a:cubicBezTo>
                  <a:pt x="310" y="52"/>
                  <a:pt x="310" y="52"/>
                  <a:pt x="310" y="52"/>
                </a:cubicBezTo>
                <a:close/>
                <a:moveTo>
                  <a:pt x="308" y="50"/>
                </a:moveTo>
                <a:cubicBezTo>
                  <a:pt x="308" y="51"/>
                  <a:pt x="309" y="51"/>
                  <a:pt x="309" y="50"/>
                </a:cubicBezTo>
                <a:cubicBezTo>
                  <a:pt x="308" y="50"/>
                  <a:pt x="308" y="50"/>
                  <a:pt x="308" y="50"/>
                </a:cubicBezTo>
                <a:close/>
                <a:moveTo>
                  <a:pt x="299" y="38"/>
                </a:moveTo>
                <a:cubicBezTo>
                  <a:pt x="300" y="38"/>
                  <a:pt x="300" y="38"/>
                  <a:pt x="300" y="39"/>
                </a:cubicBezTo>
                <a:cubicBezTo>
                  <a:pt x="301" y="38"/>
                  <a:pt x="301" y="38"/>
                  <a:pt x="301" y="38"/>
                </a:cubicBezTo>
                <a:cubicBezTo>
                  <a:pt x="301" y="37"/>
                  <a:pt x="299" y="37"/>
                  <a:pt x="299" y="38"/>
                </a:cubicBezTo>
                <a:close/>
                <a:moveTo>
                  <a:pt x="305" y="51"/>
                </a:moveTo>
                <a:cubicBezTo>
                  <a:pt x="306" y="51"/>
                  <a:pt x="306" y="51"/>
                  <a:pt x="307" y="50"/>
                </a:cubicBezTo>
                <a:cubicBezTo>
                  <a:pt x="307" y="50"/>
                  <a:pt x="307" y="50"/>
                  <a:pt x="307" y="50"/>
                </a:cubicBezTo>
                <a:cubicBezTo>
                  <a:pt x="306" y="50"/>
                  <a:pt x="305" y="50"/>
                  <a:pt x="305" y="51"/>
                </a:cubicBezTo>
                <a:close/>
                <a:moveTo>
                  <a:pt x="307" y="53"/>
                </a:moveTo>
                <a:cubicBezTo>
                  <a:pt x="307" y="53"/>
                  <a:pt x="308" y="53"/>
                  <a:pt x="308" y="54"/>
                </a:cubicBezTo>
                <a:cubicBezTo>
                  <a:pt x="308" y="53"/>
                  <a:pt x="308" y="53"/>
                  <a:pt x="308" y="53"/>
                </a:cubicBezTo>
                <a:cubicBezTo>
                  <a:pt x="308" y="53"/>
                  <a:pt x="308" y="53"/>
                  <a:pt x="307" y="53"/>
                </a:cubicBezTo>
                <a:close/>
                <a:moveTo>
                  <a:pt x="306" y="53"/>
                </a:moveTo>
                <a:cubicBezTo>
                  <a:pt x="306" y="53"/>
                  <a:pt x="306" y="53"/>
                  <a:pt x="306" y="54"/>
                </a:cubicBezTo>
                <a:cubicBezTo>
                  <a:pt x="307" y="53"/>
                  <a:pt x="307" y="54"/>
                  <a:pt x="307" y="53"/>
                </a:cubicBezTo>
                <a:cubicBezTo>
                  <a:pt x="307" y="53"/>
                  <a:pt x="307" y="53"/>
                  <a:pt x="306" y="53"/>
                </a:cubicBezTo>
                <a:close/>
                <a:moveTo>
                  <a:pt x="313" y="68"/>
                </a:moveTo>
                <a:cubicBezTo>
                  <a:pt x="314" y="69"/>
                  <a:pt x="314" y="69"/>
                  <a:pt x="314" y="69"/>
                </a:cubicBezTo>
                <a:cubicBezTo>
                  <a:pt x="314" y="68"/>
                  <a:pt x="314" y="68"/>
                  <a:pt x="314" y="68"/>
                </a:cubicBezTo>
                <a:cubicBezTo>
                  <a:pt x="314" y="68"/>
                  <a:pt x="314" y="68"/>
                  <a:pt x="313" y="68"/>
                </a:cubicBezTo>
                <a:close/>
                <a:moveTo>
                  <a:pt x="302" y="51"/>
                </a:moveTo>
                <a:cubicBezTo>
                  <a:pt x="302" y="51"/>
                  <a:pt x="304" y="51"/>
                  <a:pt x="304" y="50"/>
                </a:cubicBezTo>
                <a:cubicBezTo>
                  <a:pt x="303" y="50"/>
                  <a:pt x="302" y="50"/>
                  <a:pt x="302" y="51"/>
                </a:cubicBezTo>
                <a:close/>
                <a:moveTo>
                  <a:pt x="305" y="53"/>
                </a:moveTo>
                <a:cubicBezTo>
                  <a:pt x="305" y="53"/>
                  <a:pt x="306" y="53"/>
                  <a:pt x="305" y="53"/>
                </a:cubicBezTo>
                <a:close/>
                <a:moveTo>
                  <a:pt x="303" y="53"/>
                </a:moveTo>
                <a:cubicBezTo>
                  <a:pt x="303" y="53"/>
                  <a:pt x="304" y="53"/>
                  <a:pt x="304" y="53"/>
                </a:cubicBezTo>
                <a:cubicBezTo>
                  <a:pt x="304" y="53"/>
                  <a:pt x="303" y="52"/>
                  <a:pt x="303" y="53"/>
                </a:cubicBezTo>
                <a:close/>
                <a:moveTo>
                  <a:pt x="304" y="53"/>
                </a:moveTo>
                <a:cubicBezTo>
                  <a:pt x="304" y="54"/>
                  <a:pt x="305" y="54"/>
                  <a:pt x="304" y="53"/>
                </a:cubicBezTo>
                <a:close/>
                <a:moveTo>
                  <a:pt x="300" y="56"/>
                </a:moveTo>
                <a:cubicBezTo>
                  <a:pt x="301" y="55"/>
                  <a:pt x="302" y="56"/>
                  <a:pt x="302" y="55"/>
                </a:cubicBezTo>
                <a:cubicBezTo>
                  <a:pt x="301" y="55"/>
                  <a:pt x="300" y="54"/>
                  <a:pt x="300" y="56"/>
                </a:cubicBezTo>
                <a:close/>
                <a:moveTo>
                  <a:pt x="293" y="39"/>
                </a:moveTo>
                <a:cubicBezTo>
                  <a:pt x="293" y="38"/>
                  <a:pt x="293" y="38"/>
                  <a:pt x="293" y="38"/>
                </a:cubicBezTo>
                <a:cubicBezTo>
                  <a:pt x="293" y="38"/>
                  <a:pt x="293" y="39"/>
                  <a:pt x="293" y="39"/>
                </a:cubicBezTo>
                <a:close/>
                <a:moveTo>
                  <a:pt x="300" y="54"/>
                </a:moveTo>
                <a:cubicBezTo>
                  <a:pt x="300" y="54"/>
                  <a:pt x="300" y="53"/>
                  <a:pt x="299" y="53"/>
                </a:cubicBezTo>
                <a:cubicBezTo>
                  <a:pt x="300" y="54"/>
                  <a:pt x="300" y="54"/>
                  <a:pt x="300" y="54"/>
                </a:cubicBezTo>
                <a:close/>
                <a:moveTo>
                  <a:pt x="299" y="53"/>
                </a:moveTo>
                <a:cubicBezTo>
                  <a:pt x="299" y="53"/>
                  <a:pt x="299" y="54"/>
                  <a:pt x="299" y="53"/>
                </a:cubicBezTo>
                <a:close/>
                <a:moveTo>
                  <a:pt x="290" y="38"/>
                </a:moveTo>
                <a:cubicBezTo>
                  <a:pt x="290" y="39"/>
                  <a:pt x="290" y="39"/>
                  <a:pt x="290" y="39"/>
                </a:cubicBezTo>
                <a:cubicBezTo>
                  <a:pt x="290" y="39"/>
                  <a:pt x="291" y="39"/>
                  <a:pt x="291" y="39"/>
                </a:cubicBezTo>
                <a:cubicBezTo>
                  <a:pt x="291" y="39"/>
                  <a:pt x="291" y="38"/>
                  <a:pt x="291" y="38"/>
                </a:cubicBezTo>
                <a:cubicBezTo>
                  <a:pt x="290" y="38"/>
                  <a:pt x="290" y="38"/>
                  <a:pt x="290" y="38"/>
                </a:cubicBezTo>
                <a:close/>
                <a:moveTo>
                  <a:pt x="295" y="51"/>
                </a:moveTo>
                <a:cubicBezTo>
                  <a:pt x="295" y="51"/>
                  <a:pt x="296" y="51"/>
                  <a:pt x="296" y="51"/>
                </a:cubicBezTo>
                <a:cubicBezTo>
                  <a:pt x="295" y="51"/>
                  <a:pt x="295" y="51"/>
                  <a:pt x="295" y="51"/>
                </a:cubicBezTo>
                <a:close/>
                <a:moveTo>
                  <a:pt x="295" y="51"/>
                </a:moveTo>
                <a:cubicBezTo>
                  <a:pt x="294" y="51"/>
                  <a:pt x="293" y="51"/>
                  <a:pt x="293" y="51"/>
                </a:cubicBezTo>
                <a:cubicBezTo>
                  <a:pt x="294" y="51"/>
                  <a:pt x="294" y="52"/>
                  <a:pt x="295" y="51"/>
                </a:cubicBezTo>
                <a:close/>
                <a:moveTo>
                  <a:pt x="294" y="53"/>
                </a:moveTo>
                <a:cubicBezTo>
                  <a:pt x="292" y="53"/>
                  <a:pt x="289" y="54"/>
                  <a:pt x="287" y="53"/>
                </a:cubicBezTo>
                <a:cubicBezTo>
                  <a:pt x="287" y="53"/>
                  <a:pt x="287" y="54"/>
                  <a:pt x="287" y="54"/>
                </a:cubicBezTo>
                <a:cubicBezTo>
                  <a:pt x="285" y="53"/>
                  <a:pt x="283" y="54"/>
                  <a:pt x="281" y="53"/>
                </a:cubicBezTo>
                <a:cubicBezTo>
                  <a:pt x="281" y="53"/>
                  <a:pt x="281" y="53"/>
                  <a:pt x="280" y="54"/>
                </a:cubicBezTo>
                <a:cubicBezTo>
                  <a:pt x="281" y="54"/>
                  <a:pt x="281" y="54"/>
                  <a:pt x="280" y="55"/>
                </a:cubicBezTo>
                <a:cubicBezTo>
                  <a:pt x="281" y="54"/>
                  <a:pt x="282" y="54"/>
                  <a:pt x="283" y="54"/>
                </a:cubicBezTo>
                <a:cubicBezTo>
                  <a:pt x="283" y="55"/>
                  <a:pt x="283" y="55"/>
                  <a:pt x="283" y="55"/>
                </a:cubicBezTo>
                <a:cubicBezTo>
                  <a:pt x="284" y="55"/>
                  <a:pt x="284" y="55"/>
                  <a:pt x="285" y="55"/>
                </a:cubicBezTo>
                <a:cubicBezTo>
                  <a:pt x="285" y="54"/>
                  <a:pt x="285" y="54"/>
                  <a:pt x="286" y="54"/>
                </a:cubicBezTo>
                <a:cubicBezTo>
                  <a:pt x="286" y="54"/>
                  <a:pt x="286" y="55"/>
                  <a:pt x="286" y="55"/>
                </a:cubicBezTo>
                <a:cubicBezTo>
                  <a:pt x="288" y="54"/>
                  <a:pt x="290" y="55"/>
                  <a:pt x="293" y="54"/>
                </a:cubicBezTo>
                <a:cubicBezTo>
                  <a:pt x="293" y="54"/>
                  <a:pt x="293" y="54"/>
                  <a:pt x="294" y="55"/>
                </a:cubicBezTo>
                <a:cubicBezTo>
                  <a:pt x="295" y="54"/>
                  <a:pt x="295" y="55"/>
                  <a:pt x="296" y="54"/>
                </a:cubicBezTo>
                <a:cubicBezTo>
                  <a:pt x="296" y="54"/>
                  <a:pt x="296" y="54"/>
                  <a:pt x="296" y="54"/>
                </a:cubicBezTo>
                <a:cubicBezTo>
                  <a:pt x="295" y="53"/>
                  <a:pt x="294" y="54"/>
                  <a:pt x="294" y="53"/>
                </a:cubicBezTo>
                <a:close/>
                <a:moveTo>
                  <a:pt x="284" y="54"/>
                </a:moveTo>
                <a:cubicBezTo>
                  <a:pt x="284" y="54"/>
                  <a:pt x="284" y="54"/>
                  <a:pt x="284" y="54"/>
                </a:cubicBezTo>
                <a:close/>
                <a:moveTo>
                  <a:pt x="284" y="54"/>
                </a:moveTo>
                <a:cubicBezTo>
                  <a:pt x="284" y="54"/>
                  <a:pt x="284" y="54"/>
                  <a:pt x="284" y="54"/>
                </a:cubicBezTo>
                <a:cubicBezTo>
                  <a:pt x="284" y="54"/>
                  <a:pt x="284" y="54"/>
                  <a:pt x="284" y="54"/>
                </a:cubicBezTo>
                <a:close/>
                <a:moveTo>
                  <a:pt x="295" y="53"/>
                </a:moveTo>
                <a:cubicBezTo>
                  <a:pt x="295" y="53"/>
                  <a:pt x="295" y="53"/>
                  <a:pt x="295" y="53"/>
                </a:cubicBezTo>
                <a:cubicBezTo>
                  <a:pt x="295" y="53"/>
                  <a:pt x="295" y="53"/>
                  <a:pt x="295" y="53"/>
                </a:cubicBezTo>
                <a:cubicBezTo>
                  <a:pt x="295" y="53"/>
                  <a:pt x="295" y="53"/>
                  <a:pt x="295" y="53"/>
                </a:cubicBezTo>
                <a:close/>
                <a:moveTo>
                  <a:pt x="295" y="55"/>
                </a:moveTo>
                <a:cubicBezTo>
                  <a:pt x="295" y="56"/>
                  <a:pt x="296" y="55"/>
                  <a:pt x="295" y="55"/>
                </a:cubicBezTo>
                <a:close/>
                <a:moveTo>
                  <a:pt x="292" y="52"/>
                </a:moveTo>
                <a:cubicBezTo>
                  <a:pt x="292" y="51"/>
                  <a:pt x="293" y="52"/>
                  <a:pt x="293" y="51"/>
                </a:cubicBezTo>
                <a:cubicBezTo>
                  <a:pt x="293" y="51"/>
                  <a:pt x="292" y="51"/>
                  <a:pt x="292" y="52"/>
                </a:cubicBezTo>
                <a:close/>
                <a:moveTo>
                  <a:pt x="283" y="39"/>
                </a:moveTo>
                <a:cubicBezTo>
                  <a:pt x="284" y="40"/>
                  <a:pt x="284" y="40"/>
                  <a:pt x="285" y="39"/>
                </a:cubicBezTo>
                <a:cubicBezTo>
                  <a:pt x="285" y="39"/>
                  <a:pt x="285" y="39"/>
                  <a:pt x="285" y="39"/>
                </a:cubicBezTo>
                <a:cubicBezTo>
                  <a:pt x="284" y="39"/>
                  <a:pt x="284" y="39"/>
                  <a:pt x="283" y="39"/>
                </a:cubicBezTo>
                <a:close/>
                <a:moveTo>
                  <a:pt x="291" y="56"/>
                </a:moveTo>
                <a:cubicBezTo>
                  <a:pt x="291" y="57"/>
                  <a:pt x="292" y="56"/>
                  <a:pt x="292" y="57"/>
                </a:cubicBezTo>
                <a:cubicBezTo>
                  <a:pt x="293" y="56"/>
                  <a:pt x="293" y="56"/>
                  <a:pt x="293" y="56"/>
                </a:cubicBezTo>
                <a:cubicBezTo>
                  <a:pt x="293" y="56"/>
                  <a:pt x="293" y="56"/>
                  <a:pt x="293" y="55"/>
                </a:cubicBezTo>
                <a:cubicBezTo>
                  <a:pt x="292" y="55"/>
                  <a:pt x="292" y="56"/>
                  <a:pt x="291" y="56"/>
                </a:cubicBezTo>
                <a:close/>
                <a:moveTo>
                  <a:pt x="288" y="52"/>
                </a:moveTo>
                <a:cubicBezTo>
                  <a:pt x="288" y="52"/>
                  <a:pt x="289" y="52"/>
                  <a:pt x="289" y="51"/>
                </a:cubicBezTo>
                <a:cubicBezTo>
                  <a:pt x="288" y="51"/>
                  <a:pt x="288" y="52"/>
                  <a:pt x="288" y="52"/>
                </a:cubicBezTo>
                <a:close/>
                <a:moveTo>
                  <a:pt x="281" y="40"/>
                </a:moveTo>
                <a:cubicBezTo>
                  <a:pt x="280" y="40"/>
                  <a:pt x="281" y="39"/>
                  <a:pt x="281" y="40"/>
                </a:cubicBezTo>
                <a:close/>
                <a:moveTo>
                  <a:pt x="289" y="56"/>
                </a:moveTo>
                <a:cubicBezTo>
                  <a:pt x="289" y="56"/>
                  <a:pt x="289" y="57"/>
                  <a:pt x="289" y="57"/>
                </a:cubicBezTo>
                <a:cubicBezTo>
                  <a:pt x="289" y="57"/>
                  <a:pt x="289" y="57"/>
                  <a:pt x="290" y="56"/>
                </a:cubicBezTo>
                <a:cubicBezTo>
                  <a:pt x="289" y="56"/>
                  <a:pt x="289" y="56"/>
                  <a:pt x="289" y="56"/>
                </a:cubicBezTo>
                <a:cubicBezTo>
                  <a:pt x="289" y="56"/>
                  <a:pt x="289" y="56"/>
                  <a:pt x="289" y="56"/>
                </a:cubicBezTo>
                <a:close/>
                <a:moveTo>
                  <a:pt x="285" y="52"/>
                </a:moveTo>
                <a:cubicBezTo>
                  <a:pt x="285" y="52"/>
                  <a:pt x="285" y="52"/>
                  <a:pt x="285" y="52"/>
                </a:cubicBezTo>
                <a:close/>
                <a:moveTo>
                  <a:pt x="286" y="56"/>
                </a:moveTo>
                <a:cubicBezTo>
                  <a:pt x="286" y="57"/>
                  <a:pt x="287" y="57"/>
                  <a:pt x="287" y="56"/>
                </a:cubicBezTo>
                <a:cubicBezTo>
                  <a:pt x="287" y="56"/>
                  <a:pt x="286" y="56"/>
                  <a:pt x="286" y="56"/>
                </a:cubicBezTo>
                <a:close/>
                <a:moveTo>
                  <a:pt x="276" y="40"/>
                </a:moveTo>
                <a:cubicBezTo>
                  <a:pt x="276" y="40"/>
                  <a:pt x="277" y="41"/>
                  <a:pt x="277" y="40"/>
                </a:cubicBezTo>
                <a:cubicBezTo>
                  <a:pt x="277" y="40"/>
                  <a:pt x="276" y="40"/>
                  <a:pt x="276" y="40"/>
                </a:cubicBezTo>
                <a:close/>
                <a:moveTo>
                  <a:pt x="275" y="40"/>
                </a:moveTo>
                <a:cubicBezTo>
                  <a:pt x="274" y="40"/>
                  <a:pt x="274" y="40"/>
                  <a:pt x="273" y="40"/>
                </a:cubicBezTo>
                <a:cubicBezTo>
                  <a:pt x="274" y="41"/>
                  <a:pt x="275" y="41"/>
                  <a:pt x="275" y="40"/>
                </a:cubicBezTo>
                <a:close/>
                <a:moveTo>
                  <a:pt x="279" y="59"/>
                </a:moveTo>
                <a:cubicBezTo>
                  <a:pt x="279" y="59"/>
                  <a:pt x="279" y="60"/>
                  <a:pt x="279" y="60"/>
                </a:cubicBezTo>
                <a:cubicBezTo>
                  <a:pt x="280" y="60"/>
                  <a:pt x="281" y="60"/>
                  <a:pt x="282" y="60"/>
                </a:cubicBezTo>
                <a:cubicBezTo>
                  <a:pt x="282" y="60"/>
                  <a:pt x="282" y="60"/>
                  <a:pt x="283" y="60"/>
                </a:cubicBezTo>
                <a:cubicBezTo>
                  <a:pt x="283" y="60"/>
                  <a:pt x="282" y="60"/>
                  <a:pt x="283" y="59"/>
                </a:cubicBezTo>
                <a:cubicBezTo>
                  <a:pt x="283" y="59"/>
                  <a:pt x="283" y="60"/>
                  <a:pt x="283" y="60"/>
                </a:cubicBezTo>
                <a:cubicBezTo>
                  <a:pt x="284" y="60"/>
                  <a:pt x="284" y="61"/>
                  <a:pt x="285" y="60"/>
                </a:cubicBezTo>
                <a:cubicBezTo>
                  <a:pt x="283" y="58"/>
                  <a:pt x="280" y="59"/>
                  <a:pt x="279" y="59"/>
                </a:cubicBezTo>
                <a:close/>
                <a:moveTo>
                  <a:pt x="280" y="59"/>
                </a:moveTo>
                <a:cubicBezTo>
                  <a:pt x="281" y="59"/>
                  <a:pt x="281" y="59"/>
                  <a:pt x="281" y="59"/>
                </a:cubicBezTo>
                <a:cubicBezTo>
                  <a:pt x="280" y="60"/>
                  <a:pt x="280" y="60"/>
                  <a:pt x="280" y="59"/>
                </a:cubicBezTo>
                <a:cubicBezTo>
                  <a:pt x="280" y="59"/>
                  <a:pt x="280" y="59"/>
                  <a:pt x="280" y="59"/>
                </a:cubicBezTo>
                <a:close/>
                <a:moveTo>
                  <a:pt x="273" y="40"/>
                </a:moveTo>
                <a:cubicBezTo>
                  <a:pt x="273" y="40"/>
                  <a:pt x="273" y="41"/>
                  <a:pt x="273" y="40"/>
                </a:cubicBezTo>
                <a:close/>
                <a:moveTo>
                  <a:pt x="282" y="57"/>
                </a:moveTo>
                <a:cubicBezTo>
                  <a:pt x="282" y="57"/>
                  <a:pt x="282" y="58"/>
                  <a:pt x="282" y="57"/>
                </a:cubicBezTo>
                <a:cubicBezTo>
                  <a:pt x="282" y="57"/>
                  <a:pt x="282" y="57"/>
                  <a:pt x="282" y="57"/>
                </a:cubicBezTo>
                <a:cubicBezTo>
                  <a:pt x="282" y="57"/>
                  <a:pt x="282" y="57"/>
                  <a:pt x="282" y="57"/>
                </a:cubicBezTo>
                <a:close/>
                <a:moveTo>
                  <a:pt x="284" y="61"/>
                </a:moveTo>
                <a:cubicBezTo>
                  <a:pt x="284" y="62"/>
                  <a:pt x="285" y="61"/>
                  <a:pt x="284" y="61"/>
                </a:cubicBezTo>
                <a:close/>
                <a:moveTo>
                  <a:pt x="279" y="55"/>
                </a:moveTo>
                <a:cubicBezTo>
                  <a:pt x="279" y="55"/>
                  <a:pt x="280" y="54"/>
                  <a:pt x="279" y="54"/>
                </a:cubicBezTo>
                <a:cubicBezTo>
                  <a:pt x="279" y="54"/>
                  <a:pt x="278" y="55"/>
                  <a:pt x="279" y="55"/>
                </a:cubicBezTo>
                <a:close/>
                <a:moveTo>
                  <a:pt x="289" y="77"/>
                </a:moveTo>
                <a:cubicBezTo>
                  <a:pt x="290" y="78"/>
                  <a:pt x="290" y="78"/>
                  <a:pt x="291" y="78"/>
                </a:cubicBezTo>
                <a:cubicBezTo>
                  <a:pt x="291" y="77"/>
                  <a:pt x="291" y="77"/>
                  <a:pt x="291" y="77"/>
                </a:cubicBezTo>
                <a:cubicBezTo>
                  <a:pt x="291" y="77"/>
                  <a:pt x="290" y="76"/>
                  <a:pt x="289" y="77"/>
                </a:cubicBezTo>
                <a:close/>
                <a:moveTo>
                  <a:pt x="278" y="52"/>
                </a:moveTo>
                <a:cubicBezTo>
                  <a:pt x="278" y="53"/>
                  <a:pt x="278" y="52"/>
                  <a:pt x="278" y="52"/>
                </a:cubicBezTo>
                <a:close/>
                <a:moveTo>
                  <a:pt x="277" y="58"/>
                </a:moveTo>
                <a:cubicBezTo>
                  <a:pt x="277" y="59"/>
                  <a:pt x="278" y="58"/>
                  <a:pt x="279" y="58"/>
                </a:cubicBezTo>
                <a:cubicBezTo>
                  <a:pt x="279" y="57"/>
                  <a:pt x="278" y="57"/>
                  <a:pt x="277" y="58"/>
                </a:cubicBezTo>
                <a:close/>
                <a:moveTo>
                  <a:pt x="269" y="41"/>
                </a:moveTo>
                <a:cubicBezTo>
                  <a:pt x="269" y="41"/>
                  <a:pt x="269" y="41"/>
                  <a:pt x="269" y="41"/>
                </a:cubicBezTo>
                <a:cubicBezTo>
                  <a:pt x="268" y="41"/>
                  <a:pt x="267" y="41"/>
                  <a:pt x="266" y="41"/>
                </a:cubicBezTo>
                <a:cubicBezTo>
                  <a:pt x="266" y="42"/>
                  <a:pt x="267" y="41"/>
                  <a:pt x="268" y="42"/>
                </a:cubicBezTo>
                <a:cubicBezTo>
                  <a:pt x="269" y="41"/>
                  <a:pt x="269" y="41"/>
                  <a:pt x="269" y="41"/>
                </a:cubicBezTo>
                <a:close/>
                <a:moveTo>
                  <a:pt x="276" y="55"/>
                </a:moveTo>
                <a:cubicBezTo>
                  <a:pt x="276" y="56"/>
                  <a:pt x="277" y="56"/>
                  <a:pt x="277" y="55"/>
                </a:cubicBezTo>
                <a:cubicBezTo>
                  <a:pt x="277" y="55"/>
                  <a:pt x="277" y="55"/>
                  <a:pt x="276" y="55"/>
                </a:cubicBezTo>
                <a:close/>
                <a:moveTo>
                  <a:pt x="282" y="77"/>
                </a:moveTo>
                <a:cubicBezTo>
                  <a:pt x="281" y="78"/>
                  <a:pt x="279" y="77"/>
                  <a:pt x="280" y="79"/>
                </a:cubicBezTo>
                <a:cubicBezTo>
                  <a:pt x="283" y="78"/>
                  <a:pt x="286" y="79"/>
                  <a:pt x="289" y="77"/>
                </a:cubicBezTo>
                <a:cubicBezTo>
                  <a:pt x="287" y="75"/>
                  <a:pt x="284" y="79"/>
                  <a:pt x="282" y="77"/>
                </a:cubicBezTo>
                <a:close/>
                <a:moveTo>
                  <a:pt x="277" y="60"/>
                </a:moveTo>
                <a:cubicBezTo>
                  <a:pt x="276" y="60"/>
                  <a:pt x="276" y="59"/>
                  <a:pt x="275" y="60"/>
                </a:cubicBezTo>
                <a:cubicBezTo>
                  <a:pt x="276" y="61"/>
                  <a:pt x="277" y="61"/>
                  <a:pt x="278" y="60"/>
                </a:cubicBezTo>
                <a:cubicBezTo>
                  <a:pt x="278" y="60"/>
                  <a:pt x="278" y="60"/>
                  <a:pt x="278" y="59"/>
                </a:cubicBezTo>
                <a:cubicBezTo>
                  <a:pt x="278" y="59"/>
                  <a:pt x="278" y="60"/>
                  <a:pt x="277" y="60"/>
                </a:cubicBezTo>
                <a:close/>
                <a:moveTo>
                  <a:pt x="270" y="55"/>
                </a:moveTo>
                <a:cubicBezTo>
                  <a:pt x="270" y="55"/>
                  <a:pt x="269" y="54"/>
                  <a:pt x="268" y="55"/>
                </a:cubicBezTo>
                <a:cubicBezTo>
                  <a:pt x="268" y="55"/>
                  <a:pt x="267" y="55"/>
                  <a:pt x="267" y="55"/>
                </a:cubicBezTo>
                <a:cubicBezTo>
                  <a:pt x="267" y="57"/>
                  <a:pt x="269" y="55"/>
                  <a:pt x="270" y="56"/>
                </a:cubicBezTo>
                <a:cubicBezTo>
                  <a:pt x="270" y="56"/>
                  <a:pt x="270" y="56"/>
                  <a:pt x="270" y="57"/>
                </a:cubicBezTo>
                <a:cubicBezTo>
                  <a:pt x="271" y="56"/>
                  <a:pt x="272" y="56"/>
                  <a:pt x="273" y="55"/>
                </a:cubicBezTo>
                <a:cubicBezTo>
                  <a:pt x="272" y="54"/>
                  <a:pt x="271" y="55"/>
                  <a:pt x="270" y="55"/>
                </a:cubicBezTo>
                <a:close/>
                <a:moveTo>
                  <a:pt x="272" y="57"/>
                </a:moveTo>
                <a:cubicBezTo>
                  <a:pt x="272" y="58"/>
                  <a:pt x="272" y="58"/>
                  <a:pt x="272" y="58"/>
                </a:cubicBezTo>
                <a:cubicBezTo>
                  <a:pt x="272" y="58"/>
                  <a:pt x="272" y="58"/>
                  <a:pt x="273" y="59"/>
                </a:cubicBezTo>
                <a:cubicBezTo>
                  <a:pt x="273" y="58"/>
                  <a:pt x="274" y="58"/>
                  <a:pt x="275" y="58"/>
                </a:cubicBezTo>
                <a:cubicBezTo>
                  <a:pt x="274" y="58"/>
                  <a:pt x="274" y="58"/>
                  <a:pt x="274" y="57"/>
                </a:cubicBezTo>
                <a:cubicBezTo>
                  <a:pt x="274" y="57"/>
                  <a:pt x="273" y="58"/>
                  <a:pt x="272" y="57"/>
                </a:cubicBezTo>
                <a:close/>
                <a:moveTo>
                  <a:pt x="271" y="54"/>
                </a:moveTo>
                <a:cubicBezTo>
                  <a:pt x="271" y="54"/>
                  <a:pt x="272" y="54"/>
                  <a:pt x="272" y="53"/>
                </a:cubicBezTo>
                <a:cubicBezTo>
                  <a:pt x="271" y="53"/>
                  <a:pt x="271" y="53"/>
                  <a:pt x="271" y="54"/>
                </a:cubicBezTo>
                <a:close/>
                <a:moveTo>
                  <a:pt x="273" y="56"/>
                </a:moveTo>
                <a:cubicBezTo>
                  <a:pt x="272" y="56"/>
                  <a:pt x="273" y="56"/>
                  <a:pt x="273" y="56"/>
                </a:cubicBezTo>
                <a:close/>
                <a:moveTo>
                  <a:pt x="267" y="54"/>
                </a:moveTo>
                <a:cubicBezTo>
                  <a:pt x="267" y="54"/>
                  <a:pt x="268" y="54"/>
                  <a:pt x="268" y="54"/>
                </a:cubicBezTo>
                <a:cubicBezTo>
                  <a:pt x="268" y="54"/>
                  <a:pt x="267" y="54"/>
                  <a:pt x="267" y="54"/>
                </a:cubicBezTo>
                <a:close/>
                <a:moveTo>
                  <a:pt x="269" y="56"/>
                </a:moveTo>
                <a:cubicBezTo>
                  <a:pt x="269" y="56"/>
                  <a:pt x="269" y="56"/>
                  <a:pt x="269" y="56"/>
                </a:cubicBezTo>
                <a:close/>
                <a:moveTo>
                  <a:pt x="269" y="57"/>
                </a:moveTo>
                <a:cubicBezTo>
                  <a:pt x="269" y="57"/>
                  <a:pt x="270" y="57"/>
                  <a:pt x="269" y="57"/>
                </a:cubicBezTo>
                <a:close/>
                <a:moveTo>
                  <a:pt x="278" y="78"/>
                </a:moveTo>
                <a:cubicBezTo>
                  <a:pt x="278" y="78"/>
                  <a:pt x="278" y="78"/>
                  <a:pt x="277" y="79"/>
                </a:cubicBezTo>
                <a:cubicBezTo>
                  <a:pt x="276" y="77"/>
                  <a:pt x="274" y="78"/>
                  <a:pt x="272" y="79"/>
                </a:cubicBezTo>
                <a:cubicBezTo>
                  <a:pt x="272" y="78"/>
                  <a:pt x="272" y="78"/>
                  <a:pt x="272" y="78"/>
                </a:cubicBezTo>
                <a:cubicBezTo>
                  <a:pt x="271" y="78"/>
                  <a:pt x="271" y="79"/>
                  <a:pt x="271" y="79"/>
                </a:cubicBezTo>
                <a:cubicBezTo>
                  <a:pt x="271" y="79"/>
                  <a:pt x="270" y="79"/>
                  <a:pt x="270" y="79"/>
                </a:cubicBezTo>
                <a:cubicBezTo>
                  <a:pt x="268" y="79"/>
                  <a:pt x="266" y="79"/>
                  <a:pt x="264" y="79"/>
                </a:cubicBezTo>
                <a:cubicBezTo>
                  <a:pt x="263" y="80"/>
                  <a:pt x="262" y="79"/>
                  <a:pt x="261" y="80"/>
                </a:cubicBezTo>
                <a:cubicBezTo>
                  <a:pt x="262" y="81"/>
                  <a:pt x="262" y="81"/>
                  <a:pt x="262" y="81"/>
                </a:cubicBezTo>
                <a:cubicBezTo>
                  <a:pt x="263" y="81"/>
                  <a:pt x="263" y="81"/>
                  <a:pt x="264" y="80"/>
                </a:cubicBezTo>
                <a:cubicBezTo>
                  <a:pt x="265" y="81"/>
                  <a:pt x="268" y="81"/>
                  <a:pt x="270" y="80"/>
                </a:cubicBezTo>
                <a:cubicBezTo>
                  <a:pt x="271" y="81"/>
                  <a:pt x="272" y="80"/>
                  <a:pt x="273" y="80"/>
                </a:cubicBezTo>
                <a:cubicBezTo>
                  <a:pt x="273" y="80"/>
                  <a:pt x="273" y="80"/>
                  <a:pt x="274" y="80"/>
                </a:cubicBezTo>
                <a:cubicBezTo>
                  <a:pt x="274" y="80"/>
                  <a:pt x="274" y="80"/>
                  <a:pt x="275" y="80"/>
                </a:cubicBezTo>
                <a:cubicBezTo>
                  <a:pt x="276" y="80"/>
                  <a:pt x="275" y="79"/>
                  <a:pt x="276" y="79"/>
                </a:cubicBezTo>
                <a:cubicBezTo>
                  <a:pt x="276" y="80"/>
                  <a:pt x="276" y="80"/>
                  <a:pt x="277" y="80"/>
                </a:cubicBezTo>
                <a:cubicBezTo>
                  <a:pt x="278" y="79"/>
                  <a:pt x="278" y="80"/>
                  <a:pt x="280" y="79"/>
                </a:cubicBezTo>
                <a:cubicBezTo>
                  <a:pt x="279" y="78"/>
                  <a:pt x="279" y="77"/>
                  <a:pt x="278" y="78"/>
                </a:cubicBezTo>
                <a:close/>
                <a:moveTo>
                  <a:pt x="266" y="59"/>
                </a:moveTo>
                <a:cubicBezTo>
                  <a:pt x="267" y="59"/>
                  <a:pt x="268" y="60"/>
                  <a:pt x="268" y="59"/>
                </a:cubicBezTo>
                <a:cubicBezTo>
                  <a:pt x="267" y="59"/>
                  <a:pt x="267" y="58"/>
                  <a:pt x="266" y="59"/>
                </a:cubicBezTo>
                <a:close/>
                <a:moveTo>
                  <a:pt x="261" y="56"/>
                </a:moveTo>
                <a:cubicBezTo>
                  <a:pt x="262" y="57"/>
                  <a:pt x="263" y="58"/>
                  <a:pt x="264" y="58"/>
                </a:cubicBezTo>
                <a:cubicBezTo>
                  <a:pt x="264" y="58"/>
                  <a:pt x="264" y="57"/>
                  <a:pt x="264" y="57"/>
                </a:cubicBezTo>
                <a:cubicBezTo>
                  <a:pt x="265" y="57"/>
                  <a:pt x="265" y="56"/>
                  <a:pt x="266" y="56"/>
                </a:cubicBezTo>
                <a:cubicBezTo>
                  <a:pt x="266" y="57"/>
                  <a:pt x="265" y="57"/>
                  <a:pt x="265" y="57"/>
                </a:cubicBezTo>
                <a:cubicBezTo>
                  <a:pt x="266" y="57"/>
                  <a:pt x="266" y="58"/>
                  <a:pt x="266" y="57"/>
                </a:cubicBezTo>
                <a:cubicBezTo>
                  <a:pt x="267" y="57"/>
                  <a:pt x="266" y="56"/>
                  <a:pt x="266" y="56"/>
                </a:cubicBezTo>
                <a:cubicBezTo>
                  <a:pt x="264" y="56"/>
                  <a:pt x="263" y="56"/>
                  <a:pt x="261" y="56"/>
                </a:cubicBezTo>
                <a:close/>
                <a:moveTo>
                  <a:pt x="267" y="61"/>
                </a:moveTo>
                <a:cubicBezTo>
                  <a:pt x="267" y="61"/>
                  <a:pt x="268" y="61"/>
                  <a:pt x="268" y="61"/>
                </a:cubicBezTo>
                <a:cubicBezTo>
                  <a:pt x="268" y="61"/>
                  <a:pt x="267" y="61"/>
                  <a:pt x="267" y="61"/>
                </a:cubicBezTo>
                <a:close/>
                <a:moveTo>
                  <a:pt x="258" y="44"/>
                </a:moveTo>
                <a:cubicBezTo>
                  <a:pt x="257" y="44"/>
                  <a:pt x="259" y="44"/>
                  <a:pt x="258" y="44"/>
                </a:cubicBezTo>
                <a:close/>
                <a:moveTo>
                  <a:pt x="257" y="44"/>
                </a:moveTo>
                <a:cubicBezTo>
                  <a:pt x="257" y="44"/>
                  <a:pt x="258" y="44"/>
                  <a:pt x="257" y="44"/>
                </a:cubicBezTo>
                <a:close/>
                <a:moveTo>
                  <a:pt x="256" y="56"/>
                </a:moveTo>
                <a:cubicBezTo>
                  <a:pt x="256" y="55"/>
                  <a:pt x="257" y="56"/>
                  <a:pt x="257" y="55"/>
                </a:cubicBezTo>
                <a:cubicBezTo>
                  <a:pt x="257" y="55"/>
                  <a:pt x="256" y="55"/>
                  <a:pt x="256" y="56"/>
                </a:cubicBezTo>
                <a:close/>
                <a:moveTo>
                  <a:pt x="258" y="82"/>
                </a:moveTo>
                <a:cubicBezTo>
                  <a:pt x="258" y="82"/>
                  <a:pt x="258" y="82"/>
                  <a:pt x="258" y="81"/>
                </a:cubicBezTo>
                <a:cubicBezTo>
                  <a:pt x="258" y="81"/>
                  <a:pt x="257" y="82"/>
                  <a:pt x="258" y="82"/>
                </a:cubicBezTo>
                <a:close/>
                <a:moveTo>
                  <a:pt x="250" y="80"/>
                </a:moveTo>
                <a:cubicBezTo>
                  <a:pt x="249" y="80"/>
                  <a:pt x="249" y="81"/>
                  <a:pt x="250" y="80"/>
                </a:cubicBezTo>
                <a:cubicBezTo>
                  <a:pt x="250" y="80"/>
                  <a:pt x="250" y="80"/>
                  <a:pt x="250" y="80"/>
                </a:cubicBezTo>
                <a:close/>
                <a:moveTo>
                  <a:pt x="250" y="81"/>
                </a:moveTo>
                <a:cubicBezTo>
                  <a:pt x="250" y="81"/>
                  <a:pt x="250" y="81"/>
                  <a:pt x="250" y="81"/>
                </a:cubicBezTo>
                <a:cubicBezTo>
                  <a:pt x="249" y="81"/>
                  <a:pt x="249" y="81"/>
                  <a:pt x="250" y="81"/>
                </a:cubicBezTo>
                <a:close/>
                <a:moveTo>
                  <a:pt x="238" y="66"/>
                </a:moveTo>
                <a:cubicBezTo>
                  <a:pt x="238" y="66"/>
                  <a:pt x="238" y="66"/>
                  <a:pt x="238" y="66"/>
                </a:cubicBezTo>
                <a:cubicBezTo>
                  <a:pt x="238" y="66"/>
                  <a:pt x="239" y="66"/>
                  <a:pt x="238" y="66"/>
                </a:cubicBezTo>
                <a:cubicBezTo>
                  <a:pt x="238" y="66"/>
                  <a:pt x="238" y="66"/>
                  <a:pt x="238" y="66"/>
                </a:cubicBezTo>
                <a:close/>
                <a:moveTo>
                  <a:pt x="237" y="66"/>
                </a:moveTo>
                <a:cubicBezTo>
                  <a:pt x="237" y="67"/>
                  <a:pt x="237" y="67"/>
                  <a:pt x="237" y="67"/>
                </a:cubicBezTo>
                <a:cubicBezTo>
                  <a:pt x="237" y="67"/>
                  <a:pt x="238" y="67"/>
                  <a:pt x="238" y="66"/>
                </a:cubicBezTo>
                <a:cubicBezTo>
                  <a:pt x="237" y="66"/>
                  <a:pt x="237" y="66"/>
                  <a:pt x="237" y="66"/>
                </a:cubicBezTo>
                <a:close/>
                <a:moveTo>
                  <a:pt x="237" y="66"/>
                </a:moveTo>
                <a:cubicBezTo>
                  <a:pt x="237" y="66"/>
                  <a:pt x="237" y="66"/>
                  <a:pt x="237" y="66"/>
                </a:cubicBezTo>
                <a:close/>
                <a:moveTo>
                  <a:pt x="216" y="28"/>
                </a:moveTo>
                <a:cubicBezTo>
                  <a:pt x="216" y="28"/>
                  <a:pt x="216" y="28"/>
                  <a:pt x="216" y="28"/>
                </a:cubicBezTo>
                <a:cubicBezTo>
                  <a:pt x="216" y="28"/>
                  <a:pt x="217" y="28"/>
                  <a:pt x="217" y="28"/>
                </a:cubicBezTo>
                <a:cubicBezTo>
                  <a:pt x="217" y="28"/>
                  <a:pt x="217" y="28"/>
                  <a:pt x="217" y="28"/>
                </a:cubicBezTo>
                <a:cubicBezTo>
                  <a:pt x="216" y="28"/>
                  <a:pt x="216" y="27"/>
                  <a:pt x="216" y="28"/>
                </a:cubicBezTo>
                <a:close/>
                <a:moveTo>
                  <a:pt x="238" y="67"/>
                </a:moveTo>
                <a:cubicBezTo>
                  <a:pt x="237" y="67"/>
                  <a:pt x="238" y="67"/>
                  <a:pt x="238" y="67"/>
                </a:cubicBezTo>
                <a:close/>
                <a:moveTo>
                  <a:pt x="230" y="84"/>
                </a:moveTo>
                <a:cubicBezTo>
                  <a:pt x="229" y="84"/>
                  <a:pt x="230" y="84"/>
                  <a:pt x="230" y="84"/>
                </a:cubicBezTo>
                <a:close/>
                <a:moveTo>
                  <a:pt x="229" y="85"/>
                </a:moveTo>
                <a:cubicBezTo>
                  <a:pt x="229" y="84"/>
                  <a:pt x="229" y="84"/>
                  <a:pt x="229" y="84"/>
                </a:cubicBezTo>
                <a:cubicBezTo>
                  <a:pt x="228" y="83"/>
                  <a:pt x="227" y="85"/>
                  <a:pt x="229" y="85"/>
                </a:cubicBezTo>
                <a:close/>
                <a:moveTo>
                  <a:pt x="219" y="68"/>
                </a:moveTo>
                <a:cubicBezTo>
                  <a:pt x="219" y="68"/>
                  <a:pt x="220" y="68"/>
                  <a:pt x="220" y="68"/>
                </a:cubicBezTo>
                <a:cubicBezTo>
                  <a:pt x="220" y="68"/>
                  <a:pt x="220" y="68"/>
                  <a:pt x="220" y="68"/>
                </a:cubicBezTo>
                <a:cubicBezTo>
                  <a:pt x="219" y="68"/>
                  <a:pt x="219" y="68"/>
                  <a:pt x="219" y="68"/>
                </a:cubicBezTo>
                <a:close/>
                <a:moveTo>
                  <a:pt x="220" y="86"/>
                </a:moveTo>
                <a:cubicBezTo>
                  <a:pt x="220" y="86"/>
                  <a:pt x="220" y="86"/>
                  <a:pt x="220" y="86"/>
                </a:cubicBezTo>
                <a:close/>
                <a:moveTo>
                  <a:pt x="219" y="84"/>
                </a:moveTo>
                <a:cubicBezTo>
                  <a:pt x="218" y="84"/>
                  <a:pt x="219" y="83"/>
                  <a:pt x="219" y="84"/>
                </a:cubicBezTo>
                <a:close/>
                <a:moveTo>
                  <a:pt x="208" y="68"/>
                </a:moveTo>
                <a:cubicBezTo>
                  <a:pt x="209" y="69"/>
                  <a:pt x="210" y="69"/>
                  <a:pt x="210" y="68"/>
                </a:cubicBezTo>
                <a:cubicBezTo>
                  <a:pt x="209" y="69"/>
                  <a:pt x="209" y="68"/>
                  <a:pt x="208" y="68"/>
                </a:cubicBezTo>
                <a:close/>
                <a:moveTo>
                  <a:pt x="208" y="69"/>
                </a:moveTo>
                <a:cubicBezTo>
                  <a:pt x="208" y="68"/>
                  <a:pt x="208" y="69"/>
                  <a:pt x="208" y="69"/>
                </a:cubicBezTo>
                <a:close/>
                <a:moveTo>
                  <a:pt x="204" y="65"/>
                </a:moveTo>
                <a:cubicBezTo>
                  <a:pt x="204" y="66"/>
                  <a:pt x="203" y="65"/>
                  <a:pt x="203" y="66"/>
                </a:cubicBezTo>
                <a:cubicBezTo>
                  <a:pt x="203" y="65"/>
                  <a:pt x="204" y="66"/>
                  <a:pt x="203" y="66"/>
                </a:cubicBezTo>
                <a:cubicBezTo>
                  <a:pt x="203" y="66"/>
                  <a:pt x="202" y="66"/>
                  <a:pt x="202" y="66"/>
                </a:cubicBezTo>
                <a:cubicBezTo>
                  <a:pt x="202" y="66"/>
                  <a:pt x="202" y="66"/>
                  <a:pt x="202" y="66"/>
                </a:cubicBezTo>
                <a:cubicBezTo>
                  <a:pt x="202" y="65"/>
                  <a:pt x="201" y="65"/>
                  <a:pt x="201" y="66"/>
                </a:cubicBezTo>
                <a:cubicBezTo>
                  <a:pt x="201" y="65"/>
                  <a:pt x="202" y="66"/>
                  <a:pt x="201" y="66"/>
                </a:cubicBezTo>
                <a:cubicBezTo>
                  <a:pt x="201" y="67"/>
                  <a:pt x="200" y="66"/>
                  <a:pt x="200" y="66"/>
                </a:cubicBezTo>
                <a:cubicBezTo>
                  <a:pt x="199" y="66"/>
                  <a:pt x="199" y="67"/>
                  <a:pt x="199" y="67"/>
                </a:cubicBezTo>
                <a:cubicBezTo>
                  <a:pt x="198" y="66"/>
                  <a:pt x="198" y="66"/>
                  <a:pt x="197" y="66"/>
                </a:cubicBezTo>
                <a:cubicBezTo>
                  <a:pt x="197" y="66"/>
                  <a:pt x="195" y="65"/>
                  <a:pt x="195" y="66"/>
                </a:cubicBezTo>
                <a:cubicBezTo>
                  <a:pt x="194" y="65"/>
                  <a:pt x="193" y="66"/>
                  <a:pt x="192" y="66"/>
                </a:cubicBezTo>
                <a:cubicBezTo>
                  <a:pt x="192" y="66"/>
                  <a:pt x="193" y="66"/>
                  <a:pt x="193" y="66"/>
                </a:cubicBezTo>
                <a:cubicBezTo>
                  <a:pt x="193" y="67"/>
                  <a:pt x="193" y="67"/>
                  <a:pt x="193" y="67"/>
                </a:cubicBezTo>
                <a:cubicBezTo>
                  <a:pt x="193" y="68"/>
                  <a:pt x="193" y="68"/>
                  <a:pt x="194" y="68"/>
                </a:cubicBezTo>
                <a:cubicBezTo>
                  <a:pt x="194" y="68"/>
                  <a:pt x="194" y="67"/>
                  <a:pt x="194" y="67"/>
                </a:cubicBezTo>
                <a:cubicBezTo>
                  <a:pt x="195" y="67"/>
                  <a:pt x="196" y="67"/>
                  <a:pt x="196" y="68"/>
                </a:cubicBezTo>
                <a:cubicBezTo>
                  <a:pt x="197" y="66"/>
                  <a:pt x="198" y="69"/>
                  <a:pt x="200" y="68"/>
                </a:cubicBezTo>
                <a:cubicBezTo>
                  <a:pt x="199" y="68"/>
                  <a:pt x="199" y="67"/>
                  <a:pt x="200" y="67"/>
                </a:cubicBezTo>
                <a:cubicBezTo>
                  <a:pt x="200" y="67"/>
                  <a:pt x="201" y="67"/>
                  <a:pt x="201" y="68"/>
                </a:cubicBezTo>
                <a:cubicBezTo>
                  <a:pt x="202" y="67"/>
                  <a:pt x="205" y="67"/>
                  <a:pt x="204" y="65"/>
                </a:cubicBezTo>
                <a:cubicBezTo>
                  <a:pt x="204" y="65"/>
                  <a:pt x="205" y="66"/>
                  <a:pt x="205" y="66"/>
                </a:cubicBezTo>
                <a:cubicBezTo>
                  <a:pt x="205" y="65"/>
                  <a:pt x="205" y="66"/>
                  <a:pt x="204" y="65"/>
                </a:cubicBezTo>
                <a:close/>
                <a:moveTo>
                  <a:pt x="195" y="67"/>
                </a:moveTo>
                <a:cubicBezTo>
                  <a:pt x="195" y="67"/>
                  <a:pt x="194" y="67"/>
                  <a:pt x="194" y="67"/>
                </a:cubicBezTo>
                <a:cubicBezTo>
                  <a:pt x="194" y="67"/>
                  <a:pt x="194" y="67"/>
                  <a:pt x="194" y="66"/>
                </a:cubicBezTo>
                <a:cubicBezTo>
                  <a:pt x="194" y="66"/>
                  <a:pt x="195" y="66"/>
                  <a:pt x="195" y="67"/>
                </a:cubicBezTo>
                <a:close/>
                <a:moveTo>
                  <a:pt x="205" y="69"/>
                </a:moveTo>
                <a:cubicBezTo>
                  <a:pt x="205" y="69"/>
                  <a:pt x="206" y="69"/>
                  <a:pt x="206" y="68"/>
                </a:cubicBezTo>
                <a:cubicBezTo>
                  <a:pt x="206" y="68"/>
                  <a:pt x="205" y="69"/>
                  <a:pt x="205" y="69"/>
                </a:cubicBezTo>
                <a:close/>
                <a:moveTo>
                  <a:pt x="203" y="69"/>
                </a:moveTo>
                <a:cubicBezTo>
                  <a:pt x="203" y="69"/>
                  <a:pt x="204" y="69"/>
                  <a:pt x="204" y="69"/>
                </a:cubicBezTo>
                <a:cubicBezTo>
                  <a:pt x="204" y="69"/>
                  <a:pt x="203" y="68"/>
                  <a:pt x="203" y="69"/>
                </a:cubicBezTo>
                <a:close/>
                <a:moveTo>
                  <a:pt x="200" y="65"/>
                </a:moveTo>
                <a:cubicBezTo>
                  <a:pt x="200" y="65"/>
                  <a:pt x="200" y="65"/>
                  <a:pt x="200" y="65"/>
                </a:cubicBezTo>
                <a:close/>
                <a:moveTo>
                  <a:pt x="200" y="68"/>
                </a:moveTo>
                <a:cubicBezTo>
                  <a:pt x="200" y="68"/>
                  <a:pt x="200" y="68"/>
                  <a:pt x="200" y="68"/>
                </a:cubicBezTo>
                <a:close/>
                <a:moveTo>
                  <a:pt x="199" y="66"/>
                </a:moveTo>
                <a:cubicBezTo>
                  <a:pt x="199" y="66"/>
                  <a:pt x="199" y="66"/>
                  <a:pt x="199" y="66"/>
                </a:cubicBezTo>
                <a:close/>
                <a:moveTo>
                  <a:pt x="198" y="66"/>
                </a:moveTo>
                <a:cubicBezTo>
                  <a:pt x="198" y="66"/>
                  <a:pt x="198" y="65"/>
                  <a:pt x="197" y="65"/>
                </a:cubicBezTo>
                <a:cubicBezTo>
                  <a:pt x="197" y="65"/>
                  <a:pt x="197" y="66"/>
                  <a:pt x="198" y="66"/>
                </a:cubicBezTo>
                <a:close/>
                <a:moveTo>
                  <a:pt x="206" y="84"/>
                </a:moveTo>
                <a:cubicBezTo>
                  <a:pt x="207" y="84"/>
                  <a:pt x="205" y="84"/>
                  <a:pt x="206" y="84"/>
                </a:cubicBezTo>
                <a:close/>
                <a:moveTo>
                  <a:pt x="191" y="66"/>
                </a:moveTo>
                <a:cubicBezTo>
                  <a:pt x="190" y="66"/>
                  <a:pt x="189" y="67"/>
                  <a:pt x="188" y="66"/>
                </a:cubicBezTo>
                <a:cubicBezTo>
                  <a:pt x="188" y="66"/>
                  <a:pt x="188" y="66"/>
                  <a:pt x="187" y="66"/>
                </a:cubicBezTo>
                <a:cubicBezTo>
                  <a:pt x="188" y="67"/>
                  <a:pt x="189" y="66"/>
                  <a:pt x="189" y="67"/>
                </a:cubicBezTo>
                <a:cubicBezTo>
                  <a:pt x="190" y="67"/>
                  <a:pt x="189" y="67"/>
                  <a:pt x="190" y="68"/>
                </a:cubicBezTo>
                <a:cubicBezTo>
                  <a:pt x="191" y="68"/>
                  <a:pt x="191" y="68"/>
                  <a:pt x="192" y="68"/>
                </a:cubicBezTo>
                <a:cubicBezTo>
                  <a:pt x="192" y="67"/>
                  <a:pt x="192" y="67"/>
                  <a:pt x="191" y="66"/>
                </a:cubicBezTo>
                <a:close/>
                <a:moveTo>
                  <a:pt x="201" y="84"/>
                </a:moveTo>
                <a:cubicBezTo>
                  <a:pt x="201" y="85"/>
                  <a:pt x="201" y="84"/>
                  <a:pt x="201" y="84"/>
                </a:cubicBezTo>
                <a:close/>
                <a:moveTo>
                  <a:pt x="196" y="77"/>
                </a:moveTo>
                <a:cubicBezTo>
                  <a:pt x="197" y="76"/>
                  <a:pt x="196" y="76"/>
                  <a:pt x="196" y="76"/>
                </a:cubicBezTo>
                <a:cubicBezTo>
                  <a:pt x="195" y="76"/>
                  <a:pt x="196" y="77"/>
                  <a:pt x="196" y="77"/>
                </a:cubicBezTo>
                <a:cubicBezTo>
                  <a:pt x="196" y="77"/>
                  <a:pt x="196" y="77"/>
                  <a:pt x="196" y="77"/>
                </a:cubicBezTo>
                <a:close/>
                <a:moveTo>
                  <a:pt x="192" y="78"/>
                </a:moveTo>
                <a:cubicBezTo>
                  <a:pt x="193" y="78"/>
                  <a:pt x="195" y="77"/>
                  <a:pt x="196" y="78"/>
                </a:cubicBezTo>
                <a:cubicBezTo>
                  <a:pt x="196" y="78"/>
                  <a:pt x="197" y="78"/>
                  <a:pt x="197" y="77"/>
                </a:cubicBezTo>
                <a:cubicBezTo>
                  <a:pt x="197" y="78"/>
                  <a:pt x="196" y="77"/>
                  <a:pt x="196" y="77"/>
                </a:cubicBezTo>
                <a:cubicBezTo>
                  <a:pt x="195" y="78"/>
                  <a:pt x="193" y="77"/>
                  <a:pt x="192" y="78"/>
                </a:cubicBezTo>
                <a:close/>
                <a:moveTo>
                  <a:pt x="194" y="76"/>
                </a:moveTo>
                <a:cubicBezTo>
                  <a:pt x="194" y="77"/>
                  <a:pt x="195" y="77"/>
                  <a:pt x="195" y="77"/>
                </a:cubicBezTo>
                <a:cubicBezTo>
                  <a:pt x="195" y="76"/>
                  <a:pt x="195" y="76"/>
                  <a:pt x="194" y="76"/>
                </a:cubicBezTo>
                <a:close/>
                <a:moveTo>
                  <a:pt x="186" y="67"/>
                </a:moveTo>
                <a:cubicBezTo>
                  <a:pt x="186" y="69"/>
                  <a:pt x="188" y="67"/>
                  <a:pt x="188" y="68"/>
                </a:cubicBezTo>
                <a:cubicBezTo>
                  <a:pt x="188" y="68"/>
                  <a:pt x="189" y="68"/>
                  <a:pt x="189" y="68"/>
                </a:cubicBezTo>
                <a:cubicBezTo>
                  <a:pt x="188" y="67"/>
                  <a:pt x="187" y="67"/>
                  <a:pt x="186" y="67"/>
                </a:cubicBezTo>
                <a:close/>
                <a:moveTo>
                  <a:pt x="192" y="76"/>
                </a:moveTo>
                <a:cubicBezTo>
                  <a:pt x="191" y="77"/>
                  <a:pt x="190" y="76"/>
                  <a:pt x="189" y="77"/>
                </a:cubicBezTo>
                <a:cubicBezTo>
                  <a:pt x="188" y="76"/>
                  <a:pt x="187" y="76"/>
                  <a:pt x="186" y="76"/>
                </a:cubicBezTo>
                <a:cubicBezTo>
                  <a:pt x="185" y="76"/>
                  <a:pt x="184" y="76"/>
                  <a:pt x="183" y="76"/>
                </a:cubicBezTo>
                <a:cubicBezTo>
                  <a:pt x="184" y="78"/>
                  <a:pt x="188" y="77"/>
                  <a:pt x="191" y="77"/>
                </a:cubicBezTo>
                <a:cubicBezTo>
                  <a:pt x="191" y="77"/>
                  <a:pt x="192" y="77"/>
                  <a:pt x="192" y="77"/>
                </a:cubicBezTo>
                <a:cubicBezTo>
                  <a:pt x="193" y="77"/>
                  <a:pt x="192" y="76"/>
                  <a:pt x="192" y="76"/>
                </a:cubicBezTo>
                <a:close/>
                <a:moveTo>
                  <a:pt x="209" y="108"/>
                </a:moveTo>
                <a:cubicBezTo>
                  <a:pt x="208" y="108"/>
                  <a:pt x="209" y="108"/>
                  <a:pt x="209" y="108"/>
                </a:cubicBezTo>
                <a:close/>
                <a:moveTo>
                  <a:pt x="186" y="66"/>
                </a:moveTo>
                <a:cubicBezTo>
                  <a:pt x="186" y="67"/>
                  <a:pt x="187" y="66"/>
                  <a:pt x="186" y="66"/>
                </a:cubicBezTo>
                <a:cubicBezTo>
                  <a:pt x="186" y="66"/>
                  <a:pt x="186" y="66"/>
                  <a:pt x="186" y="66"/>
                </a:cubicBezTo>
                <a:close/>
                <a:moveTo>
                  <a:pt x="187" y="69"/>
                </a:moveTo>
                <a:cubicBezTo>
                  <a:pt x="187" y="68"/>
                  <a:pt x="187" y="68"/>
                  <a:pt x="187" y="68"/>
                </a:cubicBezTo>
                <a:cubicBezTo>
                  <a:pt x="187" y="68"/>
                  <a:pt x="187" y="69"/>
                  <a:pt x="187" y="69"/>
                </a:cubicBezTo>
                <a:close/>
                <a:moveTo>
                  <a:pt x="186" y="78"/>
                </a:moveTo>
                <a:cubicBezTo>
                  <a:pt x="185" y="79"/>
                  <a:pt x="182" y="77"/>
                  <a:pt x="180" y="79"/>
                </a:cubicBezTo>
                <a:cubicBezTo>
                  <a:pt x="181" y="79"/>
                  <a:pt x="182" y="79"/>
                  <a:pt x="183" y="79"/>
                </a:cubicBezTo>
                <a:cubicBezTo>
                  <a:pt x="186" y="79"/>
                  <a:pt x="189" y="79"/>
                  <a:pt x="192" y="79"/>
                </a:cubicBezTo>
                <a:cubicBezTo>
                  <a:pt x="192" y="79"/>
                  <a:pt x="192" y="79"/>
                  <a:pt x="192" y="78"/>
                </a:cubicBezTo>
                <a:cubicBezTo>
                  <a:pt x="190" y="78"/>
                  <a:pt x="188" y="79"/>
                  <a:pt x="186" y="78"/>
                </a:cubicBezTo>
                <a:close/>
                <a:moveTo>
                  <a:pt x="184" y="67"/>
                </a:moveTo>
                <a:cubicBezTo>
                  <a:pt x="183" y="67"/>
                  <a:pt x="184" y="68"/>
                  <a:pt x="184" y="68"/>
                </a:cubicBezTo>
                <a:cubicBezTo>
                  <a:pt x="183" y="66"/>
                  <a:pt x="182" y="67"/>
                  <a:pt x="181" y="67"/>
                </a:cubicBezTo>
                <a:cubicBezTo>
                  <a:pt x="181" y="68"/>
                  <a:pt x="181" y="68"/>
                  <a:pt x="181" y="68"/>
                </a:cubicBezTo>
                <a:cubicBezTo>
                  <a:pt x="183" y="68"/>
                  <a:pt x="184" y="69"/>
                  <a:pt x="186" y="68"/>
                </a:cubicBezTo>
                <a:cubicBezTo>
                  <a:pt x="185" y="67"/>
                  <a:pt x="185" y="67"/>
                  <a:pt x="184" y="67"/>
                </a:cubicBezTo>
                <a:close/>
                <a:moveTo>
                  <a:pt x="195" y="85"/>
                </a:moveTo>
                <a:cubicBezTo>
                  <a:pt x="194" y="85"/>
                  <a:pt x="195" y="85"/>
                  <a:pt x="195" y="85"/>
                </a:cubicBezTo>
                <a:close/>
                <a:moveTo>
                  <a:pt x="194" y="85"/>
                </a:moveTo>
                <a:cubicBezTo>
                  <a:pt x="193" y="85"/>
                  <a:pt x="193" y="85"/>
                  <a:pt x="193" y="85"/>
                </a:cubicBezTo>
                <a:cubicBezTo>
                  <a:pt x="193" y="85"/>
                  <a:pt x="193" y="85"/>
                  <a:pt x="194" y="85"/>
                </a:cubicBezTo>
                <a:close/>
                <a:moveTo>
                  <a:pt x="203" y="110"/>
                </a:moveTo>
                <a:cubicBezTo>
                  <a:pt x="203" y="111"/>
                  <a:pt x="205" y="110"/>
                  <a:pt x="204" y="110"/>
                </a:cubicBezTo>
                <a:cubicBezTo>
                  <a:pt x="204" y="110"/>
                  <a:pt x="203" y="110"/>
                  <a:pt x="203" y="110"/>
                </a:cubicBezTo>
                <a:close/>
                <a:moveTo>
                  <a:pt x="170" y="68"/>
                </a:moveTo>
                <a:cubicBezTo>
                  <a:pt x="170" y="69"/>
                  <a:pt x="171" y="68"/>
                  <a:pt x="172" y="68"/>
                </a:cubicBezTo>
                <a:cubicBezTo>
                  <a:pt x="175" y="69"/>
                  <a:pt x="178" y="69"/>
                  <a:pt x="181" y="68"/>
                </a:cubicBezTo>
                <a:cubicBezTo>
                  <a:pt x="180" y="68"/>
                  <a:pt x="181" y="68"/>
                  <a:pt x="181" y="67"/>
                </a:cubicBezTo>
                <a:cubicBezTo>
                  <a:pt x="177" y="68"/>
                  <a:pt x="174" y="67"/>
                  <a:pt x="170" y="68"/>
                </a:cubicBezTo>
                <a:close/>
                <a:moveTo>
                  <a:pt x="199" y="110"/>
                </a:moveTo>
                <a:cubicBezTo>
                  <a:pt x="200" y="110"/>
                  <a:pt x="200" y="111"/>
                  <a:pt x="201" y="110"/>
                </a:cubicBezTo>
                <a:cubicBezTo>
                  <a:pt x="201" y="110"/>
                  <a:pt x="201" y="110"/>
                  <a:pt x="201" y="109"/>
                </a:cubicBezTo>
                <a:cubicBezTo>
                  <a:pt x="200" y="110"/>
                  <a:pt x="199" y="110"/>
                  <a:pt x="199" y="110"/>
                </a:cubicBezTo>
                <a:close/>
                <a:moveTo>
                  <a:pt x="179" y="76"/>
                </a:moveTo>
                <a:cubicBezTo>
                  <a:pt x="179" y="77"/>
                  <a:pt x="179" y="77"/>
                  <a:pt x="180" y="77"/>
                </a:cubicBezTo>
                <a:cubicBezTo>
                  <a:pt x="180" y="77"/>
                  <a:pt x="182" y="77"/>
                  <a:pt x="183" y="77"/>
                </a:cubicBezTo>
                <a:cubicBezTo>
                  <a:pt x="181" y="77"/>
                  <a:pt x="180" y="77"/>
                  <a:pt x="179" y="76"/>
                </a:cubicBezTo>
                <a:close/>
                <a:moveTo>
                  <a:pt x="197" y="110"/>
                </a:moveTo>
                <a:cubicBezTo>
                  <a:pt x="197" y="111"/>
                  <a:pt x="199" y="111"/>
                  <a:pt x="198" y="110"/>
                </a:cubicBezTo>
                <a:cubicBezTo>
                  <a:pt x="198" y="110"/>
                  <a:pt x="198" y="110"/>
                  <a:pt x="197" y="110"/>
                </a:cubicBezTo>
                <a:close/>
                <a:moveTo>
                  <a:pt x="198" y="111"/>
                </a:moveTo>
                <a:cubicBezTo>
                  <a:pt x="198" y="112"/>
                  <a:pt x="199" y="111"/>
                  <a:pt x="198" y="111"/>
                </a:cubicBezTo>
                <a:close/>
                <a:moveTo>
                  <a:pt x="185" y="87"/>
                </a:moveTo>
                <a:cubicBezTo>
                  <a:pt x="185" y="88"/>
                  <a:pt x="185" y="88"/>
                  <a:pt x="185" y="88"/>
                </a:cubicBezTo>
                <a:cubicBezTo>
                  <a:pt x="185" y="87"/>
                  <a:pt x="185" y="87"/>
                  <a:pt x="185" y="87"/>
                </a:cubicBezTo>
                <a:close/>
                <a:moveTo>
                  <a:pt x="197" y="110"/>
                </a:moveTo>
                <a:cubicBezTo>
                  <a:pt x="197" y="109"/>
                  <a:pt x="195" y="110"/>
                  <a:pt x="197" y="110"/>
                </a:cubicBezTo>
                <a:close/>
                <a:moveTo>
                  <a:pt x="176" y="78"/>
                </a:moveTo>
                <a:cubicBezTo>
                  <a:pt x="176" y="78"/>
                  <a:pt x="175" y="78"/>
                  <a:pt x="175" y="78"/>
                </a:cubicBezTo>
                <a:cubicBezTo>
                  <a:pt x="175" y="78"/>
                  <a:pt x="175" y="78"/>
                  <a:pt x="175" y="78"/>
                </a:cubicBezTo>
                <a:cubicBezTo>
                  <a:pt x="174" y="79"/>
                  <a:pt x="172" y="77"/>
                  <a:pt x="171" y="78"/>
                </a:cubicBezTo>
                <a:cubicBezTo>
                  <a:pt x="172" y="78"/>
                  <a:pt x="172" y="78"/>
                  <a:pt x="172" y="78"/>
                </a:cubicBezTo>
                <a:cubicBezTo>
                  <a:pt x="171" y="78"/>
                  <a:pt x="171" y="78"/>
                  <a:pt x="170" y="78"/>
                </a:cubicBezTo>
                <a:cubicBezTo>
                  <a:pt x="169" y="76"/>
                  <a:pt x="166" y="78"/>
                  <a:pt x="165" y="77"/>
                </a:cubicBezTo>
                <a:cubicBezTo>
                  <a:pt x="164" y="78"/>
                  <a:pt x="164" y="78"/>
                  <a:pt x="164" y="78"/>
                </a:cubicBezTo>
                <a:cubicBezTo>
                  <a:pt x="164" y="78"/>
                  <a:pt x="163" y="78"/>
                  <a:pt x="163" y="78"/>
                </a:cubicBezTo>
                <a:cubicBezTo>
                  <a:pt x="162" y="78"/>
                  <a:pt x="162" y="78"/>
                  <a:pt x="162" y="78"/>
                </a:cubicBezTo>
                <a:cubicBezTo>
                  <a:pt x="161" y="78"/>
                  <a:pt x="160" y="79"/>
                  <a:pt x="160" y="79"/>
                </a:cubicBezTo>
                <a:cubicBezTo>
                  <a:pt x="159" y="79"/>
                  <a:pt x="159" y="79"/>
                  <a:pt x="158" y="78"/>
                </a:cubicBezTo>
                <a:cubicBezTo>
                  <a:pt x="158" y="79"/>
                  <a:pt x="157" y="78"/>
                  <a:pt x="157" y="79"/>
                </a:cubicBezTo>
                <a:cubicBezTo>
                  <a:pt x="157" y="79"/>
                  <a:pt x="158" y="80"/>
                  <a:pt x="157" y="80"/>
                </a:cubicBezTo>
                <a:cubicBezTo>
                  <a:pt x="156" y="80"/>
                  <a:pt x="156" y="79"/>
                  <a:pt x="155" y="79"/>
                </a:cubicBezTo>
                <a:cubicBezTo>
                  <a:pt x="153" y="79"/>
                  <a:pt x="153" y="80"/>
                  <a:pt x="154" y="81"/>
                </a:cubicBezTo>
                <a:cubicBezTo>
                  <a:pt x="155" y="81"/>
                  <a:pt x="156" y="81"/>
                  <a:pt x="158" y="81"/>
                </a:cubicBezTo>
                <a:cubicBezTo>
                  <a:pt x="158" y="81"/>
                  <a:pt x="158" y="80"/>
                  <a:pt x="158" y="80"/>
                </a:cubicBezTo>
                <a:cubicBezTo>
                  <a:pt x="159" y="80"/>
                  <a:pt x="159" y="80"/>
                  <a:pt x="159" y="80"/>
                </a:cubicBezTo>
                <a:cubicBezTo>
                  <a:pt x="159" y="80"/>
                  <a:pt x="159" y="81"/>
                  <a:pt x="159" y="81"/>
                </a:cubicBezTo>
                <a:cubicBezTo>
                  <a:pt x="160" y="81"/>
                  <a:pt x="160" y="81"/>
                  <a:pt x="161" y="81"/>
                </a:cubicBezTo>
                <a:cubicBezTo>
                  <a:pt x="163" y="80"/>
                  <a:pt x="165" y="81"/>
                  <a:pt x="167" y="80"/>
                </a:cubicBezTo>
                <a:cubicBezTo>
                  <a:pt x="167" y="80"/>
                  <a:pt x="167" y="80"/>
                  <a:pt x="167" y="80"/>
                </a:cubicBezTo>
                <a:cubicBezTo>
                  <a:pt x="168" y="80"/>
                  <a:pt x="168" y="80"/>
                  <a:pt x="168" y="80"/>
                </a:cubicBezTo>
                <a:cubicBezTo>
                  <a:pt x="169" y="80"/>
                  <a:pt x="169" y="80"/>
                  <a:pt x="170" y="79"/>
                </a:cubicBezTo>
                <a:cubicBezTo>
                  <a:pt x="170" y="80"/>
                  <a:pt x="170" y="80"/>
                  <a:pt x="170" y="80"/>
                </a:cubicBezTo>
                <a:cubicBezTo>
                  <a:pt x="171" y="80"/>
                  <a:pt x="173" y="80"/>
                  <a:pt x="174" y="80"/>
                </a:cubicBezTo>
                <a:cubicBezTo>
                  <a:pt x="174" y="80"/>
                  <a:pt x="174" y="80"/>
                  <a:pt x="175" y="79"/>
                </a:cubicBezTo>
                <a:cubicBezTo>
                  <a:pt x="176" y="81"/>
                  <a:pt x="179" y="80"/>
                  <a:pt x="180" y="79"/>
                </a:cubicBezTo>
                <a:cubicBezTo>
                  <a:pt x="180" y="77"/>
                  <a:pt x="178" y="79"/>
                  <a:pt x="178" y="78"/>
                </a:cubicBezTo>
                <a:cubicBezTo>
                  <a:pt x="178" y="78"/>
                  <a:pt x="178" y="78"/>
                  <a:pt x="179" y="78"/>
                </a:cubicBezTo>
                <a:cubicBezTo>
                  <a:pt x="178" y="76"/>
                  <a:pt x="177" y="76"/>
                  <a:pt x="176" y="77"/>
                </a:cubicBezTo>
                <a:cubicBezTo>
                  <a:pt x="176" y="77"/>
                  <a:pt x="176" y="78"/>
                  <a:pt x="176" y="78"/>
                </a:cubicBezTo>
                <a:close/>
                <a:moveTo>
                  <a:pt x="165" y="78"/>
                </a:moveTo>
                <a:cubicBezTo>
                  <a:pt x="166" y="78"/>
                  <a:pt x="164" y="79"/>
                  <a:pt x="165" y="78"/>
                </a:cubicBezTo>
                <a:close/>
                <a:moveTo>
                  <a:pt x="163" y="79"/>
                </a:moveTo>
                <a:cubicBezTo>
                  <a:pt x="163" y="79"/>
                  <a:pt x="163" y="79"/>
                  <a:pt x="163" y="79"/>
                </a:cubicBezTo>
                <a:cubicBezTo>
                  <a:pt x="163" y="79"/>
                  <a:pt x="163" y="79"/>
                  <a:pt x="163" y="79"/>
                </a:cubicBezTo>
                <a:close/>
                <a:moveTo>
                  <a:pt x="161" y="79"/>
                </a:moveTo>
                <a:cubicBezTo>
                  <a:pt x="162" y="79"/>
                  <a:pt x="161" y="79"/>
                  <a:pt x="161" y="79"/>
                </a:cubicBezTo>
                <a:close/>
                <a:moveTo>
                  <a:pt x="196" y="112"/>
                </a:moveTo>
                <a:cubicBezTo>
                  <a:pt x="196" y="112"/>
                  <a:pt x="197" y="112"/>
                  <a:pt x="197" y="112"/>
                </a:cubicBezTo>
                <a:cubicBezTo>
                  <a:pt x="197" y="112"/>
                  <a:pt x="197" y="112"/>
                  <a:pt x="197" y="111"/>
                </a:cubicBezTo>
                <a:cubicBezTo>
                  <a:pt x="197" y="112"/>
                  <a:pt x="197" y="112"/>
                  <a:pt x="196" y="112"/>
                </a:cubicBezTo>
                <a:close/>
                <a:moveTo>
                  <a:pt x="195" y="111"/>
                </a:moveTo>
                <a:cubicBezTo>
                  <a:pt x="195" y="110"/>
                  <a:pt x="195" y="110"/>
                  <a:pt x="195" y="110"/>
                </a:cubicBezTo>
                <a:cubicBezTo>
                  <a:pt x="195" y="110"/>
                  <a:pt x="195" y="110"/>
                  <a:pt x="195" y="111"/>
                </a:cubicBezTo>
                <a:close/>
                <a:moveTo>
                  <a:pt x="196" y="116"/>
                </a:moveTo>
                <a:cubicBezTo>
                  <a:pt x="196" y="116"/>
                  <a:pt x="196" y="116"/>
                  <a:pt x="197" y="116"/>
                </a:cubicBezTo>
                <a:cubicBezTo>
                  <a:pt x="197" y="116"/>
                  <a:pt x="196" y="115"/>
                  <a:pt x="196" y="116"/>
                </a:cubicBezTo>
                <a:close/>
                <a:moveTo>
                  <a:pt x="175" y="77"/>
                </a:moveTo>
                <a:cubicBezTo>
                  <a:pt x="175" y="77"/>
                  <a:pt x="175" y="77"/>
                  <a:pt x="176" y="77"/>
                </a:cubicBezTo>
                <a:cubicBezTo>
                  <a:pt x="175" y="77"/>
                  <a:pt x="175" y="77"/>
                  <a:pt x="175" y="77"/>
                </a:cubicBezTo>
                <a:close/>
                <a:moveTo>
                  <a:pt x="191" y="108"/>
                </a:moveTo>
                <a:cubicBezTo>
                  <a:pt x="191" y="108"/>
                  <a:pt x="191" y="108"/>
                  <a:pt x="191" y="108"/>
                </a:cubicBezTo>
                <a:cubicBezTo>
                  <a:pt x="191" y="108"/>
                  <a:pt x="192" y="109"/>
                  <a:pt x="192" y="108"/>
                </a:cubicBezTo>
                <a:cubicBezTo>
                  <a:pt x="192" y="108"/>
                  <a:pt x="192" y="108"/>
                  <a:pt x="191" y="107"/>
                </a:cubicBezTo>
                <a:cubicBezTo>
                  <a:pt x="191" y="107"/>
                  <a:pt x="191" y="108"/>
                  <a:pt x="191" y="108"/>
                </a:cubicBezTo>
                <a:close/>
                <a:moveTo>
                  <a:pt x="192" y="110"/>
                </a:moveTo>
                <a:cubicBezTo>
                  <a:pt x="193" y="111"/>
                  <a:pt x="193" y="111"/>
                  <a:pt x="193" y="111"/>
                </a:cubicBezTo>
                <a:cubicBezTo>
                  <a:pt x="193" y="110"/>
                  <a:pt x="193" y="110"/>
                  <a:pt x="193" y="110"/>
                </a:cubicBezTo>
                <a:cubicBezTo>
                  <a:pt x="193" y="110"/>
                  <a:pt x="193" y="110"/>
                  <a:pt x="192" y="110"/>
                </a:cubicBezTo>
                <a:close/>
                <a:moveTo>
                  <a:pt x="196" y="117"/>
                </a:moveTo>
                <a:cubicBezTo>
                  <a:pt x="196" y="117"/>
                  <a:pt x="197" y="117"/>
                  <a:pt x="197" y="117"/>
                </a:cubicBezTo>
                <a:cubicBezTo>
                  <a:pt x="196" y="117"/>
                  <a:pt x="196" y="117"/>
                  <a:pt x="196" y="117"/>
                </a:cubicBezTo>
                <a:close/>
                <a:moveTo>
                  <a:pt x="175" y="77"/>
                </a:moveTo>
                <a:cubicBezTo>
                  <a:pt x="175" y="76"/>
                  <a:pt x="175" y="77"/>
                  <a:pt x="175" y="77"/>
                </a:cubicBezTo>
                <a:close/>
                <a:moveTo>
                  <a:pt x="193" y="112"/>
                </a:moveTo>
                <a:cubicBezTo>
                  <a:pt x="193" y="112"/>
                  <a:pt x="193" y="112"/>
                  <a:pt x="194" y="112"/>
                </a:cubicBezTo>
                <a:cubicBezTo>
                  <a:pt x="194" y="112"/>
                  <a:pt x="193" y="112"/>
                  <a:pt x="193" y="112"/>
                </a:cubicBezTo>
                <a:close/>
                <a:moveTo>
                  <a:pt x="168" y="69"/>
                </a:moveTo>
                <a:cubicBezTo>
                  <a:pt x="169" y="68"/>
                  <a:pt x="169" y="68"/>
                  <a:pt x="169" y="68"/>
                </a:cubicBezTo>
                <a:cubicBezTo>
                  <a:pt x="169" y="68"/>
                  <a:pt x="168" y="68"/>
                  <a:pt x="168" y="69"/>
                </a:cubicBezTo>
                <a:close/>
                <a:moveTo>
                  <a:pt x="191" y="110"/>
                </a:moveTo>
                <a:cubicBezTo>
                  <a:pt x="191" y="111"/>
                  <a:pt x="191" y="111"/>
                  <a:pt x="192" y="111"/>
                </a:cubicBezTo>
                <a:cubicBezTo>
                  <a:pt x="192" y="110"/>
                  <a:pt x="192" y="110"/>
                  <a:pt x="192" y="110"/>
                </a:cubicBezTo>
                <a:cubicBezTo>
                  <a:pt x="191" y="110"/>
                  <a:pt x="191" y="110"/>
                  <a:pt x="191" y="110"/>
                </a:cubicBezTo>
                <a:close/>
                <a:moveTo>
                  <a:pt x="192" y="116"/>
                </a:moveTo>
                <a:cubicBezTo>
                  <a:pt x="192" y="116"/>
                  <a:pt x="194" y="117"/>
                  <a:pt x="194" y="116"/>
                </a:cubicBezTo>
                <a:cubicBezTo>
                  <a:pt x="193" y="116"/>
                  <a:pt x="192" y="115"/>
                  <a:pt x="192" y="116"/>
                </a:cubicBezTo>
                <a:close/>
                <a:moveTo>
                  <a:pt x="190" y="112"/>
                </a:moveTo>
                <a:cubicBezTo>
                  <a:pt x="190" y="112"/>
                  <a:pt x="191" y="112"/>
                  <a:pt x="191" y="111"/>
                </a:cubicBezTo>
                <a:cubicBezTo>
                  <a:pt x="190" y="111"/>
                  <a:pt x="190" y="111"/>
                  <a:pt x="190" y="112"/>
                </a:cubicBezTo>
                <a:close/>
                <a:moveTo>
                  <a:pt x="192" y="117"/>
                </a:moveTo>
                <a:cubicBezTo>
                  <a:pt x="192" y="117"/>
                  <a:pt x="193" y="118"/>
                  <a:pt x="194" y="117"/>
                </a:cubicBezTo>
                <a:cubicBezTo>
                  <a:pt x="193" y="117"/>
                  <a:pt x="192" y="116"/>
                  <a:pt x="192" y="117"/>
                </a:cubicBezTo>
                <a:close/>
                <a:moveTo>
                  <a:pt x="189" y="110"/>
                </a:moveTo>
                <a:cubicBezTo>
                  <a:pt x="189" y="110"/>
                  <a:pt x="189" y="110"/>
                  <a:pt x="189" y="110"/>
                </a:cubicBezTo>
                <a:cubicBezTo>
                  <a:pt x="189" y="110"/>
                  <a:pt x="189" y="111"/>
                  <a:pt x="190" y="111"/>
                </a:cubicBezTo>
                <a:cubicBezTo>
                  <a:pt x="190" y="110"/>
                  <a:pt x="189" y="110"/>
                  <a:pt x="189" y="110"/>
                </a:cubicBezTo>
                <a:close/>
                <a:moveTo>
                  <a:pt x="189" y="116"/>
                </a:moveTo>
                <a:cubicBezTo>
                  <a:pt x="190" y="116"/>
                  <a:pt x="191" y="117"/>
                  <a:pt x="192" y="116"/>
                </a:cubicBezTo>
                <a:cubicBezTo>
                  <a:pt x="191" y="116"/>
                  <a:pt x="190" y="116"/>
                  <a:pt x="189" y="116"/>
                </a:cubicBezTo>
                <a:close/>
                <a:moveTo>
                  <a:pt x="175" y="85"/>
                </a:moveTo>
                <a:cubicBezTo>
                  <a:pt x="174" y="85"/>
                  <a:pt x="176" y="86"/>
                  <a:pt x="175" y="85"/>
                </a:cubicBezTo>
                <a:close/>
                <a:moveTo>
                  <a:pt x="188" y="110"/>
                </a:moveTo>
                <a:cubicBezTo>
                  <a:pt x="188" y="110"/>
                  <a:pt x="187" y="110"/>
                  <a:pt x="186" y="110"/>
                </a:cubicBezTo>
                <a:cubicBezTo>
                  <a:pt x="184" y="110"/>
                  <a:pt x="182" y="110"/>
                  <a:pt x="180" y="111"/>
                </a:cubicBezTo>
                <a:cubicBezTo>
                  <a:pt x="179" y="110"/>
                  <a:pt x="177" y="110"/>
                  <a:pt x="175" y="111"/>
                </a:cubicBezTo>
                <a:cubicBezTo>
                  <a:pt x="175" y="110"/>
                  <a:pt x="175" y="111"/>
                  <a:pt x="175" y="110"/>
                </a:cubicBezTo>
                <a:cubicBezTo>
                  <a:pt x="172" y="111"/>
                  <a:pt x="169" y="110"/>
                  <a:pt x="166" y="111"/>
                </a:cubicBezTo>
                <a:cubicBezTo>
                  <a:pt x="169" y="112"/>
                  <a:pt x="173" y="111"/>
                  <a:pt x="175" y="112"/>
                </a:cubicBezTo>
                <a:cubicBezTo>
                  <a:pt x="172" y="112"/>
                  <a:pt x="168" y="111"/>
                  <a:pt x="164" y="113"/>
                </a:cubicBezTo>
                <a:cubicBezTo>
                  <a:pt x="167" y="113"/>
                  <a:pt x="169" y="113"/>
                  <a:pt x="172" y="112"/>
                </a:cubicBezTo>
                <a:cubicBezTo>
                  <a:pt x="177" y="113"/>
                  <a:pt x="183" y="112"/>
                  <a:pt x="189" y="112"/>
                </a:cubicBezTo>
                <a:cubicBezTo>
                  <a:pt x="187" y="111"/>
                  <a:pt x="186" y="111"/>
                  <a:pt x="184" y="112"/>
                </a:cubicBezTo>
                <a:cubicBezTo>
                  <a:pt x="181" y="111"/>
                  <a:pt x="179" y="112"/>
                  <a:pt x="176" y="111"/>
                </a:cubicBezTo>
                <a:cubicBezTo>
                  <a:pt x="180" y="111"/>
                  <a:pt x="184" y="111"/>
                  <a:pt x="188" y="111"/>
                </a:cubicBezTo>
                <a:cubicBezTo>
                  <a:pt x="188" y="111"/>
                  <a:pt x="188" y="110"/>
                  <a:pt x="188" y="110"/>
                </a:cubicBezTo>
                <a:close/>
                <a:moveTo>
                  <a:pt x="176" y="112"/>
                </a:moveTo>
                <a:cubicBezTo>
                  <a:pt x="176" y="111"/>
                  <a:pt x="175" y="112"/>
                  <a:pt x="176" y="112"/>
                </a:cubicBezTo>
                <a:close/>
                <a:moveTo>
                  <a:pt x="191" y="117"/>
                </a:moveTo>
                <a:cubicBezTo>
                  <a:pt x="191" y="117"/>
                  <a:pt x="191" y="118"/>
                  <a:pt x="191" y="117"/>
                </a:cubicBezTo>
                <a:cubicBezTo>
                  <a:pt x="191" y="117"/>
                  <a:pt x="191" y="117"/>
                  <a:pt x="191" y="117"/>
                </a:cubicBezTo>
                <a:close/>
                <a:moveTo>
                  <a:pt x="172" y="86"/>
                </a:moveTo>
                <a:cubicBezTo>
                  <a:pt x="172" y="87"/>
                  <a:pt x="172" y="87"/>
                  <a:pt x="172" y="87"/>
                </a:cubicBezTo>
                <a:cubicBezTo>
                  <a:pt x="173" y="87"/>
                  <a:pt x="173" y="87"/>
                  <a:pt x="174" y="87"/>
                </a:cubicBezTo>
                <a:cubicBezTo>
                  <a:pt x="173" y="86"/>
                  <a:pt x="173" y="86"/>
                  <a:pt x="172" y="86"/>
                </a:cubicBezTo>
                <a:close/>
                <a:moveTo>
                  <a:pt x="189" y="117"/>
                </a:moveTo>
                <a:cubicBezTo>
                  <a:pt x="189" y="118"/>
                  <a:pt x="190" y="117"/>
                  <a:pt x="189" y="117"/>
                </a:cubicBezTo>
                <a:close/>
                <a:moveTo>
                  <a:pt x="188" y="116"/>
                </a:moveTo>
                <a:cubicBezTo>
                  <a:pt x="188" y="116"/>
                  <a:pt x="188" y="116"/>
                  <a:pt x="188" y="116"/>
                </a:cubicBezTo>
                <a:cubicBezTo>
                  <a:pt x="188" y="116"/>
                  <a:pt x="188" y="117"/>
                  <a:pt x="189" y="116"/>
                </a:cubicBezTo>
                <a:cubicBezTo>
                  <a:pt x="189" y="116"/>
                  <a:pt x="188" y="116"/>
                  <a:pt x="188" y="116"/>
                </a:cubicBezTo>
                <a:close/>
                <a:moveTo>
                  <a:pt x="169" y="85"/>
                </a:moveTo>
                <a:cubicBezTo>
                  <a:pt x="169" y="85"/>
                  <a:pt x="170" y="85"/>
                  <a:pt x="171" y="85"/>
                </a:cubicBezTo>
                <a:cubicBezTo>
                  <a:pt x="171" y="85"/>
                  <a:pt x="171" y="85"/>
                  <a:pt x="171" y="85"/>
                </a:cubicBezTo>
                <a:cubicBezTo>
                  <a:pt x="170" y="85"/>
                  <a:pt x="169" y="84"/>
                  <a:pt x="169" y="85"/>
                </a:cubicBezTo>
                <a:close/>
                <a:moveTo>
                  <a:pt x="186" y="116"/>
                </a:moveTo>
                <a:cubicBezTo>
                  <a:pt x="186" y="117"/>
                  <a:pt x="187" y="116"/>
                  <a:pt x="187" y="116"/>
                </a:cubicBezTo>
                <a:cubicBezTo>
                  <a:pt x="187" y="116"/>
                  <a:pt x="187" y="116"/>
                  <a:pt x="186" y="116"/>
                </a:cubicBezTo>
                <a:close/>
                <a:moveTo>
                  <a:pt x="168" y="81"/>
                </a:moveTo>
                <a:cubicBezTo>
                  <a:pt x="167" y="82"/>
                  <a:pt x="167" y="82"/>
                  <a:pt x="168" y="82"/>
                </a:cubicBezTo>
                <a:cubicBezTo>
                  <a:pt x="168" y="82"/>
                  <a:pt x="168" y="82"/>
                  <a:pt x="168" y="81"/>
                </a:cubicBezTo>
                <a:close/>
                <a:moveTo>
                  <a:pt x="184" y="116"/>
                </a:moveTo>
                <a:cubicBezTo>
                  <a:pt x="184" y="117"/>
                  <a:pt x="185" y="116"/>
                  <a:pt x="185" y="116"/>
                </a:cubicBezTo>
                <a:cubicBezTo>
                  <a:pt x="184" y="116"/>
                  <a:pt x="184" y="116"/>
                  <a:pt x="184" y="116"/>
                </a:cubicBezTo>
                <a:close/>
                <a:moveTo>
                  <a:pt x="182" y="116"/>
                </a:moveTo>
                <a:cubicBezTo>
                  <a:pt x="180" y="116"/>
                  <a:pt x="178" y="116"/>
                  <a:pt x="175" y="116"/>
                </a:cubicBezTo>
                <a:cubicBezTo>
                  <a:pt x="176" y="117"/>
                  <a:pt x="177" y="116"/>
                  <a:pt x="177" y="117"/>
                </a:cubicBezTo>
                <a:cubicBezTo>
                  <a:pt x="179" y="116"/>
                  <a:pt x="181" y="117"/>
                  <a:pt x="183" y="117"/>
                </a:cubicBezTo>
                <a:cubicBezTo>
                  <a:pt x="183" y="116"/>
                  <a:pt x="183" y="116"/>
                  <a:pt x="182" y="116"/>
                </a:cubicBezTo>
                <a:close/>
                <a:moveTo>
                  <a:pt x="166" y="86"/>
                </a:moveTo>
                <a:cubicBezTo>
                  <a:pt x="166" y="86"/>
                  <a:pt x="166" y="86"/>
                  <a:pt x="165" y="86"/>
                </a:cubicBezTo>
                <a:cubicBezTo>
                  <a:pt x="166" y="86"/>
                  <a:pt x="166" y="86"/>
                  <a:pt x="166" y="86"/>
                </a:cubicBezTo>
                <a:close/>
                <a:moveTo>
                  <a:pt x="160" y="78"/>
                </a:moveTo>
                <a:cubicBezTo>
                  <a:pt x="160" y="78"/>
                  <a:pt x="160" y="78"/>
                  <a:pt x="160" y="78"/>
                </a:cubicBezTo>
                <a:cubicBezTo>
                  <a:pt x="159" y="78"/>
                  <a:pt x="160" y="79"/>
                  <a:pt x="160" y="78"/>
                </a:cubicBezTo>
                <a:close/>
                <a:moveTo>
                  <a:pt x="163" y="85"/>
                </a:moveTo>
                <a:cubicBezTo>
                  <a:pt x="163" y="85"/>
                  <a:pt x="163" y="86"/>
                  <a:pt x="163" y="86"/>
                </a:cubicBezTo>
                <a:cubicBezTo>
                  <a:pt x="163" y="85"/>
                  <a:pt x="164" y="85"/>
                  <a:pt x="163" y="85"/>
                </a:cubicBezTo>
                <a:cubicBezTo>
                  <a:pt x="163" y="85"/>
                  <a:pt x="163" y="85"/>
                  <a:pt x="163" y="85"/>
                </a:cubicBezTo>
                <a:close/>
                <a:moveTo>
                  <a:pt x="160" y="82"/>
                </a:moveTo>
                <a:cubicBezTo>
                  <a:pt x="160" y="82"/>
                  <a:pt x="161" y="83"/>
                  <a:pt x="162" y="82"/>
                </a:cubicBezTo>
                <a:cubicBezTo>
                  <a:pt x="161" y="82"/>
                  <a:pt x="161" y="82"/>
                  <a:pt x="160" y="82"/>
                </a:cubicBezTo>
                <a:close/>
                <a:moveTo>
                  <a:pt x="158" y="82"/>
                </a:moveTo>
                <a:cubicBezTo>
                  <a:pt x="158" y="83"/>
                  <a:pt x="157" y="82"/>
                  <a:pt x="157" y="83"/>
                </a:cubicBezTo>
                <a:cubicBezTo>
                  <a:pt x="157" y="83"/>
                  <a:pt x="158" y="83"/>
                  <a:pt x="158" y="84"/>
                </a:cubicBezTo>
                <a:cubicBezTo>
                  <a:pt x="159" y="83"/>
                  <a:pt x="158" y="82"/>
                  <a:pt x="158" y="82"/>
                </a:cubicBezTo>
                <a:close/>
                <a:moveTo>
                  <a:pt x="169" y="105"/>
                </a:moveTo>
                <a:cubicBezTo>
                  <a:pt x="170" y="106"/>
                  <a:pt x="170" y="105"/>
                  <a:pt x="170" y="105"/>
                </a:cubicBezTo>
                <a:cubicBezTo>
                  <a:pt x="170" y="105"/>
                  <a:pt x="170" y="105"/>
                  <a:pt x="169" y="105"/>
                </a:cubicBezTo>
                <a:close/>
                <a:moveTo>
                  <a:pt x="159" y="85"/>
                </a:moveTo>
                <a:cubicBezTo>
                  <a:pt x="159" y="85"/>
                  <a:pt x="159" y="86"/>
                  <a:pt x="159" y="86"/>
                </a:cubicBezTo>
                <a:cubicBezTo>
                  <a:pt x="159" y="86"/>
                  <a:pt x="159" y="86"/>
                  <a:pt x="160" y="86"/>
                </a:cubicBezTo>
                <a:cubicBezTo>
                  <a:pt x="159" y="85"/>
                  <a:pt x="159" y="85"/>
                  <a:pt x="159" y="85"/>
                </a:cubicBezTo>
                <a:cubicBezTo>
                  <a:pt x="159" y="85"/>
                  <a:pt x="159" y="85"/>
                  <a:pt x="159" y="85"/>
                </a:cubicBezTo>
                <a:close/>
                <a:moveTo>
                  <a:pt x="174" y="117"/>
                </a:moveTo>
                <a:cubicBezTo>
                  <a:pt x="174" y="117"/>
                  <a:pt x="174" y="116"/>
                  <a:pt x="174" y="117"/>
                </a:cubicBezTo>
                <a:close/>
                <a:moveTo>
                  <a:pt x="155" y="82"/>
                </a:moveTo>
                <a:cubicBezTo>
                  <a:pt x="155" y="83"/>
                  <a:pt x="156" y="82"/>
                  <a:pt x="155" y="82"/>
                </a:cubicBezTo>
                <a:close/>
                <a:moveTo>
                  <a:pt x="173" y="117"/>
                </a:moveTo>
                <a:cubicBezTo>
                  <a:pt x="173" y="117"/>
                  <a:pt x="173" y="117"/>
                  <a:pt x="174" y="117"/>
                </a:cubicBezTo>
                <a:cubicBezTo>
                  <a:pt x="173" y="117"/>
                  <a:pt x="174" y="116"/>
                  <a:pt x="173" y="116"/>
                </a:cubicBezTo>
                <a:cubicBezTo>
                  <a:pt x="173" y="116"/>
                  <a:pt x="173" y="116"/>
                  <a:pt x="173" y="117"/>
                </a:cubicBezTo>
                <a:close/>
                <a:moveTo>
                  <a:pt x="167" y="105"/>
                </a:moveTo>
                <a:cubicBezTo>
                  <a:pt x="167" y="105"/>
                  <a:pt x="168" y="106"/>
                  <a:pt x="167" y="105"/>
                </a:cubicBezTo>
                <a:cubicBezTo>
                  <a:pt x="167" y="105"/>
                  <a:pt x="167" y="105"/>
                  <a:pt x="167" y="105"/>
                </a:cubicBezTo>
                <a:close/>
                <a:moveTo>
                  <a:pt x="152" y="80"/>
                </a:moveTo>
                <a:cubicBezTo>
                  <a:pt x="152" y="80"/>
                  <a:pt x="151" y="80"/>
                  <a:pt x="151" y="81"/>
                </a:cubicBezTo>
                <a:cubicBezTo>
                  <a:pt x="152" y="81"/>
                  <a:pt x="152" y="80"/>
                  <a:pt x="152" y="81"/>
                </a:cubicBezTo>
                <a:cubicBezTo>
                  <a:pt x="152" y="81"/>
                  <a:pt x="151" y="81"/>
                  <a:pt x="150" y="81"/>
                </a:cubicBezTo>
                <a:cubicBezTo>
                  <a:pt x="151" y="82"/>
                  <a:pt x="153" y="82"/>
                  <a:pt x="154" y="81"/>
                </a:cubicBezTo>
                <a:cubicBezTo>
                  <a:pt x="153" y="81"/>
                  <a:pt x="153" y="81"/>
                  <a:pt x="152" y="80"/>
                </a:cubicBezTo>
                <a:close/>
                <a:moveTo>
                  <a:pt x="153" y="83"/>
                </a:moveTo>
                <a:cubicBezTo>
                  <a:pt x="152" y="83"/>
                  <a:pt x="152" y="82"/>
                  <a:pt x="151" y="83"/>
                </a:cubicBezTo>
                <a:cubicBezTo>
                  <a:pt x="152" y="83"/>
                  <a:pt x="152" y="83"/>
                  <a:pt x="152" y="84"/>
                </a:cubicBezTo>
                <a:cubicBezTo>
                  <a:pt x="153" y="84"/>
                  <a:pt x="153" y="83"/>
                  <a:pt x="154" y="84"/>
                </a:cubicBezTo>
                <a:cubicBezTo>
                  <a:pt x="154" y="84"/>
                  <a:pt x="154" y="84"/>
                  <a:pt x="154" y="84"/>
                </a:cubicBezTo>
                <a:cubicBezTo>
                  <a:pt x="154" y="84"/>
                  <a:pt x="155" y="84"/>
                  <a:pt x="155" y="84"/>
                </a:cubicBezTo>
                <a:cubicBezTo>
                  <a:pt x="155" y="83"/>
                  <a:pt x="154" y="83"/>
                  <a:pt x="153" y="83"/>
                </a:cubicBezTo>
                <a:close/>
                <a:moveTo>
                  <a:pt x="165" y="105"/>
                </a:moveTo>
                <a:cubicBezTo>
                  <a:pt x="165" y="106"/>
                  <a:pt x="166" y="106"/>
                  <a:pt x="166" y="105"/>
                </a:cubicBezTo>
                <a:cubicBezTo>
                  <a:pt x="166" y="105"/>
                  <a:pt x="165" y="105"/>
                  <a:pt x="165" y="105"/>
                </a:cubicBezTo>
                <a:close/>
                <a:moveTo>
                  <a:pt x="170" y="117"/>
                </a:moveTo>
                <a:cubicBezTo>
                  <a:pt x="171" y="117"/>
                  <a:pt x="171" y="117"/>
                  <a:pt x="172" y="117"/>
                </a:cubicBezTo>
                <a:cubicBezTo>
                  <a:pt x="172" y="116"/>
                  <a:pt x="172" y="116"/>
                  <a:pt x="172" y="116"/>
                </a:cubicBezTo>
                <a:cubicBezTo>
                  <a:pt x="171" y="116"/>
                  <a:pt x="170" y="116"/>
                  <a:pt x="170" y="117"/>
                </a:cubicBezTo>
                <a:close/>
                <a:moveTo>
                  <a:pt x="156" y="86"/>
                </a:moveTo>
                <a:cubicBezTo>
                  <a:pt x="155" y="86"/>
                  <a:pt x="156" y="87"/>
                  <a:pt x="156" y="86"/>
                </a:cubicBezTo>
                <a:close/>
                <a:moveTo>
                  <a:pt x="154" y="86"/>
                </a:moveTo>
                <a:cubicBezTo>
                  <a:pt x="154" y="86"/>
                  <a:pt x="154" y="86"/>
                  <a:pt x="154" y="87"/>
                </a:cubicBezTo>
                <a:cubicBezTo>
                  <a:pt x="155" y="87"/>
                  <a:pt x="154" y="86"/>
                  <a:pt x="154" y="86"/>
                </a:cubicBezTo>
                <a:close/>
                <a:moveTo>
                  <a:pt x="150" y="81"/>
                </a:moveTo>
                <a:cubicBezTo>
                  <a:pt x="150" y="81"/>
                  <a:pt x="151" y="81"/>
                  <a:pt x="151" y="80"/>
                </a:cubicBezTo>
                <a:cubicBezTo>
                  <a:pt x="150" y="80"/>
                  <a:pt x="150" y="80"/>
                  <a:pt x="150" y="81"/>
                </a:cubicBezTo>
                <a:close/>
                <a:moveTo>
                  <a:pt x="163" y="106"/>
                </a:moveTo>
                <a:cubicBezTo>
                  <a:pt x="163" y="106"/>
                  <a:pt x="163" y="106"/>
                  <a:pt x="164" y="106"/>
                </a:cubicBezTo>
                <a:cubicBezTo>
                  <a:pt x="164" y="105"/>
                  <a:pt x="163" y="105"/>
                  <a:pt x="163" y="106"/>
                </a:cubicBezTo>
                <a:close/>
                <a:moveTo>
                  <a:pt x="169" y="117"/>
                </a:moveTo>
                <a:cubicBezTo>
                  <a:pt x="169" y="117"/>
                  <a:pt x="170" y="117"/>
                  <a:pt x="169" y="117"/>
                </a:cubicBezTo>
                <a:close/>
                <a:moveTo>
                  <a:pt x="153" y="86"/>
                </a:moveTo>
                <a:cubicBezTo>
                  <a:pt x="153" y="86"/>
                  <a:pt x="153" y="86"/>
                  <a:pt x="153" y="86"/>
                </a:cubicBezTo>
                <a:close/>
                <a:moveTo>
                  <a:pt x="151" y="84"/>
                </a:moveTo>
                <a:cubicBezTo>
                  <a:pt x="151" y="84"/>
                  <a:pt x="151" y="84"/>
                  <a:pt x="151" y="83"/>
                </a:cubicBezTo>
                <a:cubicBezTo>
                  <a:pt x="151" y="83"/>
                  <a:pt x="151" y="83"/>
                  <a:pt x="151" y="83"/>
                </a:cubicBezTo>
                <a:cubicBezTo>
                  <a:pt x="151" y="83"/>
                  <a:pt x="150" y="83"/>
                  <a:pt x="151" y="84"/>
                </a:cubicBezTo>
                <a:close/>
                <a:moveTo>
                  <a:pt x="153" y="86"/>
                </a:moveTo>
                <a:cubicBezTo>
                  <a:pt x="152" y="86"/>
                  <a:pt x="153" y="86"/>
                  <a:pt x="153" y="86"/>
                </a:cubicBezTo>
                <a:close/>
                <a:moveTo>
                  <a:pt x="165" y="111"/>
                </a:moveTo>
                <a:cubicBezTo>
                  <a:pt x="165" y="111"/>
                  <a:pt x="165" y="112"/>
                  <a:pt x="166" y="112"/>
                </a:cubicBezTo>
                <a:cubicBezTo>
                  <a:pt x="165" y="111"/>
                  <a:pt x="165" y="111"/>
                  <a:pt x="165" y="111"/>
                </a:cubicBezTo>
                <a:close/>
                <a:moveTo>
                  <a:pt x="162" y="105"/>
                </a:moveTo>
                <a:cubicBezTo>
                  <a:pt x="161" y="106"/>
                  <a:pt x="162" y="106"/>
                  <a:pt x="162" y="105"/>
                </a:cubicBezTo>
                <a:close/>
                <a:moveTo>
                  <a:pt x="149" y="82"/>
                </a:moveTo>
                <a:cubicBezTo>
                  <a:pt x="149" y="82"/>
                  <a:pt x="149" y="82"/>
                  <a:pt x="148" y="82"/>
                </a:cubicBezTo>
                <a:cubicBezTo>
                  <a:pt x="148" y="82"/>
                  <a:pt x="148" y="82"/>
                  <a:pt x="149" y="82"/>
                </a:cubicBezTo>
                <a:close/>
                <a:moveTo>
                  <a:pt x="161" y="106"/>
                </a:moveTo>
                <a:cubicBezTo>
                  <a:pt x="161" y="106"/>
                  <a:pt x="161" y="105"/>
                  <a:pt x="161" y="106"/>
                </a:cubicBezTo>
                <a:close/>
                <a:moveTo>
                  <a:pt x="148" y="82"/>
                </a:moveTo>
                <a:cubicBezTo>
                  <a:pt x="148" y="81"/>
                  <a:pt x="148" y="82"/>
                  <a:pt x="148" y="82"/>
                </a:cubicBezTo>
                <a:close/>
                <a:moveTo>
                  <a:pt x="161" y="105"/>
                </a:moveTo>
                <a:cubicBezTo>
                  <a:pt x="160" y="105"/>
                  <a:pt x="161" y="106"/>
                  <a:pt x="161" y="105"/>
                </a:cubicBezTo>
                <a:close/>
                <a:moveTo>
                  <a:pt x="149" y="83"/>
                </a:moveTo>
                <a:cubicBezTo>
                  <a:pt x="148" y="83"/>
                  <a:pt x="149" y="84"/>
                  <a:pt x="149" y="84"/>
                </a:cubicBezTo>
                <a:cubicBezTo>
                  <a:pt x="149" y="84"/>
                  <a:pt x="149" y="84"/>
                  <a:pt x="149" y="84"/>
                </a:cubicBezTo>
                <a:cubicBezTo>
                  <a:pt x="149" y="83"/>
                  <a:pt x="149" y="84"/>
                  <a:pt x="149" y="83"/>
                </a:cubicBezTo>
                <a:close/>
                <a:moveTo>
                  <a:pt x="149" y="85"/>
                </a:moveTo>
                <a:cubicBezTo>
                  <a:pt x="149" y="85"/>
                  <a:pt x="149" y="85"/>
                  <a:pt x="149" y="85"/>
                </a:cubicBezTo>
                <a:cubicBezTo>
                  <a:pt x="150" y="85"/>
                  <a:pt x="150" y="85"/>
                  <a:pt x="150" y="84"/>
                </a:cubicBezTo>
                <a:cubicBezTo>
                  <a:pt x="149" y="85"/>
                  <a:pt x="149" y="84"/>
                  <a:pt x="149" y="85"/>
                </a:cubicBezTo>
                <a:close/>
                <a:moveTo>
                  <a:pt x="166" y="117"/>
                </a:moveTo>
                <a:cubicBezTo>
                  <a:pt x="166" y="117"/>
                  <a:pt x="166" y="117"/>
                  <a:pt x="167" y="117"/>
                </a:cubicBezTo>
                <a:cubicBezTo>
                  <a:pt x="167" y="117"/>
                  <a:pt x="166" y="117"/>
                  <a:pt x="166" y="117"/>
                </a:cubicBezTo>
                <a:close/>
                <a:moveTo>
                  <a:pt x="163" y="111"/>
                </a:moveTo>
                <a:cubicBezTo>
                  <a:pt x="163" y="112"/>
                  <a:pt x="164" y="112"/>
                  <a:pt x="164" y="112"/>
                </a:cubicBezTo>
                <a:cubicBezTo>
                  <a:pt x="163" y="112"/>
                  <a:pt x="163" y="111"/>
                  <a:pt x="163" y="111"/>
                </a:cubicBezTo>
                <a:close/>
                <a:moveTo>
                  <a:pt x="146" y="82"/>
                </a:moveTo>
                <a:cubicBezTo>
                  <a:pt x="147" y="82"/>
                  <a:pt x="147" y="82"/>
                  <a:pt x="148" y="82"/>
                </a:cubicBezTo>
                <a:cubicBezTo>
                  <a:pt x="148" y="82"/>
                  <a:pt x="148" y="82"/>
                  <a:pt x="148" y="82"/>
                </a:cubicBezTo>
                <a:cubicBezTo>
                  <a:pt x="147" y="82"/>
                  <a:pt x="146" y="82"/>
                  <a:pt x="146" y="82"/>
                </a:cubicBezTo>
                <a:close/>
                <a:moveTo>
                  <a:pt x="164" y="113"/>
                </a:moveTo>
                <a:cubicBezTo>
                  <a:pt x="164" y="112"/>
                  <a:pt x="164" y="113"/>
                  <a:pt x="164" y="113"/>
                </a:cubicBezTo>
                <a:close/>
                <a:moveTo>
                  <a:pt x="148" y="83"/>
                </a:moveTo>
                <a:cubicBezTo>
                  <a:pt x="147" y="84"/>
                  <a:pt x="147" y="83"/>
                  <a:pt x="147" y="83"/>
                </a:cubicBezTo>
                <a:cubicBezTo>
                  <a:pt x="147" y="84"/>
                  <a:pt x="147" y="84"/>
                  <a:pt x="148" y="85"/>
                </a:cubicBezTo>
                <a:cubicBezTo>
                  <a:pt x="148" y="84"/>
                  <a:pt x="148" y="84"/>
                  <a:pt x="148" y="83"/>
                </a:cubicBezTo>
                <a:close/>
                <a:moveTo>
                  <a:pt x="159" y="105"/>
                </a:moveTo>
                <a:cubicBezTo>
                  <a:pt x="159" y="105"/>
                  <a:pt x="159" y="105"/>
                  <a:pt x="159" y="105"/>
                </a:cubicBezTo>
                <a:close/>
                <a:moveTo>
                  <a:pt x="160" y="111"/>
                </a:moveTo>
                <a:cubicBezTo>
                  <a:pt x="161" y="112"/>
                  <a:pt x="162" y="112"/>
                  <a:pt x="162" y="112"/>
                </a:cubicBezTo>
                <a:cubicBezTo>
                  <a:pt x="162" y="111"/>
                  <a:pt x="162" y="111"/>
                  <a:pt x="162" y="111"/>
                </a:cubicBezTo>
                <a:cubicBezTo>
                  <a:pt x="162" y="111"/>
                  <a:pt x="161" y="111"/>
                  <a:pt x="160" y="111"/>
                </a:cubicBezTo>
                <a:close/>
                <a:moveTo>
                  <a:pt x="163" y="113"/>
                </a:moveTo>
                <a:cubicBezTo>
                  <a:pt x="163" y="113"/>
                  <a:pt x="163" y="113"/>
                  <a:pt x="163" y="113"/>
                </a:cubicBezTo>
                <a:cubicBezTo>
                  <a:pt x="163" y="113"/>
                  <a:pt x="163" y="113"/>
                  <a:pt x="163" y="113"/>
                </a:cubicBezTo>
                <a:cubicBezTo>
                  <a:pt x="163" y="113"/>
                  <a:pt x="163" y="112"/>
                  <a:pt x="163" y="112"/>
                </a:cubicBezTo>
                <a:cubicBezTo>
                  <a:pt x="163" y="112"/>
                  <a:pt x="163" y="112"/>
                  <a:pt x="163" y="113"/>
                </a:cubicBezTo>
                <a:close/>
                <a:moveTo>
                  <a:pt x="165" y="117"/>
                </a:moveTo>
                <a:cubicBezTo>
                  <a:pt x="165" y="117"/>
                  <a:pt x="166" y="117"/>
                  <a:pt x="165" y="117"/>
                </a:cubicBezTo>
                <a:cubicBezTo>
                  <a:pt x="165" y="117"/>
                  <a:pt x="165" y="117"/>
                  <a:pt x="165" y="117"/>
                </a:cubicBezTo>
                <a:cubicBezTo>
                  <a:pt x="165" y="117"/>
                  <a:pt x="165" y="117"/>
                  <a:pt x="165" y="117"/>
                </a:cubicBezTo>
                <a:close/>
                <a:moveTo>
                  <a:pt x="159" y="106"/>
                </a:moveTo>
                <a:cubicBezTo>
                  <a:pt x="159" y="106"/>
                  <a:pt x="159" y="105"/>
                  <a:pt x="159" y="106"/>
                </a:cubicBezTo>
                <a:close/>
                <a:moveTo>
                  <a:pt x="165" y="118"/>
                </a:moveTo>
                <a:cubicBezTo>
                  <a:pt x="165" y="119"/>
                  <a:pt x="166" y="119"/>
                  <a:pt x="166" y="118"/>
                </a:cubicBezTo>
                <a:cubicBezTo>
                  <a:pt x="166" y="118"/>
                  <a:pt x="165" y="118"/>
                  <a:pt x="165" y="118"/>
                </a:cubicBezTo>
                <a:close/>
                <a:moveTo>
                  <a:pt x="165" y="117"/>
                </a:moveTo>
                <a:cubicBezTo>
                  <a:pt x="165" y="117"/>
                  <a:pt x="165" y="117"/>
                  <a:pt x="165" y="117"/>
                </a:cubicBezTo>
                <a:close/>
                <a:moveTo>
                  <a:pt x="157" y="105"/>
                </a:moveTo>
                <a:cubicBezTo>
                  <a:pt x="157" y="105"/>
                  <a:pt x="157" y="105"/>
                  <a:pt x="157" y="105"/>
                </a:cubicBezTo>
                <a:cubicBezTo>
                  <a:pt x="157" y="105"/>
                  <a:pt x="158" y="105"/>
                  <a:pt x="158" y="105"/>
                </a:cubicBezTo>
                <a:cubicBezTo>
                  <a:pt x="158" y="105"/>
                  <a:pt x="158" y="105"/>
                  <a:pt x="157" y="105"/>
                </a:cubicBezTo>
                <a:close/>
                <a:moveTo>
                  <a:pt x="146" y="84"/>
                </a:moveTo>
                <a:cubicBezTo>
                  <a:pt x="146" y="85"/>
                  <a:pt x="147" y="84"/>
                  <a:pt x="146" y="84"/>
                </a:cubicBezTo>
                <a:close/>
                <a:moveTo>
                  <a:pt x="147" y="85"/>
                </a:moveTo>
                <a:cubicBezTo>
                  <a:pt x="146" y="85"/>
                  <a:pt x="146" y="85"/>
                  <a:pt x="146" y="85"/>
                </a:cubicBezTo>
                <a:cubicBezTo>
                  <a:pt x="146" y="85"/>
                  <a:pt x="146" y="85"/>
                  <a:pt x="147" y="85"/>
                </a:cubicBezTo>
                <a:close/>
                <a:moveTo>
                  <a:pt x="163" y="118"/>
                </a:moveTo>
                <a:cubicBezTo>
                  <a:pt x="164" y="119"/>
                  <a:pt x="164" y="118"/>
                  <a:pt x="164" y="118"/>
                </a:cubicBezTo>
                <a:cubicBezTo>
                  <a:pt x="164" y="118"/>
                  <a:pt x="164" y="118"/>
                  <a:pt x="163" y="118"/>
                </a:cubicBezTo>
                <a:close/>
                <a:moveTo>
                  <a:pt x="159" y="109"/>
                </a:moveTo>
                <a:cubicBezTo>
                  <a:pt x="158" y="109"/>
                  <a:pt x="159" y="110"/>
                  <a:pt x="159" y="109"/>
                </a:cubicBezTo>
                <a:cubicBezTo>
                  <a:pt x="159" y="109"/>
                  <a:pt x="159" y="109"/>
                  <a:pt x="159" y="109"/>
                </a:cubicBezTo>
                <a:close/>
                <a:moveTo>
                  <a:pt x="142" y="83"/>
                </a:moveTo>
                <a:cubicBezTo>
                  <a:pt x="143" y="83"/>
                  <a:pt x="144" y="83"/>
                  <a:pt x="145" y="83"/>
                </a:cubicBezTo>
                <a:cubicBezTo>
                  <a:pt x="145" y="82"/>
                  <a:pt x="143" y="82"/>
                  <a:pt x="142" y="83"/>
                </a:cubicBezTo>
                <a:close/>
                <a:moveTo>
                  <a:pt x="145" y="85"/>
                </a:moveTo>
                <a:cubicBezTo>
                  <a:pt x="145" y="85"/>
                  <a:pt x="145" y="85"/>
                  <a:pt x="145" y="85"/>
                </a:cubicBezTo>
                <a:cubicBezTo>
                  <a:pt x="145" y="85"/>
                  <a:pt x="146" y="85"/>
                  <a:pt x="146" y="85"/>
                </a:cubicBezTo>
                <a:cubicBezTo>
                  <a:pt x="146" y="85"/>
                  <a:pt x="146" y="85"/>
                  <a:pt x="145" y="85"/>
                </a:cubicBezTo>
                <a:cubicBezTo>
                  <a:pt x="145" y="85"/>
                  <a:pt x="145" y="85"/>
                  <a:pt x="145" y="85"/>
                </a:cubicBezTo>
                <a:close/>
                <a:moveTo>
                  <a:pt x="157" y="108"/>
                </a:moveTo>
                <a:cubicBezTo>
                  <a:pt x="156" y="108"/>
                  <a:pt x="155" y="107"/>
                  <a:pt x="154" y="108"/>
                </a:cubicBezTo>
                <a:cubicBezTo>
                  <a:pt x="154" y="109"/>
                  <a:pt x="155" y="108"/>
                  <a:pt x="155" y="109"/>
                </a:cubicBezTo>
                <a:cubicBezTo>
                  <a:pt x="154" y="109"/>
                  <a:pt x="154" y="109"/>
                  <a:pt x="154" y="110"/>
                </a:cubicBezTo>
                <a:cubicBezTo>
                  <a:pt x="154" y="109"/>
                  <a:pt x="155" y="110"/>
                  <a:pt x="156" y="110"/>
                </a:cubicBezTo>
                <a:cubicBezTo>
                  <a:pt x="155" y="109"/>
                  <a:pt x="156" y="108"/>
                  <a:pt x="157" y="109"/>
                </a:cubicBezTo>
                <a:cubicBezTo>
                  <a:pt x="157" y="109"/>
                  <a:pt x="156" y="109"/>
                  <a:pt x="156" y="109"/>
                </a:cubicBezTo>
                <a:cubicBezTo>
                  <a:pt x="157" y="109"/>
                  <a:pt x="157" y="110"/>
                  <a:pt x="158" y="110"/>
                </a:cubicBezTo>
                <a:cubicBezTo>
                  <a:pt x="158" y="109"/>
                  <a:pt x="158" y="108"/>
                  <a:pt x="157" y="108"/>
                </a:cubicBezTo>
                <a:close/>
                <a:moveTo>
                  <a:pt x="159" y="112"/>
                </a:moveTo>
                <a:cubicBezTo>
                  <a:pt x="159" y="112"/>
                  <a:pt x="160" y="112"/>
                  <a:pt x="160" y="111"/>
                </a:cubicBezTo>
                <a:cubicBezTo>
                  <a:pt x="159" y="111"/>
                  <a:pt x="159" y="111"/>
                  <a:pt x="159" y="112"/>
                </a:cubicBezTo>
                <a:close/>
                <a:moveTo>
                  <a:pt x="162" y="119"/>
                </a:moveTo>
                <a:cubicBezTo>
                  <a:pt x="162" y="119"/>
                  <a:pt x="163" y="119"/>
                  <a:pt x="163" y="118"/>
                </a:cubicBezTo>
                <a:cubicBezTo>
                  <a:pt x="163" y="118"/>
                  <a:pt x="162" y="118"/>
                  <a:pt x="162" y="119"/>
                </a:cubicBezTo>
                <a:close/>
                <a:moveTo>
                  <a:pt x="158" y="113"/>
                </a:moveTo>
                <a:cubicBezTo>
                  <a:pt x="158" y="113"/>
                  <a:pt x="159" y="113"/>
                  <a:pt x="159" y="113"/>
                </a:cubicBezTo>
                <a:cubicBezTo>
                  <a:pt x="159" y="113"/>
                  <a:pt x="159" y="113"/>
                  <a:pt x="158" y="113"/>
                </a:cubicBezTo>
                <a:close/>
                <a:moveTo>
                  <a:pt x="143" y="84"/>
                </a:moveTo>
                <a:cubicBezTo>
                  <a:pt x="143" y="84"/>
                  <a:pt x="142" y="84"/>
                  <a:pt x="142" y="84"/>
                </a:cubicBezTo>
                <a:cubicBezTo>
                  <a:pt x="142" y="85"/>
                  <a:pt x="143" y="85"/>
                  <a:pt x="143" y="86"/>
                </a:cubicBezTo>
                <a:cubicBezTo>
                  <a:pt x="144" y="86"/>
                  <a:pt x="144" y="86"/>
                  <a:pt x="144" y="85"/>
                </a:cubicBezTo>
                <a:cubicBezTo>
                  <a:pt x="144" y="85"/>
                  <a:pt x="143" y="85"/>
                  <a:pt x="143" y="84"/>
                </a:cubicBezTo>
                <a:close/>
                <a:moveTo>
                  <a:pt x="158" y="112"/>
                </a:moveTo>
                <a:cubicBezTo>
                  <a:pt x="158" y="112"/>
                  <a:pt x="158" y="112"/>
                  <a:pt x="158" y="112"/>
                </a:cubicBezTo>
                <a:cubicBezTo>
                  <a:pt x="158" y="111"/>
                  <a:pt x="158" y="111"/>
                  <a:pt x="158" y="112"/>
                </a:cubicBezTo>
                <a:close/>
                <a:moveTo>
                  <a:pt x="161" y="118"/>
                </a:moveTo>
                <a:cubicBezTo>
                  <a:pt x="161" y="119"/>
                  <a:pt x="162" y="118"/>
                  <a:pt x="162" y="118"/>
                </a:cubicBezTo>
                <a:cubicBezTo>
                  <a:pt x="161" y="118"/>
                  <a:pt x="161" y="118"/>
                  <a:pt x="161" y="118"/>
                </a:cubicBezTo>
                <a:close/>
                <a:moveTo>
                  <a:pt x="141" y="84"/>
                </a:moveTo>
                <a:cubicBezTo>
                  <a:pt x="140" y="84"/>
                  <a:pt x="141" y="84"/>
                  <a:pt x="140" y="85"/>
                </a:cubicBezTo>
                <a:cubicBezTo>
                  <a:pt x="140" y="85"/>
                  <a:pt x="140" y="84"/>
                  <a:pt x="140" y="84"/>
                </a:cubicBezTo>
                <a:cubicBezTo>
                  <a:pt x="139" y="85"/>
                  <a:pt x="140" y="85"/>
                  <a:pt x="140" y="85"/>
                </a:cubicBezTo>
                <a:cubicBezTo>
                  <a:pt x="141" y="86"/>
                  <a:pt x="139" y="86"/>
                  <a:pt x="140" y="86"/>
                </a:cubicBezTo>
                <a:cubicBezTo>
                  <a:pt x="141" y="86"/>
                  <a:pt x="142" y="87"/>
                  <a:pt x="142" y="86"/>
                </a:cubicBezTo>
                <a:cubicBezTo>
                  <a:pt x="142" y="86"/>
                  <a:pt x="141" y="86"/>
                  <a:pt x="141" y="85"/>
                </a:cubicBezTo>
                <a:cubicBezTo>
                  <a:pt x="141" y="85"/>
                  <a:pt x="141" y="85"/>
                  <a:pt x="142" y="85"/>
                </a:cubicBezTo>
                <a:cubicBezTo>
                  <a:pt x="142" y="84"/>
                  <a:pt x="141" y="84"/>
                  <a:pt x="141" y="84"/>
                </a:cubicBezTo>
                <a:close/>
                <a:moveTo>
                  <a:pt x="155" y="111"/>
                </a:moveTo>
                <a:cubicBezTo>
                  <a:pt x="155" y="112"/>
                  <a:pt x="155" y="112"/>
                  <a:pt x="156" y="112"/>
                </a:cubicBezTo>
                <a:cubicBezTo>
                  <a:pt x="156" y="112"/>
                  <a:pt x="155" y="111"/>
                  <a:pt x="155" y="111"/>
                </a:cubicBezTo>
                <a:close/>
                <a:moveTo>
                  <a:pt x="153" y="108"/>
                </a:moveTo>
                <a:cubicBezTo>
                  <a:pt x="152" y="108"/>
                  <a:pt x="150" y="108"/>
                  <a:pt x="148" y="109"/>
                </a:cubicBezTo>
                <a:cubicBezTo>
                  <a:pt x="149" y="109"/>
                  <a:pt x="148" y="109"/>
                  <a:pt x="148" y="110"/>
                </a:cubicBezTo>
                <a:cubicBezTo>
                  <a:pt x="149" y="110"/>
                  <a:pt x="151" y="110"/>
                  <a:pt x="153" y="110"/>
                </a:cubicBezTo>
                <a:cubicBezTo>
                  <a:pt x="153" y="109"/>
                  <a:pt x="154" y="109"/>
                  <a:pt x="153" y="108"/>
                </a:cubicBezTo>
                <a:close/>
                <a:moveTo>
                  <a:pt x="153" y="110"/>
                </a:moveTo>
                <a:cubicBezTo>
                  <a:pt x="153" y="109"/>
                  <a:pt x="153" y="110"/>
                  <a:pt x="153" y="110"/>
                </a:cubicBezTo>
                <a:close/>
                <a:moveTo>
                  <a:pt x="153" y="111"/>
                </a:moveTo>
                <a:cubicBezTo>
                  <a:pt x="153" y="111"/>
                  <a:pt x="153" y="111"/>
                  <a:pt x="153" y="112"/>
                </a:cubicBezTo>
                <a:cubicBezTo>
                  <a:pt x="153" y="112"/>
                  <a:pt x="153" y="112"/>
                  <a:pt x="154" y="112"/>
                </a:cubicBezTo>
                <a:cubicBezTo>
                  <a:pt x="154" y="112"/>
                  <a:pt x="154" y="111"/>
                  <a:pt x="153" y="111"/>
                </a:cubicBezTo>
                <a:close/>
                <a:moveTo>
                  <a:pt x="138" y="85"/>
                </a:moveTo>
                <a:cubicBezTo>
                  <a:pt x="138" y="85"/>
                  <a:pt x="138" y="85"/>
                  <a:pt x="138" y="85"/>
                </a:cubicBezTo>
                <a:cubicBezTo>
                  <a:pt x="139" y="85"/>
                  <a:pt x="139" y="86"/>
                  <a:pt x="140" y="85"/>
                </a:cubicBezTo>
                <a:cubicBezTo>
                  <a:pt x="139" y="85"/>
                  <a:pt x="138" y="85"/>
                  <a:pt x="138" y="85"/>
                </a:cubicBezTo>
                <a:close/>
                <a:moveTo>
                  <a:pt x="139" y="86"/>
                </a:moveTo>
                <a:cubicBezTo>
                  <a:pt x="139" y="87"/>
                  <a:pt x="139" y="87"/>
                  <a:pt x="139" y="87"/>
                </a:cubicBezTo>
                <a:cubicBezTo>
                  <a:pt x="139" y="87"/>
                  <a:pt x="139" y="87"/>
                  <a:pt x="139" y="87"/>
                </a:cubicBezTo>
                <a:cubicBezTo>
                  <a:pt x="139" y="86"/>
                  <a:pt x="139" y="86"/>
                  <a:pt x="139" y="86"/>
                </a:cubicBezTo>
                <a:cubicBezTo>
                  <a:pt x="139" y="86"/>
                  <a:pt x="139" y="86"/>
                  <a:pt x="139" y="86"/>
                </a:cubicBezTo>
                <a:close/>
                <a:moveTo>
                  <a:pt x="148" y="106"/>
                </a:moveTo>
                <a:cubicBezTo>
                  <a:pt x="149" y="106"/>
                  <a:pt x="149" y="106"/>
                  <a:pt x="149" y="106"/>
                </a:cubicBezTo>
                <a:cubicBezTo>
                  <a:pt x="149" y="106"/>
                  <a:pt x="149" y="106"/>
                  <a:pt x="149" y="106"/>
                </a:cubicBezTo>
                <a:cubicBezTo>
                  <a:pt x="149" y="106"/>
                  <a:pt x="148" y="106"/>
                  <a:pt x="148" y="106"/>
                </a:cubicBezTo>
                <a:close/>
                <a:moveTo>
                  <a:pt x="151" y="112"/>
                </a:moveTo>
                <a:cubicBezTo>
                  <a:pt x="151" y="112"/>
                  <a:pt x="152" y="112"/>
                  <a:pt x="152" y="112"/>
                </a:cubicBezTo>
                <a:cubicBezTo>
                  <a:pt x="152" y="112"/>
                  <a:pt x="152" y="112"/>
                  <a:pt x="152" y="111"/>
                </a:cubicBezTo>
                <a:cubicBezTo>
                  <a:pt x="151" y="112"/>
                  <a:pt x="151" y="112"/>
                  <a:pt x="151" y="112"/>
                </a:cubicBezTo>
                <a:close/>
                <a:moveTo>
                  <a:pt x="138" y="86"/>
                </a:moveTo>
                <a:cubicBezTo>
                  <a:pt x="138" y="87"/>
                  <a:pt x="138" y="87"/>
                  <a:pt x="138" y="87"/>
                </a:cubicBezTo>
                <a:cubicBezTo>
                  <a:pt x="138" y="87"/>
                  <a:pt x="138" y="87"/>
                  <a:pt x="138" y="87"/>
                </a:cubicBezTo>
                <a:cubicBezTo>
                  <a:pt x="138" y="86"/>
                  <a:pt x="138" y="86"/>
                  <a:pt x="138" y="86"/>
                </a:cubicBezTo>
                <a:cubicBezTo>
                  <a:pt x="138" y="86"/>
                  <a:pt x="138" y="86"/>
                  <a:pt x="138" y="86"/>
                </a:cubicBezTo>
                <a:close/>
                <a:moveTo>
                  <a:pt x="150" y="113"/>
                </a:moveTo>
                <a:cubicBezTo>
                  <a:pt x="150" y="114"/>
                  <a:pt x="152" y="113"/>
                  <a:pt x="152" y="113"/>
                </a:cubicBezTo>
                <a:cubicBezTo>
                  <a:pt x="152" y="113"/>
                  <a:pt x="151" y="113"/>
                  <a:pt x="150" y="113"/>
                </a:cubicBezTo>
                <a:close/>
                <a:moveTo>
                  <a:pt x="137" y="85"/>
                </a:moveTo>
                <a:cubicBezTo>
                  <a:pt x="137" y="85"/>
                  <a:pt x="137" y="86"/>
                  <a:pt x="137" y="86"/>
                </a:cubicBezTo>
                <a:cubicBezTo>
                  <a:pt x="137" y="85"/>
                  <a:pt x="137" y="85"/>
                  <a:pt x="137" y="85"/>
                </a:cubicBezTo>
                <a:close/>
                <a:moveTo>
                  <a:pt x="147" y="105"/>
                </a:moveTo>
                <a:cubicBezTo>
                  <a:pt x="147" y="106"/>
                  <a:pt x="147" y="105"/>
                  <a:pt x="147" y="105"/>
                </a:cubicBezTo>
                <a:close/>
                <a:moveTo>
                  <a:pt x="150" y="112"/>
                </a:moveTo>
                <a:cubicBezTo>
                  <a:pt x="150" y="112"/>
                  <a:pt x="151" y="112"/>
                  <a:pt x="150" y="112"/>
                </a:cubicBezTo>
                <a:cubicBezTo>
                  <a:pt x="150" y="112"/>
                  <a:pt x="149" y="112"/>
                  <a:pt x="150" y="112"/>
                </a:cubicBezTo>
                <a:close/>
                <a:moveTo>
                  <a:pt x="135" y="86"/>
                </a:moveTo>
                <a:cubicBezTo>
                  <a:pt x="136" y="86"/>
                  <a:pt x="136" y="87"/>
                  <a:pt x="136" y="86"/>
                </a:cubicBezTo>
                <a:cubicBezTo>
                  <a:pt x="136" y="86"/>
                  <a:pt x="135" y="86"/>
                  <a:pt x="135" y="86"/>
                </a:cubicBezTo>
                <a:close/>
                <a:moveTo>
                  <a:pt x="141" y="96"/>
                </a:moveTo>
                <a:cubicBezTo>
                  <a:pt x="140" y="96"/>
                  <a:pt x="142" y="95"/>
                  <a:pt x="141" y="96"/>
                </a:cubicBezTo>
                <a:close/>
                <a:moveTo>
                  <a:pt x="148" y="112"/>
                </a:moveTo>
                <a:cubicBezTo>
                  <a:pt x="148" y="112"/>
                  <a:pt x="148" y="112"/>
                  <a:pt x="149" y="112"/>
                </a:cubicBezTo>
                <a:cubicBezTo>
                  <a:pt x="149" y="112"/>
                  <a:pt x="149" y="112"/>
                  <a:pt x="148" y="112"/>
                </a:cubicBezTo>
                <a:cubicBezTo>
                  <a:pt x="148" y="112"/>
                  <a:pt x="148" y="112"/>
                  <a:pt x="148" y="112"/>
                </a:cubicBezTo>
                <a:close/>
                <a:moveTo>
                  <a:pt x="134" y="86"/>
                </a:moveTo>
                <a:cubicBezTo>
                  <a:pt x="134" y="87"/>
                  <a:pt x="135" y="86"/>
                  <a:pt x="134" y="86"/>
                </a:cubicBezTo>
                <a:close/>
                <a:moveTo>
                  <a:pt x="142" y="109"/>
                </a:moveTo>
                <a:cubicBezTo>
                  <a:pt x="142" y="109"/>
                  <a:pt x="141" y="109"/>
                  <a:pt x="141" y="109"/>
                </a:cubicBezTo>
                <a:cubicBezTo>
                  <a:pt x="139" y="110"/>
                  <a:pt x="137" y="108"/>
                  <a:pt x="135" y="110"/>
                </a:cubicBezTo>
                <a:cubicBezTo>
                  <a:pt x="134" y="110"/>
                  <a:pt x="132" y="109"/>
                  <a:pt x="133" y="111"/>
                </a:cubicBezTo>
                <a:cubicBezTo>
                  <a:pt x="137" y="110"/>
                  <a:pt x="141" y="111"/>
                  <a:pt x="145" y="110"/>
                </a:cubicBezTo>
                <a:cubicBezTo>
                  <a:pt x="145" y="109"/>
                  <a:pt x="146" y="109"/>
                  <a:pt x="146" y="109"/>
                </a:cubicBezTo>
                <a:cubicBezTo>
                  <a:pt x="146" y="109"/>
                  <a:pt x="147" y="109"/>
                  <a:pt x="146" y="108"/>
                </a:cubicBezTo>
                <a:cubicBezTo>
                  <a:pt x="145" y="109"/>
                  <a:pt x="144" y="108"/>
                  <a:pt x="142" y="109"/>
                </a:cubicBezTo>
                <a:close/>
                <a:moveTo>
                  <a:pt x="146" y="110"/>
                </a:moveTo>
                <a:cubicBezTo>
                  <a:pt x="146" y="110"/>
                  <a:pt x="147" y="110"/>
                  <a:pt x="147" y="110"/>
                </a:cubicBezTo>
                <a:cubicBezTo>
                  <a:pt x="147" y="110"/>
                  <a:pt x="146" y="109"/>
                  <a:pt x="146" y="110"/>
                </a:cubicBezTo>
                <a:close/>
                <a:moveTo>
                  <a:pt x="145" y="112"/>
                </a:moveTo>
                <a:cubicBezTo>
                  <a:pt x="144" y="112"/>
                  <a:pt x="144" y="112"/>
                  <a:pt x="143" y="112"/>
                </a:cubicBezTo>
                <a:cubicBezTo>
                  <a:pt x="144" y="113"/>
                  <a:pt x="146" y="113"/>
                  <a:pt x="146" y="112"/>
                </a:cubicBezTo>
                <a:cubicBezTo>
                  <a:pt x="146" y="112"/>
                  <a:pt x="146" y="112"/>
                  <a:pt x="145" y="112"/>
                </a:cubicBezTo>
                <a:close/>
                <a:moveTo>
                  <a:pt x="136" y="96"/>
                </a:moveTo>
                <a:cubicBezTo>
                  <a:pt x="136" y="96"/>
                  <a:pt x="136" y="96"/>
                  <a:pt x="136" y="96"/>
                </a:cubicBezTo>
                <a:cubicBezTo>
                  <a:pt x="137" y="96"/>
                  <a:pt x="136" y="96"/>
                  <a:pt x="136" y="96"/>
                </a:cubicBezTo>
                <a:close/>
                <a:moveTo>
                  <a:pt x="142" y="107"/>
                </a:moveTo>
                <a:cubicBezTo>
                  <a:pt x="142" y="107"/>
                  <a:pt x="142" y="107"/>
                  <a:pt x="142" y="107"/>
                </a:cubicBezTo>
                <a:cubicBezTo>
                  <a:pt x="142" y="107"/>
                  <a:pt x="142" y="107"/>
                  <a:pt x="142" y="106"/>
                </a:cubicBezTo>
                <a:cubicBezTo>
                  <a:pt x="142" y="106"/>
                  <a:pt x="142" y="107"/>
                  <a:pt x="142" y="107"/>
                </a:cubicBezTo>
                <a:close/>
                <a:moveTo>
                  <a:pt x="141" y="107"/>
                </a:moveTo>
                <a:cubicBezTo>
                  <a:pt x="141" y="107"/>
                  <a:pt x="141" y="107"/>
                  <a:pt x="141" y="107"/>
                </a:cubicBezTo>
                <a:cubicBezTo>
                  <a:pt x="141" y="107"/>
                  <a:pt x="141" y="106"/>
                  <a:pt x="141" y="107"/>
                </a:cubicBezTo>
                <a:close/>
                <a:moveTo>
                  <a:pt x="131" y="97"/>
                </a:moveTo>
                <a:cubicBezTo>
                  <a:pt x="132" y="96"/>
                  <a:pt x="133" y="97"/>
                  <a:pt x="135" y="96"/>
                </a:cubicBezTo>
                <a:cubicBezTo>
                  <a:pt x="135" y="96"/>
                  <a:pt x="135" y="96"/>
                  <a:pt x="135" y="96"/>
                </a:cubicBezTo>
                <a:cubicBezTo>
                  <a:pt x="134" y="96"/>
                  <a:pt x="132" y="95"/>
                  <a:pt x="131" y="97"/>
                </a:cubicBezTo>
                <a:close/>
                <a:moveTo>
                  <a:pt x="139" y="107"/>
                </a:moveTo>
                <a:cubicBezTo>
                  <a:pt x="139" y="107"/>
                  <a:pt x="139" y="107"/>
                  <a:pt x="139" y="107"/>
                </a:cubicBezTo>
                <a:close/>
                <a:moveTo>
                  <a:pt x="140" y="113"/>
                </a:moveTo>
                <a:cubicBezTo>
                  <a:pt x="140" y="113"/>
                  <a:pt x="142" y="113"/>
                  <a:pt x="141" y="112"/>
                </a:cubicBezTo>
                <a:cubicBezTo>
                  <a:pt x="141" y="112"/>
                  <a:pt x="140" y="112"/>
                  <a:pt x="140" y="113"/>
                </a:cubicBezTo>
                <a:close/>
                <a:moveTo>
                  <a:pt x="138" y="114"/>
                </a:moveTo>
                <a:cubicBezTo>
                  <a:pt x="138" y="115"/>
                  <a:pt x="140" y="114"/>
                  <a:pt x="140" y="114"/>
                </a:cubicBezTo>
                <a:cubicBezTo>
                  <a:pt x="140" y="114"/>
                  <a:pt x="139" y="114"/>
                  <a:pt x="138" y="114"/>
                </a:cubicBezTo>
                <a:close/>
                <a:moveTo>
                  <a:pt x="141" y="120"/>
                </a:moveTo>
                <a:cubicBezTo>
                  <a:pt x="142" y="120"/>
                  <a:pt x="143" y="119"/>
                  <a:pt x="143" y="120"/>
                </a:cubicBezTo>
                <a:cubicBezTo>
                  <a:pt x="143" y="119"/>
                  <a:pt x="143" y="119"/>
                  <a:pt x="143" y="119"/>
                </a:cubicBezTo>
                <a:cubicBezTo>
                  <a:pt x="143" y="119"/>
                  <a:pt x="142" y="119"/>
                  <a:pt x="141" y="120"/>
                </a:cubicBezTo>
                <a:close/>
                <a:moveTo>
                  <a:pt x="139" y="112"/>
                </a:moveTo>
                <a:cubicBezTo>
                  <a:pt x="139" y="112"/>
                  <a:pt x="139" y="113"/>
                  <a:pt x="139" y="113"/>
                </a:cubicBezTo>
                <a:cubicBezTo>
                  <a:pt x="140" y="113"/>
                  <a:pt x="139" y="112"/>
                  <a:pt x="139" y="112"/>
                </a:cubicBezTo>
                <a:close/>
                <a:moveTo>
                  <a:pt x="137" y="113"/>
                </a:moveTo>
                <a:cubicBezTo>
                  <a:pt x="138" y="113"/>
                  <a:pt x="139" y="113"/>
                  <a:pt x="139" y="112"/>
                </a:cubicBezTo>
                <a:cubicBezTo>
                  <a:pt x="138" y="112"/>
                  <a:pt x="137" y="112"/>
                  <a:pt x="137" y="113"/>
                </a:cubicBezTo>
                <a:close/>
                <a:moveTo>
                  <a:pt x="128" y="96"/>
                </a:moveTo>
                <a:cubicBezTo>
                  <a:pt x="128" y="97"/>
                  <a:pt x="129" y="97"/>
                  <a:pt x="130" y="97"/>
                </a:cubicBezTo>
                <a:cubicBezTo>
                  <a:pt x="130" y="96"/>
                  <a:pt x="130" y="96"/>
                  <a:pt x="130" y="96"/>
                </a:cubicBezTo>
                <a:cubicBezTo>
                  <a:pt x="129" y="96"/>
                  <a:pt x="129" y="96"/>
                  <a:pt x="128" y="96"/>
                </a:cubicBezTo>
                <a:close/>
                <a:moveTo>
                  <a:pt x="125" y="90"/>
                </a:moveTo>
                <a:cubicBezTo>
                  <a:pt x="125" y="91"/>
                  <a:pt x="126" y="90"/>
                  <a:pt x="125" y="90"/>
                </a:cubicBezTo>
                <a:close/>
                <a:moveTo>
                  <a:pt x="136" y="114"/>
                </a:moveTo>
                <a:cubicBezTo>
                  <a:pt x="136" y="115"/>
                  <a:pt x="137" y="114"/>
                  <a:pt x="137" y="114"/>
                </a:cubicBezTo>
                <a:cubicBezTo>
                  <a:pt x="137" y="114"/>
                  <a:pt x="136" y="114"/>
                  <a:pt x="136" y="114"/>
                </a:cubicBezTo>
                <a:close/>
                <a:moveTo>
                  <a:pt x="140" y="119"/>
                </a:moveTo>
                <a:cubicBezTo>
                  <a:pt x="139" y="119"/>
                  <a:pt x="140" y="120"/>
                  <a:pt x="140" y="119"/>
                </a:cubicBezTo>
                <a:close/>
                <a:moveTo>
                  <a:pt x="125" y="96"/>
                </a:moveTo>
                <a:cubicBezTo>
                  <a:pt x="126" y="97"/>
                  <a:pt x="127" y="97"/>
                  <a:pt x="127" y="96"/>
                </a:cubicBezTo>
                <a:cubicBezTo>
                  <a:pt x="127" y="96"/>
                  <a:pt x="126" y="96"/>
                  <a:pt x="125" y="96"/>
                </a:cubicBezTo>
                <a:close/>
                <a:moveTo>
                  <a:pt x="123" y="91"/>
                </a:moveTo>
                <a:cubicBezTo>
                  <a:pt x="123" y="90"/>
                  <a:pt x="123" y="91"/>
                  <a:pt x="123" y="91"/>
                </a:cubicBezTo>
                <a:close/>
                <a:moveTo>
                  <a:pt x="123" y="97"/>
                </a:moveTo>
                <a:cubicBezTo>
                  <a:pt x="124" y="97"/>
                  <a:pt x="125" y="97"/>
                  <a:pt x="125" y="97"/>
                </a:cubicBezTo>
                <a:cubicBezTo>
                  <a:pt x="125" y="96"/>
                  <a:pt x="125" y="96"/>
                  <a:pt x="125" y="96"/>
                </a:cubicBezTo>
                <a:cubicBezTo>
                  <a:pt x="124" y="96"/>
                  <a:pt x="124" y="96"/>
                  <a:pt x="123" y="97"/>
                </a:cubicBezTo>
                <a:close/>
                <a:moveTo>
                  <a:pt x="134" y="114"/>
                </a:moveTo>
                <a:cubicBezTo>
                  <a:pt x="134" y="113"/>
                  <a:pt x="134" y="113"/>
                  <a:pt x="134" y="113"/>
                </a:cubicBezTo>
                <a:cubicBezTo>
                  <a:pt x="134" y="113"/>
                  <a:pt x="134" y="113"/>
                  <a:pt x="134" y="113"/>
                </a:cubicBezTo>
                <a:cubicBezTo>
                  <a:pt x="133" y="113"/>
                  <a:pt x="133" y="113"/>
                  <a:pt x="134" y="114"/>
                </a:cubicBezTo>
                <a:close/>
                <a:moveTo>
                  <a:pt x="130" y="110"/>
                </a:moveTo>
                <a:cubicBezTo>
                  <a:pt x="130" y="110"/>
                  <a:pt x="131" y="110"/>
                  <a:pt x="131" y="109"/>
                </a:cubicBezTo>
                <a:cubicBezTo>
                  <a:pt x="130" y="109"/>
                  <a:pt x="129" y="110"/>
                  <a:pt x="127" y="110"/>
                </a:cubicBezTo>
                <a:cubicBezTo>
                  <a:pt x="127" y="111"/>
                  <a:pt x="127" y="111"/>
                  <a:pt x="127" y="111"/>
                </a:cubicBezTo>
                <a:cubicBezTo>
                  <a:pt x="128" y="111"/>
                  <a:pt x="128" y="111"/>
                  <a:pt x="129" y="111"/>
                </a:cubicBezTo>
                <a:cubicBezTo>
                  <a:pt x="129" y="111"/>
                  <a:pt x="128" y="111"/>
                  <a:pt x="128" y="110"/>
                </a:cubicBezTo>
                <a:cubicBezTo>
                  <a:pt x="129" y="110"/>
                  <a:pt x="130" y="110"/>
                  <a:pt x="130" y="110"/>
                </a:cubicBezTo>
                <a:cubicBezTo>
                  <a:pt x="130" y="111"/>
                  <a:pt x="129" y="110"/>
                  <a:pt x="129" y="111"/>
                </a:cubicBezTo>
                <a:cubicBezTo>
                  <a:pt x="130" y="111"/>
                  <a:pt x="130" y="111"/>
                  <a:pt x="130" y="111"/>
                </a:cubicBezTo>
                <a:cubicBezTo>
                  <a:pt x="131" y="111"/>
                  <a:pt x="132" y="111"/>
                  <a:pt x="132" y="110"/>
                </a:cubicBezTo>
                <a:cubicBezTo>
                  <a:pt x="131" y="110"/>
                  <a:pt x="131" y="110"/>
                  <a:pt x="130" y="110"/>
                </a:cubicBezTo>
                <a:close/>
                <a:moveTo>
                  <a:pt x="131" y="113"/>
                </a:moveTo>
                <a:cubicBezTo>
                  <a:pt x="131" y="113"/>
                  <a:pt x="131" y="113"/>
                  <a:pt x="131" y="114"/>
                </a:cubicBezTo>
                <a:cubicBezTo>
                  <a:pt x="132" y="113"/>
                  <a:pt x="133" y="113"/>
                  <a:pt x="133" y="113"/>
                </a:cubicBezTo>
                <a:cubicBezTo>
                  <a:pt x="132" y="113"/>
                  <a:pt x="131" y="112"/>
                  <a:pt x="131" y="113"/>
                </a:cubicBezTo>
                <a:close/>
                <a:moveTo>
                  <a:pt x="132" y="114"/>
                </a:moveTo>
                <a:cubicBezTo>
                  <a:pt x="132" y="114"/>
                  <a:pt x="132" y="115"/>
                  <a:pt x="132" y="115"/>
                </a:cubicBezTo>
                <a:cubicBezTo>
                  <a:pt x="132" y="115"/>
                  <a:pt x="132" y="115"/>
                  <a:pt x="133" y="115"/>
                </a:cubicBezTo>
                <a:cubicBezTo>
                  <a:pt x="133" y="114"/>
                  <a:pt x="133" y="114"/>
                  <a:pt x="132" y="114"/>
                </a:cubicBezTo>
                <a:cubicBezTo>
                  <a:pt x="132" y="114"/>
                  <a:pt x="132" y="114"/>
                  <a:pt x="132" y="114"/>
                </a:cubicBezTo>
                <a:close/>
                <a:moveTo>
                  <a:pt x="122" y="97"/>
                </a:moveTo>
                <a:cubicBezTo>
                  <a:pt x="122" y="97"/>
                  <a:pt x="123" y="97"/>
                  <a:pt x="122" y="97"/>
                </a:cubicBezTo>
                <a:close/>
                <a:moveTo>
                  <a:pt x="122" y="99"/>
                </a:moveTo>
                <a:cubicBezTo>
                  <a:pt x="121" y="99"/>
                  <a:pt x="121" y="98"/>
                  <a:pt x="121" y="98"/>
                </a:cubicBezTo>
                <a:cubicBezTo>
                  <a:pt x="121" y="98"/>
                  <a:pt x="121" y="99"/>
                  <a:pt x="122" y="99"/>
                </a:cubicBezTo>
                <a:close/>
                <a:moveTo>
                  <a:pt x="128" y="114"/>
                </a:moveTo>
                <a:cubicBezTo>
                  <a:pt x="129" y="114"/>
                  <a:pt x="129" y="114"/>
                  <a:pt x="129" y="114"/>
                </a:cubicBezTo>
                <a:cubicBezTo>
                  <a:pt x="129" y="114"/>
                  <a:pt x="129" y="113"/>
                  <a:pt x="128" y="114"/>
                </a:cubicBezTo>
                <a:close/>
                <a:moveTo>
                  <a:pt x="126" y="112"/>
                </a:moveTo>
                <a:cubicBezTo>
                  <a:pt x="128" y="111"/>
                  <a:pt x="126" y="109"/>
                  <a:pt x="124" y="111"/>
                </a:cubicBezTo>
                <a:cubicBezTo>
                  <a:pt x="124" y="110"/>
                  <a:pt x="124" y="110"/>
                  <a:pt x="123" y="110"/>
                </a:cubicBezTo>
                <a:cubicBezTo>
                  <a:pt x="123" y="110"/>
                  <a:pt x="123" y="110"/>
                  <a:pt x="122" y="110"/>
                </a:cubicBezTo>
                <a:cubicBezTo>
                  <a:pt x="122" y="111"/>
                  <a:pt x="121" y="111"/>
                  <a:pt x="121" y="112"/>
                </a:cubicBezTo>
                <a:cubicBezTo>
                  <a:pt x="122" y="111"/>
                  <a:pt x="124" y="112"/>
                  <a:pt x="126" y="112"/>
                </a:cubicBezTo>
                <a:close/>
                <a:moveTo>
                  <a:pt x="124" y="114"/>
                </a:moveTo>
                <a:cubicBezTo>
                  <a:pt x="125" y="114"/>
                  <a:pt x="125" y="114"/>
                  <a:pt x="125" y="115"/>
                </a:cubicBezTo>
                <a:cubicBezTo>
                  <a:pt x="125" y="114"/>
                  <a:pt x="126" y="114"/>
                  <a:pt x="126" y="114"/>
                </a:cubicBezTo>
                <a:cubicBezTo>
                  <a:pt x="125" y="113"/>
                  <a:pt x="127" y="113"/>
                  <a:pt x="127" y="112"/>
                </a:cubicBezTo>
                <a:cubicBezTo>
                  <a:pt x="126" y="113"/>
                  <a:pt x="125" y="113"/>
                  <a:pt x="124" y="114"/>
                </a:cubicBezTo>
                <a:close/>
                <a:moveTo>
                  <a:pt x="129" y="120"/>
                </a:moveTo>
                <a:cubicBezTo>
                  <a:pt x="129" y="121"/>
                  <a:pt x="130" y="120"/>
                  <a:pt x="130" y="120"/>
                </a:cubicBezTo>
                <a:cubicBezTo>
                  <a:pt x="130" y="120"/>
                  <a:pt x="130" y="120"/>
                  <a:pt x="129" y="120"/>
                </a:cubicBezTo>
                <a:close/>
                <a:moveTo>
                  <a:pt x="126" y="115"/>
                </a:moveTo>
                <a:cubicBezTo>
                  <a:pt x="126" y="115"/>
                  <a:pt x="127" y="115"/>
                  <a:pt x="126" y="115"/>
                </a:cubicBezTo>
                <a:close/>
                <a:moveTo>
                  <a:pt x="68" y="7"/>
                </a:moveTo>
                <a:cubicBezTo>
                  <a:pt x="69" y="7"/>
                  <a:pt x="68" y="7"/>
                  <a:pt x="68" y="7"/>
                </a:cubicBezTo>
                <a:close/>
                <a:moveTo>
                  <a:pt x="68" y="7"/>
                </a:moveTo>
                <a:cubicBezTo>
                  <a:pt x="68" y="7"/>
                  <a:pt x="68" y="7"/>
                  <a:pt x="68" y="7"/>
                </a:cubicBezTo>
                <a:close/>
                <a:moveTo>
                  <a:pt x="128" y="120"/>
                </a:moveTo>
                <a:cubicBezTo>
                  <a:pt x="128" y="121"/>
                  <a:pt x="129" y="120"/>
                  <a:pt x="128" y="120"/>
                </a:cubicBezTo>
                <a:close/>
                <a:moveTo>
                  <a:pt x="123" y="115"/>
                </a:moveTo>
                <a:cubicBezTo>
                  <a:pt x="123" y="114"/>
                  <a:pt x="123" y="114"/>
                  <a:pt x="123" y="113"/>
                </a:cubicBezTo>
                <a:cubicBezTo>
                  <a:pt x="123" y="114"/>
                  <a:pt x="122" y="114"/>
                  <a:pt x="122" y="114"/>
                </a:cubicBezTo>
                <a:cubicBezTo>
                  <a:pt x="123" y="115"/>
                  <a:pt x="121" y="115"/>
                  <a:pt x="122" y="115"/>
                </a:cubicBezTo>
                <a:cubicBezTo>
                  <a:pt x="122" y="115"/>
                  <a:pt x="124" y="116"/>
                  <a:pt x="124" y="115"/>
                </a:cubicBezTo>
                <a:cubicBezTo>
                  <a:pt x="123" y="115"/>
                  <a:pt x="123" y="115"/>
                  <a:pt x="123" y="115"/>
                </a:cubicBezTo>
                <a:close/>
                <a:moveTo>
                  <a:pt x="120" y="114"/>
                </a:moveTo>
                <a:cubicBezTo>
                  <a:pt x="121" y="114"/>
                  <a:pt x="122" y="115"/>
                  <a:pt x="122" y="114"/>
                </a:cubicBezTo>
                <a:cubicBezTo>
                  <a:pt x="121" y="114"/>
                  <a:pt x="121" y="114"/>
                  <a:pt x="120" y="114"/>
                </a:cubicBezTo>
                <a:close/>
                <a:moveTo>
                  <a:pt x="117" y="111"/>
                </a:moveTo>
                <a:cubicBezTo>
                  <a:pt x="117" y="111"/>
                  <a:pt x="116" y="111"/>
                  <a:pt x="115" y="112"/>
                </a:cubicBezTo>
                <a:cubicBezTo>
                  <a:pt x="116" y="113"/>
                  <a:pt x="117" y="112"/>
                  <a:pt x="117" y="112"/>
                </a:cubicBezTo>
                <a:cubicBezTo>
                  <a:pt x="118" y="112"/>
                  <a:pt x="118" y="112"/>
                  <a:pt x="119" y="112"/>
                </a:cubicBezTo>
                <a:cubicBezTo>
                  <a:pt x="119" y="111"/>
                  <a:pt x="119" y="111"/>
                  <a:pt x="119" y="110"/>
                </a:cubicBezTo>
                <a:cubicBezTo>
                  <a:pt x="118" y="111"/>
                  <a:pt x="118" y="111"/>
                  <a:pt x="117" y="111"/>
                </a:cubicBezTo>
                <a:close/>
                <a:moveTo>
                  <a:pt x="120" y="113"/>
                </a:moveTo>
                <a:cubicBezTo>
                  <a:pt x="120" y="113"/>
                  <a:pt x="120" y="114"/>
                  <a:pt x="120" y="114"/>
                </a:cubicBezTo>
                <a:cubicBezTo>
                  <a:pt x="120" y="114"/>
                  <a:pt x="120" y="113"/>
                  <a:pt x="120" y="113"/>
                </a:cubicBezTo>
                <a:cubicBezTo>
                  <a:pt x="120" y="113"/>
                  <a:pt x="120" y="113"/>
                  <a:pt x="120" y="113"/>
                </a:cubicBezTo>
                <a:cubicBezTo>
                  <a:pt x="120" y="113"/>
                  <a:pt x="120" y="113"/>
                  <a:pt x="120" y="113"/>
                </a:cubicBezTo>
                <a:close/>
                <a:moveTo>
                  <a:pt x="118" y="115"/>
                </a:moveTo>
                <a:cubicBezTo>
                  <a:pt x="118" y="116"/>
                  <a:pt x="119" y="116"/>
                  <a:pt x="119" y="116"/>
                </a:cubicBezTo>
                <a:cubicBezTo>
                  <a:pt x="119" y="115"/>
                  <a:pt x="118" y="115"/>
                  <a:pt x="118" y="115"/>
                </a:cubicBezTo>
                <a:close/>
                <a:moveTo>
                  <a:pt x="117" y="114"/>
                </a:moveTo>
                <a:cubicBezTo>
                  <a:pt x="117" y="114"/>
                  <a:pt x="117" y="114"/>
                  <a:pt x="117" y="114"/>
                </a:cubicBezTo>
                <a:cubicBezTo>
                  <a:pt x="117" y="114"/>
                  <a:pt x="117" y="114"/>
                  <a:pt x="117" y="113"/>
                </a:cubicBezTo>
                <a:cubicBezTo>
                  <a:pt x="117" y="114"/>
                  <a:pt x="117" y="114"/>
                  <a:pt x="117" y="114"/>
                </a:cubicBezTo>
                <a:close/>
                <a:moveTo>
                  <a:pt x="114" y="113"/>
                </a:moveTo>
                <a:cubicBezTo>
                  <a:pt x="114" y="114"/>
                  <a:pt x="114" y="114"/>
                  <a:pt x="114" y="115"/>
                </a:cubicBezTo>
                <a:cubicBezTo>
                  <a:pt x="115" y="114"/>
                  <a:pt x="115" y="115"/>
                  <a:pt x="115" y="114"/>
                </a:cubicBezTo>
                <a:cubicBezTo>
                  <a:pt x="115" y="114"/>
                  <a:pt x="115" y="113"/>
                  <a:pt x="114" y="113"/>
                </a:cubicBezTo>
                <a:close/>
                <a:moveTo>
                  <a:pt x="113" y="112"/>
                </a:moveTo>
                <a:cubicBezTo>
                  <a:pt x="113" y="112"/>
                  <a:pt x="114" y="112"/>
                  <a:pt x="114" y="112"/>
                </a:cubicBezTo>
                <a:cubicBezTo>
                  <a:pt x="114" y="112"/>
                  <a:pt x="114" y="112"/>
                  <a:pt x="113" y="111"/>
                </a:cubicBezTo>
                <a:cubicBezTo>
                  <a:pt x="113" y="111"/>
                  <a:pt x="113" y="112"/>
                  <a:pt x="113" y="112"/>
                </a:cubicBezTo>
                <a:close/>
                <a:moveTo>
                  <a:pt x="106" y="100"/>
                </a:moveTo>
                <a:cubicBezTo>
                  <a:pt x="106" y="100"/>
                  <a:pt x="107" y="100"/>
                  <a:pt x="106" y="100"/>
                </a:cubicBezTo>
                <a:close/>
                <a:moveTo>
                  <a:pt x="111" y="114"/>
                </a:moveTo>
                <a:cubicBezTo>
                  <a:pt x="112" y="114"/>
                  <a:pt x="112" y="115"/>
                  <a:pt x="113" y="115"/>
                </a:cubicBezTo>
                <a:cubicBezTo>
                  <a:pt x="113" y="114"/>
                  <a:pt x="113" y="114"/>
                  <a:pt x="113" y="113"/>
                </a:cubicBezTo>
                <a:cubicBezTo>
                  <a:pt x="113" y="113"/>
                  <a:pt x="112" y="113"/>
                  <a:pt x="111" y="114"/>
                </a:cubicBezTo>
                <a:close/>
                <a:moveTo>
                  <a:pt x="112" y="112"/>
                </a:moveTo>
                <a:cubicBezTo>
                  <a:pt x="112" y="112"/>
                  <a:pt x="111" y="112"/>
                  <a:pt x="111" y="112"/>
                </a:cubicBezTo>
                <a:cubicBezTo>
                  <a:pt x="112" y="113"/>
                  <a:pt x="112" y="113"/>
                  <a:pt x="113" y="113"/>
                </a:cubicBezTo>
                <a:cubicBezTo>
                  <a:pt x="113" y="112"/>
                  <a:pt x="112" y="112"/>
                  <a:pt x="112" y="112"/>
                </a:cubicBezTo>
                <a:close/>
                <a:moveTo>
                  <a:pt x="109" y="115"/>
                </a:moveTo>
                <a:cubicBezTo>
                  <a:pt x="109" y="115"/>
                  <a:pt x="110" y="115"/>
                  <a:pt x="110" y="115"/>
                </a:cubicBezTo>
                <a:cubicBezTo>
                  <a:pt x="110" y="115"/>
                  <a:pt x="110" y="115"/>
                  <a:pt x="110" y="114"/>
                </a:cubicBezTo>
                <a:cubicBezTo>
                  <a:pt x="110" y="115"/>
                  <a:pt x="110" y="114"/>
                  <a:pt x="109" y="115"/>
                </a:cubicBezTo>
                <a:close/>
                <a:moveTo>
                  <a:pt x="109" y="115"/>
                </a:moveTo>
                <a:cubicBezTo>
                  <a:pt x="109" y="115"/>
                  <a:pt x="109" y="115"/>
                  <a:pt x="109" y="115"/>
                </a:cubicBezTo>
                <a:close/>
                <a:moveTo>
                  <a:pt x="106" y="115"/>
                </a:moveTo>
                <a:cubicBezTo>
                  <a:pt x="106" y="115"/>
                  <a:pt x="106" y="115"/>
                  <a:pt x="107" y="115"/>
                </a:cubicBezTo>
                <a:cubicBezTo>
                  <a:pt x="107" y="115"/>
                  <a:pt x="107" y="114"/>
                  <a:pt x="107" y="114"/>
                </a:cubicBezTo>
                <a:cubicBezTo>
                  <a:pt x="106" y="114"/>
                  <a:pt x="106" y="114"/>
                  <a:pt x="106" y="115"/>
                </a:cubicBezTo>
                <a:close/>
                <a:moveTo>
                  <a:pt x="106" y="116"/>
                </a:moveTo>
                <a:cubicBezTo>
                  <a:pt x="107" y="116"/>
                  <a:pt x="108" y="117"/>
                  <a:pt x="108" y="116"/>
                </a:cubicBezTo>
                <a:cubicBezTo>
                  <a:pt x="107" y="116"/>
                  <a:pt x="106" y="116"/>
                  <a:pt x="106" y="116"/>
                </a:cubicBezTo>
                <a:close/>
                <a:moveTo>
                  <a:pt x="106" y="115"/>
                </a:moveTo>
                <a:cubicBezTo>
                  <a:pt x="105" y="114"/>
                  <a:pt x="105" y="115"/>
                  <a:pt x="104" y="115"/>
                </a:cubicBezTo>
                <a:cubicBezTo>
                  <a:pt x="104" y="115"/>
                  <a:pt x="105" y="115"/>
                  <a:pt x="105" y="116"/>
                </a:cubicBezTo>
                <a:cubicBezTo>
                  <a:pt x="105" y="116"/>
                  <a:pt x="104" y="116"/>
                  <a:pt x="104" y="116"/>
                </a:cubicBezTo>
                <a:cubicBezTo>
                  <a:pt x="105" y="117"/>
                  <a:pt x="105" y="116"/>
                  <a:pt x="105" y="116"/>
                </a:cubicBezTo>
                <a:cubicBezTo>
                  <a:pt x="105" y="116"/>
                  <a:pt x="105" y="115"/>
                  <a:pt x="106" y="115"/>
                </a:cubicBezTo>
                <a:close/>
                <a:moveTo>
                  <a:pt x="106" y="116"/>
                </a:moveTo>
                <a:cubicBezTo>
                  <a:pt x="106" y="116"/>
                  <a:pt x="106" y="116"/>
                  <a:pt x="106" y="116"/>
                </a:cubicBezTo>
                <a:cubicBezTo>
                  <a:pt x="106" y="116"/>
                  <a:pt x="105" y="116"/>
                  <a:pt x="105" y="116"/>
                </a:cubicBezTo>
                <a:cubicBezTo>
                  <a:pt x="105" y="116"/>
                  <a:pt x="106" y="116"/>
                  <a:pt x="106" y="116"/>
                </a:cubicBezTo>
                <a:close/>
                <a:moveTo>
                  <a:pt x="104" y="115"/>
                </a:moveTo>
                <a:cubicBezTo>
                  <a:pt x="104" y="115"/>
                  <a:pt x="104" y="115"/>
                  <a:pt x="104" y="115"/>
                </a:cubicBezTo>
                <a:cubicBezTo>
                  <a:pt x="104" y="115"/>
                  <a:pt x="104" y="115"/>
                  <a:pt x="104" y="115"/>
                </a:cubicBezTo>
                <a:cubicBezTo>
                  <a:pt x="104" y="115"/>
                  <a:pt x="104" y="115"/>
                  <a:pt x="104" y="115"/>
                </a:cubicBezTo>
                <a:close/>
                <a:moveTo>
                  <a:pt x="98" y="115"/>
                </a:moveTo>
                <a:cubicBezTo>
                  <a:pt x="99" y="115"/>
                  <a:pt x="99" y="114"/>
                  <a:pt x="99" y="114"/>
                </a:cubicBezTo>
                <a:cubicBezTo>
                  <a:pt x="98" y="114"/>
                  <a:pt x="97" y="114"/>
                  <a:pt x="97" y="115"/>
                </a:cubicBezTo>
                <a:cubicBezTo>
                  <a:pt x="98" y="115"/>
                  <a:pt x="98" y="115"/>
                  <a:pt x="98" y="116"/>
                </a:cubicBezTo>
                <a:cubicBezTo>
                  <a:pt x="100" y="115"/>
                  <a:pt x="101" y="116"/>
                  <a:pt x="102" y="115"/>
                </a:cubicBezTo>
                <a:cubicBezTo>
                  <a:pt x="102" y="115"/>
                  <a:pt x="102" y="115"/>
                  <a:pt x="102" y="115"/>
                </a:cubicBezTo>
                <a:cubicBezTo>
                  <a:pt x="101" y="115"/>
                  <a:pt x="99" y="116"/>
                  <a:pt x="98" y="115"/>
                </a:cubicBezTo>
                <a:close/>
                <a:moveTo>
                  <a:pt x="103" y="116"/>
                </a:moveTo>
                <a:cubicBezTo>
                  <a:pt x="103" y="116"/>
                  <a:pt x="102" y="116"/>
                  <a:pt x="102" y="116"/>
                </a:cubicBezTo>
                <a:cubicBezTo>
                  <a:pt x="102" y="117"/>
                  <a:pt x="103" y="117"/>
                  <a:pt x="103" y="116"/>
                </a:cubicBezTo>
                <a:close/>
                <a:moveTo>
                  <a:pt x="101" y="117"/>
                </a:moveTo>
                <a:cubicBezTo>
                  <a:pt x="101" y="117"/>
                  <a:pt x="102" y="117"/>
                  <a:pt x="102" y="116"/>
                </a:cubicBezTo>
                <a:cubicBezTo>
                  <a:pt x="102" y="116"/>
                  <a:pt x="101" y="116"/>
                  <a:pt x="101" y="117"/>
                </a:cubicBezTo>
                <a:close/>
                <a:moveTo>
                  <a:pt x="98" y="117"/>
                </a:moveTo>
                <a:cubicBezTo>
                  <a:pt x="98" y="117"/>
                  <a:pt x="99" y="117"/>
                  <a:pt x="99" y="116"/>
                </a:cubicBezTo>
                <a:cubicBezTo>
                  <a:pt x="98" y="117"/>
                  <a:pt x="98" y="116"/>
                  <a:pt x="98" y="117"/>
                </a:cubicBezTo>
                <a:close/>
                <a:moveTo>
                  <a:pt x="92" y="116"/>
                </a:moveTo>
                <a:cubicBezTo>
                  <a:pt x="92" y="115"/>
                  <a:pt x="92" y="115"/>
                  <a:pt x="91" y="115"/>
                </a:cubicBezTo>
                <a:cubicBezTo>
                  <a:pt x="91" y="115"/>
                  <a:pt x="90" y="115"/>
                  <a:pt x="90" y="116"/>
                </a:cubicBezTo>
                <a:cubicBezTo>
                  <a:pt x="90" y="116"/>
                  <a:pt x="90" y="117"/>
                  <a:pt x="90" y="117"/>
                </a:cubicBezTo>
                <a:cubicBezTo>
                  <a:pt x="92" y="118"/>
                  <a:pt x="94" y="116"/>
                  <a:pt x="95" y="115"/>
                </a:cubicBezTo>
                <a:cubicBezTo>
                  <a:pt x="96" y="116"/>
                  <a:pt x="96" y="116"/>
                  <a:pt x="97" y="116"/>
                </a:cubicBezTo>
                <a:cubicBezTo>
                  <a:pt x="97" y="114"/>
                  <a:pt x="94" y="115"/>
                  <a:pt x="92" y="116"/>
                </a:cubicBezTo>
                <a:close/>
                <a:moveTo>
                  <a:pt x="92" y="117"/>
                </a:moveTo>
                <a:cubicBezTo>
                  <a:pt x="91" y="117"/>
                  <a:pt x="91" y="117"/>
                  <a:pt x="91" y="117"/>
                </a:cubicBezTo>
                <a:cubicBezTo>
                  <a:pt x="91" y="117"/>
                  <a:pt x="91" y="116"/>
                  <a:pt x="91" y="116"/>
                </a:cubicBezTo>
                <a:cubicBezTo>
                  <a:pt x="91" y="116"/>
                  <a:pt x="91" y="116"/>
                  <a:pt x="92" y="117"/>
                </a:cubicBezTo>
                <a:close/>
                <a:moveTo>
                  <a:pt x="159" y="242"/>
                </a:moveTo>
                <a:cubicBezTo>
                  <a:pt x="159" y="243"/>
                  <a:pt x="159" y="243"/>
                  <a:pt x="160" y="242"/>
                </a:cubicBezTo>
                <a:cubicBezTo>
                  <a:pt x="159" y="242"/>
                  <a:pt x="159" y="242"/>
                  <a:pt x="159" y="242"/>
                </a:cubicBezTo>
                <a:close/>
                <a:moveTo>
                  <a:pt x="94" y="121"/>
                </a:moveTo>
                <a:cubicBezTo>
                  <a:pt x="93" y="121"/>
                  <a:pt x="94" y="122"/>
                  <a:pt x="94" y="121"/>
                </a:cubicBezTo>
                <a:close/>
                <a:moveTo>
                  <a:pt x="157" y="241"/>
                </a:moveTo>
                <a:cubicBezTo>
                  <a:pt x="157" y="242"/>
                  <a:pt x="157" y="242"/>
                  <a:pt x="158" y="241"/>
                </a:cubicBezTo>
                <a:cubicBezTo>
                  <a:pt x="158" y="241"/>
                  <a:pt x="157" y="241"/>
                  <a:pt x="157" y="241"/>
                </a:cubicBezTo>
                <a:close/>
                <a:moveTo>
                  <a:pt x="89" y="115"/>
                </a:moveTo>
                <a:cubicBezTo>
                  <a:pt x="89" y="115"/>
                  <a:pt x="89" y="115"/>
                  <a:pt x="89" y="115"/>
                </a:cubicBezTo>
                <a:cubicBezTo>
                  <a:pt x="89" y="115"/>
                  <a:pt x="88" y="115"/>
                  <a:pt x="89" y="115"/>
                </a:cubicBezTo>
                <a:close/>
                <a:moveTo>
                  <a:pt x="88" y="116"/>
                </a:moveTo>
                <a:cubicBezTo>
                  <a:pt x="88" y="116"/>
                  <a:pt x="88" y="116"/>
                  <a:pt x="88" y="116"/>
                </a:cubicBezTo>
                <a:cubicBezTo>
                  <a:pt x="88" y="116"/>
                  <a:pt x="87" y="116"/>
                  <a:pt x="88" y="116"/>
                </a:cubicBezTo>
                <a:close/>
                <a:moveTo>
                  <a:pt x="92" y="123"/>
                </a:moveTo>
                <a:cubicBezTo>
                  <a:pt x="92" y="123"/>
                  <a:pt x="92" y="123"/>
                  <a:pt x="92" y="123"/>
                </a:cubicBezTo>
                <a:cubicBezTo>
                  <a:pt x="92" y="123"/>
                  <a:pt x="92" y="123"/>
                  <a:pt x="92" y="123"/>
                </a:cubicBezTo>
                <a:cubicBezTo>
                  <a:pt x="92" y="123"/>
                  <a:pt x="92" y="123"/>
                  <a:pt x="92" y="123"/>
                </a:cubicBezTo>
                <a:close/>
                <a:moveTo>
                  <a:pt x="91" y="121"/>
                </a:moveTo>
                <a:cubicBezTo>
                  <a:pt x="90" y="121"/>
                  <a:pt x="90" y="121"/>
                  <a:pt x="89" y="121"/>
                </a:cubicBezTo>
                <a:cubicBezTo>
                  <a:pt x="90" y="122"/>
                  <a:pt x="90" y="122"/>
                  <a:pt x="91" y="122"/>
                </a:cubicBezTo>
                <a:cubicBezTo>
                  <a:pt x="91" y="121"/>
                  <a:pt x="91" y="121"/>
                  <a:pt x="91" y="121"/>
                </a:cubicBezTo>
                <a:close/>
                <a:moveTo>
                  <a:pt x="154" y="242"/>
                </a:moveTo>
                <a:cubicBezTo>
                  <a:pt x="154" y="242"/>
                  <a:pt x="155" y="242"/>
                  <a:pt x="155" y="242"/>
                </a:cubicBezTo>
                <a:cubicBezTo>
                  <a:pt x="155" y="242"/>
                  <a:pt x="154" y="242"/>
                  <a:pt x="154" y="242"/>
                </a:cubicBezTo>
                <a:close/>
                <a:moveTo>
                  <a:pt x="157" y="250"/>
                </a:moveTo>
                <a:cubicBezTo>
                  <a:pt x="158" y="250"/>
                  <a:pt x="158" y="250"/>
                  <a:pt x="159" y="249"/>
                </a:cubicBezTo>
                <a:cubicBezTo>
                  <a:pt x="158" y="249"/>
                  <a:pt x="157" y="249"/>
                  <a:pt x="157" y="250"/>
                </a:cubicBezTo>
                <a:close/>
                <a:moveTo>
                  <a:pt x="86" y="116"/>
                </a:moveTo>
                <a:cubicBezTo>
                  <a:pt x="85" y="116"/>
                  <a:pt x="85" y="116"/>
                  <a:pt x="85" y="116"/>
                </a:cubicBezTo>
                <a:cubicBezTo>
                  <a:pt x="86" y="116"/>
                  <a:pt x="86" y="117"/>
                  <a:pt x="86" y="117"/>
                </a:cubicBezTo>
                <a:cubicBezTo>
                  <a:pt x="86" y="116"/>
                  <a:pt x="86" y="116"/>
                  <a:pt x="86" y="116"/>
                </a:cubicBezTo>
                <a:close/>
                <a:moveTo>
                  <a:pt x="88" y="122"/>
                </a:moveTo>
                <a:cubicBezTo>
                  <a:pt x="89" y="122"/>
                  <a:pt x="89" y="122"/>
                  <a:pt x="89" y="121"/>
                </a:cubicBezTo>
                <a:cubicBezTo>
                  <a:pt x="89" y="121"/>
                  <a:pt x="88" y="121"/>
                  <a:pt x="88" y="122"/>
                </a:cubicBezTo>
                <a:close/>
                <a:moveTo>
                  <a:pt x="153" y="244"/>
                </a:moveTo>
                <a:cubicBezTo>
                  <a:pt x="153" y="245"/>
                  <a:pt x="155" y="244"/>
                  <a:pt x="154" y="244"/>
                </a:cubicBezTo>
                <a:cubicBezTo>
                  <a:pt x="154" y="244"/>
                  <a:pt x="153" y="244"/>
                  <a:pt x="153" y="244"/>
                </a:cubicBezTo>
                <a:close/>
                <a:moveTo>
                  <a:pt x="157" y="251"/>
                </a:moveTo>
                <a:cubicBezTo>
                  <a:pt x="158" y="251"/>
                  <a:pt x="158" y="251"/>
                  <a:pt x="158" y="251"/>
                </a:cubicBezTo>
                <a:cubicBezTo>
                  <a:pt x="158" y="251"/>
                  <a:pt x="158" y="251"/>
                  <a:pt x="158" y="251"/>
                </a:cubicBezTo>
                <a:cubicBezTo>
                  <a:pt x="158" y="251"/>
                  <a:pt x="158" y="251"/>
                  <a:pt x="158" y="251"/>
                </a:cubicBezTo>
                <a:cubicBezTo>
                  <a:pt x="158" y="251"/>
                  <a:pt x="158" y="251"/>
                  <a:pt x="157" y="251"/>
                </a:cubicBezTo>
                <a:close/>
                <a:moveTo>
                  <a:pt x="152" y="244"/>
                </a:moveTo>
                <a:cubicBezTo>
                  <a:pt x="152" y="244"/>
                  <a:pt x="152" y="244"/>
                  <a:pt x="152" y="244"/>
                </a:cubicBezTo>
                <a:cubicBezTo>
                  <a:pt x="153" y="244"/>
                  <a:pt x="152" y="244"/>
                  <a:pt x="152" y="244"/>
                </a:cubicBezTo>
                <a:close/>
                <a:moveTo>
                  <a:pt x="87" y="123"/>
                </a:moveTo>
                <a:cubicBezTo>
                  <a:pt x="87" y="123"/>
                  <a:pt x="88" y="123"/>
                  <a:pt x="87" y="123"/>
                </a:cubicBezTo>
                <a:close/>
                <a:moveTo>
                  <a:pt x="83" y="122"/>
                </a:moveTo>
                <a:cubicBezTo>
                  <a:pt x="83" y="122"/>
                  <a:pt x="83" y="122"/>
                  <a:pt x="83" y="122"/>
                </a:cubicBezTo>
                <a:cubicBezTo>
                  <a:pt x="82" y="120"/>
                  <a:pt x="80" y="122"/>
                  <a:pt x="78" y="121"/>
                </a:cubicBezTo>
                <a:cubicBezTo>
                  <a:pt x="77" y="121"/>
                  <a:pt x="77" y="121"/>
                  <a:pt x="77" y="122"/>
                </a:cubicBezTo>
                <a:cubicBezTo>
                  <a:pt x="75" y="122"/>
                  <a:pt x="74" y="121"/>
                  <a:pt x="73" y="122"/>
                </a:cubicBezTo>
                <a:cubicBezTo>
                  <a:pt x="72" y="121"/>
                  <a:pt x="72" y="121"/>
                  <a:pt x="71" y="121"/>
                </a:cubicBezTo>
                <a:cubicBezTo>
                  <a:pt x="69" y="122"/>
                  <a:pt x="67" y="123"/>
                  <a:pt x="65" y="123"/>
                </a:cubicBezTo>
                <a:cubicBezTo>
                  <a:pt x="66" y="124"/>
                  <a:pt x="66" y="123"/>
                  <a:pt x="67" y="123"/>
                </a:cubicBezTo>
                <a:cubicBezTo>
                  <a:pt x="65" y="124"/>
                  <a:pt x="62" y="124"/>
                  <a:pt x="61" y="125"/>
                </a:cubicBezTo>
                <a:cubicBezTo>
                  <a:pt x="64" y="125"/>
                  <a:pt x="68" y="125"/>
                  <a:pt x="71" y="124"/>
                </a:cubicBezTo>
                <a:cubicBezTo>
                  <a:pt x="72" y="124"/>
                  <a:pt x="71" y="123"/>
                  <a:pt x="71" y="123"/>
                </a:cubicBezTo>
                <a:cubicBezTo>
                  <a:pt x="72" y="123"/>
                  <a:pt x="72" y="124"/>
                  <a:pt x="73" y="124"/>
                </a:cubicBezTo>
                <a:cubicBezTo>
                  <a:pt x="74" y="124"/>
                  <a:pt x="73" y="123"/>
                  <a:pt x="74" y="123"/>
                </a:cubicBezTo>
                <a:cubicBezTo>
                  <a:pt x="75" y="123"/>
                  <a:pt x="75" y="124"/>
                  <a:pt x="75" y="124"/>
                </a:cubicBezTo>
                <a:cubicBezTo>
                  <a:pt x="78" y="124"/>
                  <a:pt x="80" y="122"/>
                  <a:pt x="83" y="122"/>
                </a:cubicBezTo>
                <a:close/>
                <a:moveTo>
                  <a:pt x="65" y="95"/>
                </a:moveTo>
                <a:cubicBezTo>
                  <a:pt x="65" y="95"/>
                  <a:pt x="65" y="95"/>
                  <a:pt x="66" y="95"/>
                </a:cubicBezTo>
                <a:cubicBezTo>
                  <a:pt x="66" y="95"/>
                  <a:pt x="65" y="95"/>
                  <a:pt x="65" y="95"/>
                </a:cubicBezTo>
                <a:close/>
                <a:moveTo>
                  <a:pt x="66" y="121"/>
                </a:moveTo>
                <a:cubicBezTo>
                  <a:pt x="67" y="121"/>
                  <a:pt x="69" y="122"/>
                  <a:pt x="70" y="121"/>
                </a:cubicBezTo>
                <a:cubicBezTo>
                  <a:pt x="69" y="121"/>
                  <a:pt x="67" y="120"/>
                  <a:pt x="66" y="121"/>
                </a:cubicBezTo>
                <a:close/>
                <a:moveTo>
                  <a:pt x="62" y="122"/>
                </a:moveTo>
                <a:cubicBezTo>
                  <a:pt x="63" y="122"/>
                  <a:pt x="64" y="122"/>
                  <a:pt x="65" y="121"/>
                </a:cubicBezTo>
                <a:cubicBezTo>
                  <a:pt x="64" y="121"/>
                  <a:pt x="63" y="121"/>
                  <a:pt x="62" y="122"/>
                </a:cubicBezTo>
                <a:close/>
                <a:moveTo>
                  <a:pt x="60" y="125"/>
                </a:moveTo>
                <a:cubicBezTo>
                  <a:pt x="60" y="125"/>
                  <a:pt x="60" y="126"/>
                  <a:pt x="60" y="126"/>
                </a:cubicBezTo>
                <a:cubicBezTo>
                  <a:pt x="60" y="126"/>
                  <a:pt x="60" y="125"/>
                  <a:pt x="61" y="125"/>
                </a:cubicBezTo>
                <a:cubicBezTo>
                  <a:pt x="61" y="125"/>
                  <a:pt x="60" y="125"/>
                  <a:pt x="60" y="125"/>
                </a:cubicBezTo>
                <a:cubicBezTo>
                  <a:pt x="60" y="125"/>
                  <a:pt x="60" y="125"/>
                  <a:pt x="60" y="125"/>
                </a:cubicBezTo>
                <a:close/>
                <a:moveTo>
                  <a:pt x="112" y="230"/>
                </a:moveTo>
                <a:cubicBezTo>
                  <a:pt x="113" y="230"/>
                  <a:pt x="114" y="230"/>
                  <a:pt x="113" y="230"/>
                </a:cubicBezTo>
                <a:cubicBezTo>
                  <a:pt x="113" y="230"/>
                  <a:pt x="113" y="229"/>
                  <a:pt x="112" y="230"/>
                </a:cubicBezTo>
                <a:close/>
                <a:moveTo>
                  <a:pt x="48" y="111"/>
                </a:moveTo>
                <a:cubicBezTo>
                  <a:pt x="48" y="111"/>
                  <a:pt x="48" y="111"/>
                  <a:pt x="49" y="111"/>
                </a:cubicBezTo>
                <a:cubicBezTo>
                  <a:pt x="49" y="111"/>
                  <a:pt x="49" y="111"/>
                  <a:pt x="49" y="111"/>
                </a:cubicBezTo>
                <a:cubicBezTo>
                  <a:pt x="49" y="111"/>
                  <a:pt x="49" y="111"/>
                  <a:pt x="49" y="111"/>
                </a:cubicBezTo>
                <a:cubicBezTo>
                  <a:pt x="49" y="111"/>
                  <a:pt x="49" y="111"/>
                  <a:pt x="48" y="111"/>
                </a:cubicBezTo>
                <a:close/>
                <a:moveTo>
                  <a:pt x="109" y="234"/>
                </a:moveTo>
                <a:cubicBezTo>
                  <a:pt x="109" y="234"/>
                  <a:pt x="109" y="234"/>
                  <a:pt x="109" y="234"/>
                </a:cubicBezTo>
                <a:cubicBezTo>
                  <a:pt x="109" y="234"/>
                  <a:pt x="109" y="234"/>
                  <a:pt x="109" y="234"/>
                </a:cubicBezTo>
                <a:cubicBezTo>
                  <a:pt x="109" y="234"/>
                  <a:pt x="109" y="234"/>
                  <a:pt x="109" y="234"/>
                </a:cubicBezTo>
                <a:close/>
                <a:moveTo>
                  <a:pt x="48" y="134"/>
                </a:moveTo>
                <a:cubicBezTo>
                  <a:pt x="47" y="134"/>
                  <a:pt x="46" y="135"/>
                  <a:pt x="46" y="135"/>
                </a:cubicBezTo>
                <a:cubicBezTo>
                  <a:pt x="46" y="135"/>
                  <a:pt x="46" y="134"/>
                  <a:pt x="45" y="134"/>
                </a:cubicBezTo>
                <a:cubicBezTo>
                  <a:pt x="44" y="135"/>
                  <a:pt x="42" y="134"/>
                  <a:pt x="41" y="136"/>
                </a:cubicBezTo>
                <a:cubicBezTo>
                  <a:pt x="42" y="137"/>
                  <a:pt x="44" y="136"/>
                  <a:pt x="45" y="136"/>
                </a:cubicBezTo>
                <a:cubicBezTo>
                  <a:pt x="46" y="136"/>
                  <a:pt x="47" y="135"/>
                  <a:pt x="48" y="135"/>
                </a:cubicBezTo>
                <a:cubicBezTo>
                  <a:pt x="48" y="135"/>
                  <a:pt x="48" y="135"/>
                  <a:pt x="49" y="135"/>
                </a:cubicBezTo>
                <a:cubicBezTo>
                  <a:pt x="49" y="134"/>
                  <a:pt x="48" y="134"/>
                  <a:pt x="48" y="134"/>
                </a:cubicBezTo>
                <a:close/>
                <a:moveTo>
                  <a:pt x="42" y="132"/>
                </a:moveTo>
                <a:cubicBezTo>
                  <a:pt x="42" y="133"/>
                  <a:pt x="42" y="133"/>
                  <a:pt x="42" y="133"/>
                </a:cubicBezTo>
                <a:cubicBezTo>
                  <a:pt x="44" y="132"/>
                  <a:pt x="45" y="133"/>
                  <a:pt x="46" y="132"/>
                </a:cubicBezTo>
                <a:cubicBezTo>
                  <a:pt x="45" y="131"/>
                  <a:pt x="43" y="132"/>
                  <a:pt x="42" y="132"/>
                </a:cubicBezTo>
                <a:close/>
                <a:moveTo>
                  <a:pt x="68" y="188"/>
                </a:moveTo>
                <a:cubicBezTo>
                  <a:pt x="68" y="189"/>
                  <a:pt x="68" y="189"/>
                  <a:pt x="68" y="188"/>
                </a:cubicBezTo>
                <a:cubicBezTo>
                  <a:pt x="68" y="188"/>
                  <a:pt x="68" y="188"/>
                  <a:pt x="68" y="188"/>
                </a:cubicBezTo>
                <a:close/>
                <a:moveTo>
                  <a:pt x="82" y="220"/>
                </a:moveTo>
                <a:cubicBezTo>
                  <a:pt x="82" y="220"/>
                  <a:pt x="83" y="220"/>
                  <a:pt x="82" y="219"/>
                </a:cubicBezTo>
                <a:cubicBezTo>
                  <a:pt x="82" y="219"/>
                  <a:pt x="82" y="219"/>
                  <a:pt x="82" y="220"/>
                </a:cubicBezTo>
                <a:close/>
                <a:moveTo>
                  <a:pt x="53" y="175"/>
                </a:moveTo>
                <a:cubicBezTo>
                  <a:pt x="53" y="175"/>
                  <a:pt x="53" y="175"/>
                  <a:pt x="53" y="175"/>
                </a:cubicBezTo>
                <a:cubicBezTo>
                  <a:pt x="53" y="175"/>
                  <a:pt x="54" y="175"/>
                  <a:pt x="54" y="175"/>
                </a:cubicBezTo>
                <a:cubicBezTo>
                  <a:pt x="54" y="175"/>
                  <a:pt x="54" y="175"/>
                  <a:pt x="53" y="175"/>
                </a:cubicBezTo>
                <a:cubicBezTo>
                  <a:pt x="53" y="175"/>
                  <a:pt x="53" y="175"/>
                  <a:pt x="53" y="175"/>
                </a:cubicBezTo>
                <a:close/>
                <a:moveTo>
                  <a:pt x="60" y="194"/>
                </a:moveTo>
                <a:cubicBezTo>
                  <a:pt x="59" y="194"/>
                  <a:pt x="60" y="194"/>
                  <a:pt x="60" y="194"/>
                </a:cubicBezTo>
                <a:close/>
                <a:moveTo>
                  <a:pt x="54" y="185"/>
                </a:moveTo>
                <a:cubicBezTo>
                  <a:pt x="53" y="185"/>
                  <a:pt x="54" y="186"/>
                  <a:pt x="54" y="185"/>
                </a:cubicBezTo>
                <a:close/>
                <a:moveTo>
                  <a:pt x="58" y="195"/>
                </a:moveTo>
                <a:cubicBezTo>
                  <a:pt x="58" y="195"/>
                  <a:pt x="59" y="196"/>
                  <a:pt x="58" y="196"/>
                </a:cubicBezTo>
                <a:cubicBezTo>
                  <a:pt x="58" y="196"/>
                  <a:pt x="57" y="195"/>
                  <a:pt x="57" y="196"/>
                </a:cubicBezTo>
                <a:cubicBezTo>
                  <a:pt x="57" y="197"/>
                  <a:pt x="58" y="196"/>
                  <a:pt x="58" y="197"/>
                </a:cubicBezTo>
                <a:cubicBezTo>
                  <a:pt x="59" y="196"/>
                  <a:pt x="60" y="196"/>
                  <a:pt x="60" y="196"/>
                </a:cubicBezTo>
                <a:cubicBezTo>
                  <a:pt x="60" y="195"/>
                  <a:pt x="59" y="195"/>
                  <a:pt x="58" y="195"/>
                </a:cubicBezTo>
                <a:close/>
                <a:moveTo>
                  <a:pt x="34" y="150"/>
                </a:moveTo>
                <a:cubicBezTo>
                  <a:pt x="35" y="150"/>
                  <a:pt x="35" y="149"/>
                  <a:pt x="35" y="149"/>
                </a:cubicBezTo>
                <a:cubicBezTo>
                  <a:pt x="34" y="149"/>
                  <a:pt x="34" y="149"/>
                  <a:pt x="34" y="150"/>
                </a:cubicBezTo>
                <a:close/>
                <a:moveTo>
                  <a:pt x="55" y="188"/>
                </a:moveTo>
                <a:cubicBezTo>
                  <a:pt x="55" y="188"/>
                  <a:pt x="55" y="187"/>
                  <a:pt x="54" y="187"/>
                </a:cubicBezTo>
                <a:cubicBezTo>
                  <a:pt x="54" y="188"/>
                  <a:pt x="55" y="188"/>
                  <a:pt x="55" y="188"/>
                </a:cubicBezTo>
                <a:close/>
                <a:moveTo>
                  <a:pt x="56" y="195"/>
                </a:moveTo>
                <a:cubicBezTo>
                  <a:pt x="57" y="194"/>
                  <a:pt x="57" y="194"/>
                  <a:pt x="58" y="194"/>
                </a:cubicBezTo>
                <a:cubicBezTo>
                  <a:pt x="57" y="193"/>
                  <a:pt x="56" y="194"/>
                  <a:pt x="56" y="195"/>
                </a:cubicBezTo>
                <a:close/>
                <a:moveTo>
                  <a:pt x="54" y="191"/>
                </a:moveTo>
                <a:cubicBezTo>
                  <a:pt x="54" y="191"/>
                  <a:pt x="54" y="191"/>
                  <a:pt x="54" y="191"/>
                </a:cubicBezTo>
                <a:close/>
                <a:moveTo>
                  <a:pt x="31" y="160"/>
                </a:moveTo>
                <a:cubicBezTo>
                  <a:pt x="30" y="160"/>
                  <a:pt x="30" y="162"/>
                  <a:pt x="31" y="162"/>
                </a:cubicBezTo>
                <a:cubicBezTo>
                  <a:pt x="32" y="162"/>
                  <a:pt x="32" y="162"/>
                  <a:pt x="32" y="162"/>
                </a:cubicBezTo>
                <a:cubicBezTo>
                  <a:pt x="32" y="161"/>
                  <a:pt x="32" y="160"/>
                  <a:pt x="31" y="160"/>
                </a:cubicBezTo>
                <a:close/>
                <a:moveTo>
                  <a:pt x="0" y="182"/>
                </a:moveTo>
                <a:cubicBezTo>
                  <a:pt x="0" y="182"/>
                  <a:pt x="0" y="182"/>
                  <a:pt x="0" y="182"/>
                </a:cubicBezTo>
                <a:cubicBezTo>
                  <a:pt x="0" y="182"/>
                  <a:pt x="0" y="182"/>
                  <a:pt x="0" y="18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2E2E2E"/>
                </a:solidFill>
                <a:effectLst/>
                <a:uLnTx/>
                <a:uFillTx/>
                <a:latin typeface="Segoe UI Light 8"/>
                <a:ea typeface="微软雅黑" panose="020B0503020204020204" pitchFamily="34" charset="-122"/>
                <a:cs typeface="+mn-cs"/>
              </a:rPr>
              <a:t>           </a:t>
            </a: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5" name="文本框 4"/>
          <p:cNvSpPr txBox="1"/>
          <p:nvPr/>
        </p:nvSpPr>
        <p:spPr>
          <a:xfrm>
            <a:off x="2513861" y="2442623"/>
            <a:ext cx="7164270"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500" noProof="0" dirty="0">
                <a:ln>
                  <a:noFill/>
                </a:ln>
                <a:solidFill>
                  <a:srgbClr val="4C677A"/>
                </a:solidFill>
                <a:effectLst/>
                <a:uLnTx/>
                <a:uFillTx/>
                <a:latin typeface="Bauhaus 93" panose="04030905020B02020C02" pitchFamily="82" charset="0"/>
                <a:ea typeface="微软雅黑 Light" panose="020B0502040204020203" charset="-122"/>
                <a:sym typeface="+mn-ea"/>
              </a:rPr>
              <a:t>Concept - Video</a:t>
            </a:r>
          </a:p>
        </p:txBody>
      </p:sp>
      <p:sp>
        <p:nvSpPr>
          <p:cNvPr id="7" name="文本框 6"/>
          <p:cNvSpPr txBox="1"/>
          <p:nvPr/>
        </p:nvSpPr>
        <p:spPr>
          <a:xfrm>
            <a:off x="3491717" y="3570283"/>
            <a:ext cx="5208558" cy="611258"/>
          </a:xfrm>
          <a:prstGeom prst="rect">
            <a:avLst/>
          </a:prstGeom>
          <a:noFill/>
        </p:spPr>
        <p:txBody>
          <a:bodyPr wrap="square" rtlCol="0">
            <a:spAutoFit/>
          </a:bodyPr>
          <a:lstStyle/>
          <a:p>
            <a:pPr lvl="0" algn="ctr">
              <a:lnSpc>
                <a:spcPct val="150000"/>
              </a:lnSpc>
              <a:defRPr/>
            </a:pPr>
            <a:r>
              <a:rPr lang="de-DE" sz="1200" dirty="0">
                <a:latin typeface="Century Gothic" panose="020B0502020202020204" pitchFamily="34" charset="0"/>
              </a:rPr>
              <a:t>Team Members: Adina Waidhas 2024T0035</a:t>
            </a:r>
          </a:p>
          <a:p>
            <a:pPr lvl="0" algn="ctr">
              <a:lnSpc>
                <a:spcPct val="150000"/>
              </a:lnSpc>
              <a:defRPr/>
            </a:pPr>
            <a:r>
              <a:rPr lang="de-DE" sz="1200" dirty="0">
                <a:latin typeface="Century Gothic" panose="020B0502020202020204" pitchFamily="34" charset="0"/>
                <a:ea typeface="微软雅黑 Light" panose="020B0502040204020203" charset="-122"/>
              </a:rPr>
              <a:t>Nguyen Dinh Thuan 20210827, Nguyen Duc Phuc Hoang 20210385</a:t>
            </a:r>
            <a:r>
              <a:rPr lang="en-US" sz="1200" dirty="0">
                <a:latin typeface="Century Gothic" panose="020B0502020202020204" pitchFamily="34" charset="0"/>
                <a:ea typeface="微软雅黑 Light" panose="020B0502040204020203" charset="-122"/>
              </a:rPr>
              <a:t> </a:t>
            </a:r>
            <a:endParaRPr lang="de-DE" sz="1200" dirty="0">
              <a:latin typeface="Century Gothic" panose="020B0502020202020204" pitchFamily="34" charset="0"/>
            </a:endParaRPr>
          </a:p>
        </p:txBody>
      </p:sp>
      <p:pic>
        <p:nvPicPr>
          <p:cNvPr id="2" name="安静">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0963" y="-745449"/>
            <a:ext cx="487363" cy="487363"/>
          </a:xfrm>
          <a:prstGeom prst="rect">
            <a:avLst/>
          </a:prstGeom>
        </p:spPr>
      </p:pic>
      <p:sp>
        <p:nvSpPr>
          <p:cNvPr id="3" name="矩形 1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3DDCDE9C-F978-1955-5874-62C569A1458C}"/>
              </a:ext>
            </a:extLst>
          </p:cNvPr>
          <p:cNvSpPr/>
          <p:nvPr/>
        </p:nvSpPr>
        <p:spPr>
          <a:xfrm>
            <a:off x="4126443" y="4443189"/>
            <a:ext cx="3939107" cy="755528"/>
          </a:xfrm>
          <a:prstGeom prst="rect">
            <a:avLst/>
          </a:prstGeom>
        </p:spPr>
        <p:txBody>
          <a:bodyPr wrap="square">
            <a:spAutoFit/>
          </a:bodyPr>
          <a:lstStyle/>
          <a:p>
            <a:pPr lvl="0" algn="ctr">
              <a:lnSpc>
                <a:spcPct val="150000"/>
              </a:lnSpc>
              <a:defRPr/>
            </a:pPr>
            <a:r>
              <a:rPr lang="en-US" altLang="zh-TW" sz="1000" dirty="0">
                <a:solidFill>
                  <a:schemeClr val="tx1">
                    <a:lumMod val="90000"/>
                    <a:lumOff val="10000"/>
                  </a:schemeClr>
                </a:solidFill>
                <a:latin typeface="Century Gothic" panose="020B0502020202020204" pitchFamily="34" charset="0"/>
                <a:ea typeface="微软雅黑" panose="020B0503020204020204" pitchFamily="34" charset="-122"/>
              </a:rPr>
              <a:t>“Provide a convenient healthcare platform that makes it easy for users to research medical information, interact with support chatbots, and quickly schedule appointments”</a:t>
            </a:r>
            <a:endParaRPr kumimoji="0" lang="zh-TW" altLang="en-US" sz="1000" i="0" u="none" strike="noStrike" kern="1200" cap="none" spc="0" normalizeH="0" baseline="0" noProof="0" dirty="0">
              <a:ln>
                <a:noFill/>
              </a:ln>
              <a:solidFill>
                <a:schemeClr val="tx1">
                  <a:lumMod val="90000"/>
                  <a:lumOff val="10000"/>
                </a:schemeClr>
              </a:solidFill>
              <a:effectLst/>
              <a:uLnTx/>
              <a:uFillTx/>
              <a:latin typeface="Century Gothic" panose="020B0502020202020204" pitchFamily="34"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hold" display="0">
                  <p:stCondLst>
                    <p:cond delay="indefinite"/>
                  </p:stCondLst>
                  <p:endCondLst>
                    <p:cond evt="onStopAudio" delay="0">
                      <p:tgtEl>
                        <p:sldTgt/>
                      </p:tgtEl>
                    </p:cond>
                  </p:endCondLst>
                </p:cTn>
                <p:tgtEl>
                  <p:spTgt spid="2"/>
                </p:tgtEl>
              </p:cMediaNode>
            </p:audio>
          </p:childTnLst>
        </p:cTn>
      </p:par>
    </p:tnLst>
    <p:bldLst>
      <p:bldP spid="10" grpId="0" animBg="1"/>
      <p:bldP spid="5" grpId="0"/>
      <p:bldP spid="7"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flipH="1">
            <a:off x="-5014594" y="622012"/>
            <a:ext cx="10329359" cy="9132031"/>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37" name="矩形 136"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5276588" y="5070733"/>
            <a:ext cx="5625192" cy="1719253"/>
          </a:xfrm>
          <a:prstGeom prst="rect">
            <a:avLst/>
          </a:prstGeom>
        </p:spPr>
        <p:txBody>
          <a:bodyPr wrap="square">
            <a:spAutoFit/>
          </a:bodyPr>
          <a:lstStyle/>
          <a:p>
            <a:pPr lvl="0" algn="just">
              <a:lnSpc>
                <a:spcPct val="150000"/>
              </a:lnSpc>
              <a:defRPr/>
            </a:pPr>
            <a:r>
              <a:rPr lang="en-US" altLang="zh-TW" sz="1200" dirty="0">
                <a:solidFill>
                  <a:schemeClr val="tx1">
                    <a:lumMod val="90000"/>
                    <a:lumOff val="10000"/>
                  </a:schemeClr>
                </a:solidFill>
                <a:latin typeface="Century Gothic" panose="020B0502020202020204" pitchFamily="34" charset="0"/>
                <a:ea typeface="微软雅黑" panose="020B0503020204020204" pitchFamily="34" charset="-122"/>
              </a:rPr>
              <a:t>In general, many medical websites are not functioning effectively. The information provided is not always accurate, making it challenging for users to trust these platforms. Additionally, the process of searching for medical information remains inconvenient and time-consuming. Automated appointment booking systems also face numerous difficulties, limiting their ability to provide seamless support to patients.</a:t>
            </a:r>
            <a:endParaRPr kumimoji="0" lang="zh-TW" altLang="en-US" sz="1200" i="0" u="none" strike="noStrike" kern="1200" cap="none" spc="0" normalizeH="0" baseline="0" noProof="0" dirty="0">
              <a:ln>
                <a:noFill/>
              </a:ln>
              <a:solidFill>
                <a:schemeClr val="tx1">
                  <a:lumMod val="90000"/>
                  <a:lumOff val="10000"/>
                </a:schemeClr>
              </a:solidFill>
              <a:effectLst/>
              <a:uLnTx/>
              <a:uFillTx/>
              <a:latin typeface="Century Gothic" panose="020B0502020202020204" pitchFamily="34" charset="0"/>
              <a:ea typeface="微软雅黑" panose="020B0503020204020204" pitchFamily="34" charset="-122"/>
            </a:endParaRPr>
          </a:p>
        </p:txBody>
      </p:sp>
      <p:graphicFrame>
        <p:nvGraphicFramePr>
          <p:cNvPr id="2" name="Table 1">
            <a:extLst>
              <a:ext uri="{FF2B5EF4-FFF2-40B4-BE49-F238E27FC236}">
                <a16:creationId xmlns:a16="http://schemas.microsoft.com/office/drawing/2014/main" id="{12E8B714-038E-1CAB-DD12-25640D266730}"/>
              </a:ext>
            </a:extLst>
          </p:cNvPr>
          <p:cNvGraphicFramePr>
            <a:graphicFrameLocks noGrp="1"/>
          </p:cNvGraphicFramePr>
          <p:nvPr>
            <p:extLst>
              <p:ext uri="{D42A27DB-BD31-4B8C-83A1-F6EECF244321}">
                <p14:modId xmlns:p14="http://schemas.microsoft.com/office/powerpoint/2010/main" val="691927631"/>
              </p:ext>
            </p:extLst>
          </p:nvPr>
        </p:nvGraphicFramePr>
        <p:xfrm>
          <a:off x="1110210" y="914975"/>
          <a:ext cx="9971580" cy="3977932"/>
        </p:xfrm>
        <a:graphic>
          <a:graphicData uri="http://schemas.openxmlformats.org/drawingml/2006/table">
            <a:tbl>
              <a:tblPr firstRow="1" bandRow="1">
                <a:tableStyleId>{5C22544A-7EE6-4342-B048-85BDC9FD1C3A}</a:tableStyleId>
              </a:tblPr>
              <a:tblGrid>
                <a:gridCol w="1661930">
                  <a:extLst>
                    <a:ext uri="{9D8B030D-6E8A-4147-A177-3AD203B41FA5}">
                      <a16:colId xmlns:a16="http://schemas.microsoft.com/office/drawing/2014/main" val="1830467481"/>
                    </a:ext>
                  </a:extLst>
                </a:gridCol>
                <a:gridCol w="1661930">
                  <a:extLst>
                    <a:ext uri="{9D8B030D-6E8A-4147-A177-3AD203B41FA5}">
                      <a16:colId xmlns:a16="http://schemas.microsoft.com/office/drawing/2014/main" val="1939026463"/>
                    </a:ext>
                  </a:extLst>
                </a:gridCol>
                <a:gridCol w="1661930">
                  <a:extLst>
                    <a:ext uri="{9D8B030D-6E8A-4147-A177-3AD203B41FA5}">
                      <a16:colId xmlns:a16="http://schemas.microsoft.com/office/drawing/2014/main" val="3410123152"/>
                    </a:ext>
                  </a:extLst>
                </a:gridCol>
                <a:gridCol w="1661930">
                  <a:extLst>
                    <a:ext uri="{9D8B030D-6E8A-4147-A177-3AD203B41FA5}">
                      <a16:colId xmlns:a16="http://schemas.microsoft.com/office/drawing/2014/main" val="3910522266"/>
                    </a:ext>
                  </a:extLst>
                </a:gridCol>
                <a:gridCol w="1661930">
                  <a:extLst>
                    <a:ext uri="{9D8B030D-6E8A-4147-A177-3AD203B41FA5}">
                      <a16:colId xmlns:a16="http://schemas.microsoft.com/office/drawing/2014/main" val="2506398564"/>
                    </a:ext>
                  </a:extLst>
                </a:gridCol>
                <a:gridCol w="1661930">
                  <a:extLst>
                    <a:ext uri="{9D8B030D-6E8A-4147-A177-3AD203B41FA5}">
                      <a16:colId xmlns:a16="http://schemas.microsoft.com/office/drawing/2014/main" val="670254683"/>
                    </a:ext>
                  </a:extLst>
                </a:gridCol>
              </a:tblGrid>
              <a:tr h="454953">
                <a:tc>
                  <a:txBody>
                    <a:bodyPr/>
                    <a:lstStyle/>
                    <a:p>
                      <a:pPr algn="just"/>
                      <a:endParaRPr lang="en-US" sz="1700" dirty="0">
                        <a:highlight>
                          <a:srgbClr val="00FFFF"/>
                        </a:highlight>
                        <a:latin typeface="Century Gothic" panose="020B0502020202020204" pitchFamily="34" charset="0"/>
                      </a:endParaRPr>
                    </a:p>
                  </a:txBody>
                  <a:tcPr marL="112180" marR="112180" marT="56090" marB="56090"/>
                </a:tc>
                <a:tc>
                  <a:txBody>
                    <a:bodyPr/>
                    <a:lstStyle/>
                    <a:p>
                      <a:pPr algn="just"/>
                      <a:r>
                        <a:rPr lang="en-US" sz="1700" b="0" dirty="0" err="1">
                          <a:solidFill>
                            <a:schemeClr val="tx2">
                              <a:lumMod val="75000"/>
                            </a:schemeClr>
                          </a:solidFill>
                          <a:latin typeface="Century Gothic" panose="020B0502020202020204" pitchFamily="34" charset="0"/>
                        </a:rPr>
                        <a:t>MegaMed</a:t>
                      </a:r>
                      <a:endParaRPr lang="en-US" sz="1700" b="0" dirty="0">
                        <a:solidFill>
                          <a:schemeClr val="tx2">
                            <a:lumMod val="75000"/>
                          </a:schemeClr>
                        </a:solidFill>
                        <a:latin typeface="Century Gothic" panose="020B0502020202020204" pitchFamily="34" charset="0"/>
                      </a:endParaRPr>
                    </a:p>
                  </a:txBody>
                  <a:tcPr marL="112180" marR="112180" marT="56090" marB="56090"/>
                </a:tc>
                <a:tc>
                  <a:txBody>
                    <a:bodyPr/>
                    <a:lstStyle/>
                    <a:p>
                      <a:pPr algn="just"/>
                      <a:r>
                        <a:rPr lang="en-US" sz="1700" b="0" dirty="0" err="1">
                          <a:solidFill>
                            <a:schemeClr val="tx2">
                              <a:lumMod val="75000"/>
                            </a:schemeClr>
                          </a:solidFill>
                          <a:latin typeface="Century Gothic" panose="020B0502020202020204" pitchFamily="34" charset="0"/>
                        </a:rPr>
                        <a:t>Vinmec</a:t>
                      </a:r>
                      <a:endParaRPr lang="en-US" sz="1700" b="0" dirty="0">
                        <a:solidFill>
                          <a:schemeClr val="tx2">
                            <a:lumMod val="75000"/>
                          </a:schemeClr>
                        </a:solidFill>
                        <a:latin typeface="Century Gothic" panose="020B0502020202020204" pitchFamily="34" charset="0"/>
                      </a:endParaRPr>
                    </a:p>
                  </a:txBody>
                  <a:tcPr marL="112180" marR="112180" marT="56090" marB="56090"/>
                </a:tc>
                <a:tc>
                  <a:txBody>
                    <a:bodyPr/>
                    <a:lstStyle/>
                    <a:p>
                      <a:pPr algn="just"/>
                      <a:r>
                        <a:rPr lang="en-US" sz="1700" b="0" dirty="0">
                          <a:solidFill>
                            <a:schemeClr val="tx2">
                              <a:lumMod val="75000"/>
                            </a:schemeClr>
                          </a:solidFill>
                          <a:latin typeface="Century Gothic" panose="020B0502020202020204" pitchFamily="34" charset="0"/>
                        </a:rPr>
                        <a:t>Mayo Clinic</a:t>
                      </a:r>
                    </a:p>
                  </a:txBody>
                  <a:tcPr marL="112180" marR="112180" marT="56090" marB="56090"/>
                </a:tc>
                <a:tc>
                  <a:txBody>
                    <a:bodyPr/>
                    <a:lstStyle/>
                    <a:p>
                      <a:pPr algn="l"/>
                      <a:r>
                        <a:rPr lang="en-US" sz="1500" b="0" dirty="0">
                          <a:solidFill>
                            <a:schemeClr val="tx2">
                              <a:lumMod val="75000"/>
                            </a:schemeClr>
                          </a:solidFill>
                          <a:latin typeface="Century Gothic" panose="020B0502020202020204" pitchFamily="34" charset="0"/>
                        </a:rPr>
                        <a:t>Bach Mai Hospital</a:t>
                      </a:r>
                    </a:p>
                  </a:txBody>
                  <a:tcPr marL="112180" marR="112180" marT="56090" marB="56090"/>
                </a:tc>
                <a:tc>
                  <a:txBody>
                    <a:bodyPr/>
                    <a:lstStyle/>
                    <a:p>
                      <a:pPr algn="just"/>
                      <a:r>
                        <a:rPr lang="en-US" sz="1700" b="0" dirty="0" err="1">
                          <a:solidFill>
                            <a:schemeClr val="tx2">
                              <a:lumMod val="75000"/>
                            </a:schemeClr>
                          </a:solidFill>
                          <a:latin typeface="Century Gothic" panose="020B0502020202020204" pitchFamily="34" charset="0"/>
                        </a:rPr>
                        <a:t>VietHeal</a:t>
                      </a:r>
                      <a:endParaRPr lang="en-US" sz="1700" b="0" dirty="0">
                        <a:solidFill>
                          <a:schemeClr val="tx2">
                            <a:lumMod val="75000"/>
                          </a:schemeClr>
                        </a:solidFill>
                        <a:latin typeface="Century Gothic" panose="020B0502020202020204" pitchFamily="34" charset="0"/>
                      </a:endParaRPr>
                    </a:p>
                  </a:txBody>
                  <a:tcPr marL="112180" marR="112180" marT="56090" marB="56090"/>
                </a:tc>
                <a:extLst>
                  <a:ext uri="{0D108BD9-81ED-4DB2-BD59-A6C34878D82A}">
                    <a16:rowId xmlns:a16="http://schemas.microsoft.com/office/drawing/2014/main" val="1817780055"/>
                  </a:ext>
                </a:extLst>
              </a:tr>
              <a:tr h="432239">
                <a:tc>
                  <a:txBody>
                    <a:bodyPr/>
                    <a:lstStyle/>
                    <a:p>
                      <a:pPr algn="just"/>
                      <a:r>
                        <a:rPr lang="en-US" sz="1700" dirty="0">
                          <a:latin typeface="Century Gothic" panose="020B0502020202020204" pitchFamily="34" charset="0"/>
                        </a:rPr>
                        <a:t>Free to use</a:t>
                      </a:r>
                    </a:p>
                  </a:txBody>
                  <a:tcPr marL="112180" marR="112180" marT="56090" marB="56090"/>
                </a:tc>
                <a:tc>
                  <a:txBody>
                    <a:bodyPr/>
                    <a:lstStyle/>
                    <a:p>
                      <a:pPr algn="just"/>
                      <a:r>
                        <a:rPr lang="en-US" sz="1700" dirty="0">
                          <a:latin typeface="Century Gothic" panose="020B0502020202020204" pitchFamily="34" charset="0"/>
                        </a:rPr>
                        <a:t>V</a:t>
                      </a:r>
                    </a:p>
                  </a:txBody>
                  <a:tcPr marL="112180" marR="112180" marT="56090" marB="56090"/>
                </a:tc>
                <a:tc>
                  <a:txBody>
                    <a:bodyPr/>
                    <a:lstStyle/>
                    <a:p>
                      <a:pPr algn="just"/>
                      <a:r>
                        <a:rPr lang="en-US" sz="1700" dirty="0">
                          <a:latin typeface="Century Gothic" panose="020B0502020202020204" pitchFamily="34" charset="0"/>
                        </a:rPr>
                        <a:t>V</a:t>
                      </a:r>
                    </a:p>
                  </a:txBody>
                  <a:tcPr marL="112180" marR="112180" marT="56090" marB="56090"/>
                </a:tc>
                <a:tc>
                  <a:txBody>
                    <a:bodyPr/>
                    <a:lstStyle/>
                    <a:p>
                      <a:pPr algn="just"/>
                      <a:r>
                        <a:rPr lang="en-US" sz="1700" dirty="0">
                          <a:latin typeface="Century Gothic" panose="020B0502020202020204" pitchFamily="34" charset="0"/>
                        </a:rPr>
                        <a:t>V</a:t>
                      </a:r>
                    </a:p>
                  </a:txBody>
                  <a:tcPr marL="112180" marR="112180" marT="56090" marB="56090"/>
                </a:tc>
                <a:tc>
                  <a:txBody>
                    <a:bodyPr/>
                    <a:lstStyle/>
                    <a:p>
                      <a:pPr algn="just"/>
                      <a:r>
                        <a:rPr lang="en-US" sz="1700" dirty="0">
                          <a:latin typeface="Century Gothic" panose="020B0502020202020204" pitchFamily="34" charset="0"/>
                        </a:rPr>
                        <a:t>V</a:t>
                      </a:r>
                    </a:p>
                  </a:txBody>
                  <a:tcPr marL="112180" marR="112180" marT="56090" marB="56090"/>
                </a:tc>
                <a:tc>
                  <a:txBody>
                    <a:bodyPr/>
                    <a:lstStyle/>
                    <a:p>
                      <a:pPr algn="just"/>
                      <a:r>
                        <a:rPr lang="en-US" sz="1700" dirty="0">
                          <a:latin typeface="Century Gothic" panose="020B0502020202020204" pitchFamily="34" charset="0"/>
                        </a:rPr>
                        <a:t>V</a:t>
                      </a:r>
                    </a:p>
                  </a:txBody>
                  <a:tcPr marL="112180" marR="112180" marT="56090" marB="56090"/>
                </a:tc>
                <a:extLst>
                  <a:ext uri="{0D108BD9-81ED-4DB2-BD59-A6C34878D82A}">
                    <a16:rowId xmlns:a16="http://schemas.microsoft.com/office/drawing/2014/main" val="3064437738"/>
                  </a:ext>
                </a:extLst>
              </a:tr>
              <a:tr h="454953">
                <a:tc>
                  <a:txBody>
                    <a:bodyPr/>
                    <a:lstStyle/>
                    <a:p>
                      <a:pPr algn="just"/>
                      <a:r>
                        <a:rPr lang="en-US" sz="1700" dirty="0">
                          <a:latin typeface="Century Gothic" panose="020B0502020202020204" pitchFamily="34" charset="0"/>
                        </a:rPr>
                        <a:t>Appointment </a:t>
                      </a:r>
                      <a:r>
                        <a:rPr lang="en-US" sz="1700" dirty="0" err="1">
                          <a:latin typeface="Century Gothic" panose="020B0502020202020204" pitchFamily="34" charset="0"/>
                        </a:rPr>
                        <a:t>Schedulling</a:t>
                      </a:r>
                      <a:endParaRPr lang="en-US" sz="1700" dirty="0">
                        <a:latin typeface="Century Gothic" panose="020B0502020202020204" pitchFamily="34" charset="0"/>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r>
                        <a:rPr lang="en-US" sz="1700" dirty="0">
                          <a:latin typeface="Century Gothic" panose="020B0502020202020204" pitchFamily="34" charset="0"/>
                        </a:rPr>
                        <a:t>V</a:t>
                      </a:r>
                    </a:p>
                  </a:txBody>
                  <a:tcPr marL="112180" marR="112180" marT="56090" marB="56090"/>
                </a:tc>
                <a:tc>
                  <a:txBody>
                    <a:bodyPr/>
                    <a:lstStyle/>
                    <a:p>
                      <a:pPr algn="just"/>
                      <a:endParaRPr lang="en-US" sz="1700" b="1" kern="1200" dirty="0">
                        <a:solidFill>
                          <a:schemeClr val="lt1"/>
                        </a:solidFill>
                        <a:highlight>
                          <a:srgbClr val="00FFFF"/>
                        </a:highlight>
                        <a:latin typeface="Century Gothic" panose="020B0502020202020204" pitchFamily="34" charset="0"/>
                        <a:ea typeface="+mn-ea"/>
                        <a:cs typeface="+mn-cs"/>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endParaRPr lang="en-US" sz="1700">
                        <a:latin typeface="Century Gothic" panose="020B0502020202020204" pitchFamily="34" charset="0"/>
                      </a:endParaRPr>
                    </a:p>
                  </a:txBody>
                  <a:tcPr marL="112180" marR="112180" marT="56090" marB="56090"/>
                </a:tc>
                <a:extLst>
                  <a:ext uri="{0D108BD9-81ED-4DB2-BD59-A6C34878D82A}">
                    <a16:rowId xmlns:a16="http://schemas.microsoft.com/office/drawing/2014/main" val="64185824"/>
                  </a:ext>
                </a:extLst>
              </a:tr>
              <a:tr h="454953">
                <a:tc>
                  <a:txBody>
                    <a:bodyPr/>
                    <a:lstStyle/>
                    <a:p>
                      <a:pPr algn="just"/>
                      <a:r>
                        <a:rPr lang="en-US" sz="1700" dirty="0">
                          <a:latin typeface="Century Gothic" panose="020B0502020202020204" pitchFamily="34" charset="0"/>
                        </a:rPr>
                        <a:t>Symptom Checker</a:t>
                      </a: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r>
                        <a:rPr lang="en-US" sz="1700" dirty="0">
                          <a:latin typeface="Century Gothic" panose="020B0502020202020204" pitchFamily="34" charset="0"/>
                        </a:rPr>
                        <a:t>V</a:t>
                      </a:r>
                    </a:p>
                  </a:txBody>
                  <a:tcPr marL="112180" marR="112180" marT="56090" marB="56090"/>
                </a:tc>
                <a:tc>
                  <a:txBody>
                    <a:bodyPr/>
                    <a:lstStyle/>
                    <a:p>
                      <a:pPr algn="just"/>
                      <a:endParaRPr lang="en-US" sz="1700">
                        <a:latin typeface="Century Gothic" panose="020B0502020202020204" pitchFamily="34" charset="0"/>
                      </a:endParaRPr>
                    </a:p>
                  </a:txBody>
                  <a:tcPr marL="112180" marR="112180" marT="56090" marB="56090"/>
                </a:tc>
                <a:extLst>
                  <a:ext uri="{0D108BD9-81ED-4DB2-BD59-A6C34878D82A}">
                    <a16:rowId xmlns:a16="http://schemas.microsoft.com/office/drawing/2014/main" val="3653667032"/>
                  </a:ext>
                </a:extLst>
              </a:tr>
              <a:tr h="454953">
                <a:tc>
                  <a:txBody>
                    <a:bodyPr/>
                    <a:lstStyle/>
                    <a:p>
                      <a:pPr algn="just"/>
                      <a:r>
                        <a:rPr lang="en-US" sz="1700" dirty="0">
                          <a:latin typeface="Century Gothic" panose="020B0502020202020204" pitchFamily="34" charset="0"/>
                        </a:rPr>
                        <a:t>Mobile App</a:t>
                      </a:r>
                    </a:p>
                  </a:txBody>
                  <a:tcPr marL="112180" marR="112180" marT="56090" marB="56090"/>
                </a:tc>
                <a:tc>
                  <a:txBody>
                    <a:bodyPr/>
                    <a:lstStyle/>
                    <a:p>
                      <a:pPr algn="just"/>
                      <a:endParaRPr lang="en-US" sz="1700">
                        <a:latin typeface="Century Gothic" panose="020B0502020202020204" pitchFamily="34" charset="0"/>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endParaRPr lang="en-US" sz="1700">
                        <a:latin typeface="Century Gothic" panose="020B0502020202020204" pitchFamily="34" charset="0"/>
                      </a:endParaRPr>
                    </a:p>
                  </a:txBody>
                  <a:tcPr marL="112180" marR="112180" marT="56090" marB="56090"/>
                </a:tc>
                <a:tc>
                  <a:txBody>
                    <a:bodyPr/>
                    <a:lstStyle/>
                    <a:p>
                      <a:pPr algn="just"/>
                      <a:r>
                        <a:rPr lang="en-US" sz="1700" dirty="0">
                          <a:latin typeface="Century Gothic" panose="020B0502020202020204" pitchFamily="34" charset="0"/>
                        </a:rPr>
                        <a:t>V</a:t>
                      </a:r>
                    </a:p>
                  </a:txBody>
                  <a:tcPr marL="112180" marR="112180" marT="56090" marB="56090"/>
                </a:tc>
                <a:extLst>
                  <a:ext uri="{0D108BD9-81ED-4DB2-BD59-A6C34878D82A}">
                    <a16:rowId xmlns:a16="http://schemas.microsoft.com/office/drawing/2014/main" val="713333963"/>
                  </a:ext>
                </a:extLst>
              </a:tr>
              <a:tr h="454953">
                <a:tc>
                  <a:txBody>
                    <a:bodyPr/>
                    <a:lstStyle/>
                    <a:p>
                      <a:pPr algn="just"/>
                      <a:r>
                        <a:rPr lang="en-US" sz="1700" dirty="0">
                          <a:latin typeface="Century Gothic" panose="020B0502020202020204" pitchFamily="34" charset="0"/>
                        </a:rPr>
                        <a:t>Chatbot Support</a:t>
                      </a:r>
                    </a:p>
                  </a:txBody>
                  <a:tcPr marL="112180" marR="112180" marT="56090" marB="56090"/>
                </a:tc>
                <a:tc>
                  <a:txBody>
                    <a:bodyPr/>
                    <a:lstStyle/>
                    <a:p>
                      <a:pPr algn="just"/>
                      <a:endParaRPr lang="en-US" sz="1700">
                        <a:latin typeface="Century Gothic" panose="020B0502020202020204" pitchFamily="34" charset="0"/>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endParaRPr lang="en-US" sz="1700">
                        <a:latin typeface="Century Gothic" panose="020B0502020202020204" pitchFamily="34" charset="0"/>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extLst>
                  <a:ext uri="{0D108BD9-81ED-4DB2-BD59-A6C34878D82A}">
                    <a16:rowId xmlns:a16="http://schemas.microsoft.com/office/drawing/2014/main" val="3726151187"/>
                  </a:ext>
                </a:extLst>
              </a:tr>
              <a:tr h="454953">
                <a:tc>
                  <a:txBody>
                    <a:bodyPr/>
                    <a:lstStyle/>
                    <a:p>
                      <a:pPr algn="just"/>
                      <a:r>
                        <a:rPr lang="en-US" sz="1700" dirty="0">
                          <a:latin typeface="Century Gothic" panose="020B0502020202020204" pitchFamily="34" charset="0"/>
                        </a:rPr>
                        <a:t>Community Forums</a:t>
                      </a:r>
                    </a:p>
                  </a:txBody>
                  <a:tcPr marL="112180" marR="112180" marT="56090" marB="56090"/>
                </a:tc>
                <a:tc>
                  <a:txBody>
                    <a:bodyPr/>
                    <a:lstStyle/>
                    <a:p>
                      <a:pPr algn="just"/>
                      <a:endParaRPr lang="en-US" sz="1700">
                        <a:latin typeface="Century Gothic" panose="020B0502020202020204" pitchFamily="34" charset="0"/>
                      </a:endParaRPr>
                    </a:p>
                  </a:txBody>
                  <a:tcPr marL="112180" marR="112180" marT="56090" marB="56090"/>
                </a:tc>
                <a:tc>
                  <a:txBody>
                    <a:bodyPr/>
                    <a:lstStyle/>
                    <a:p>
                      <a:pPr algn="just"/>
                      <a:r>
                        <a:rPr lang="en-US" sz="1700" dirty="0">
                          <a:latin typeface="Century Gothic" panose="020B0502020202020204" pitchFamily="34" charset="0"/>
                        </a:rPr>
                        <a:t>V</a:t>
                      </a: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tc>
                  <a:txBody>
                    <a:bodyPr/>
                    <a:lstStyle/>
                    <a:p>
                      <a:pPr algn="just"/>
                      <a:endParaRPr lang="en-US" sz="1700">
                        <a:latin typeface="Century Gothic" panose="020B0502020202020204" pitchFamily="34" charset="0"/>
                      </a:endParaRPr>
                    </a:p>
                  </a:txBody>
                  <a:tcPr marL="112180" marR="112180" marT="56090" marB="56090"/>
                </a:tc>
                <a:tc>
                  <a:txBody>
                    <a:bodyPr/>
                    <a:lstStyle/>
                    <a:p>
                      <a:pPr algn="just"/>
                      <a:endParaRPr lang="en-US" sz="1700" dirty="0">
                        <a:latin typeface="Century Gothic" panose="020B0502020202020204" pitchFamily="34" charset="0"/>
                      </a:endParaRPr>
                    </a:p>
                  </a:txBody>
                  <a:tcPr marL="112180" marR="112180" marT="56090" marB="56090"/>
                </a:tc>
                <a:extLst>
                  <a:ext uri="{0D108BD9-81ED-4DB2-BD59-A6C34878D82A}">
                    <a16:rowId xmlns:a16="http://schemas.microsoft.com/office/drawing/2014/main" val="4003007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up)">
                                      <p:cBhvr>
                                        <p:cTn id="7" dur="500"/>
                                        <p:tgtEl>
                                          <p:spTgt spid="1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wipe(down)">
                                      <p:cBhvr>
                                        <p:cTn id="1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圆: 空心 2"/>
          <p:cNvSpPr/>
          <p:nvPr/>
        </p:nvSpPr>
        <p:spPr>
          <a:xfrm>
            <a:off x="283172" y="571578"/>
            <a:ext cx="3273521" cy="327352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e7d195523061f1c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hidden="1"/>
          <p:cNvSpPr txBox="1"/>
          <p:nvPr/>
        </p:nvSpPr>
        <p:spPr>
          <a:xfrm>
            <a:off x="-355600" y="1803400"/>
            <a:ext cx="209353" cy="5780044"/>
          </a:xfrm>
          <a:prstGeom prst="rect">
            <a:avLst/>
          </a:prstGeom>
          <a:noFill/>
        </p:spPr>
        <p:txBody>
          <a:bodyPr vert="wordArtVert"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rPr>
              <a:t>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a:t>
            </a:r>
            <a:endParaRPr kumimoji="0" lang="zh-CN" altLang="en-US"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endParaRPr>
          </a:p>
        </p:txBody>
      </p:sp>
      <p:sp>
        <p:nvSpPr>
          <p:cNvPr id="10"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4727236" y="-1248103"/>
            <a:ext cx="12189297" cy="10776374"/>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6" name="文本框 1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1798343" y="1806256"/>
            <a:ext cx="391963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a:ln>
                  <a:noFill/>
                </a:ln>
                <a:solidFill>
                  <a:srgbClr val="4C677A"/>
                </a:solidFill>
                <a:effectLst/>
                <a:uLnTx/>
                <a:uFillTx/>
                <a:latin typeface="Century Gothic" panose="020B0502020202020204" pitchFamily="34" charset="0"/>
                <a:ea typeface="仓耳明楷 W03" panose="00000500000000000000" pitchFamily="2" charset="-122"/>
                <a:cs typeface="+mn-cs"/>
              </a:rPr>
              <a:t>PART  04</a:t>
            </a:r>
            <a:r>
              <a:rPr kumimoji="0" lang="zh-CN" altLang="en-US" sz="7200" b="0" i="0" u="none" strike="noStrike" kern="1200" cap="none" spc="0" normalizeH="0" baseline="0" noProof="0">
                <a:ln>
                  <a:noFill/>
                </a:ln>
                <a:solidFill>
                  <a:srgbClr val="4C677A"/>
                </a:solidFill>
                <a:effectLst/>
                <a:uLnTx/>
                <a:uFillTx/>
                <a:latin typeface="Century Gothic" panose="020B0502020202020204" pitchFamily="34" charset="0"/>
                <a:ea typeface="仓耳明楷 W03" panose="00000500000000000000" pitchFamily="2" charset="-122"/>
                <a:cs typeface="+mn-cs"/>
              </a:rPr>
              <a:t> </a:t>
            </a:r>
            <a:endPar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endParaRPr>
          </a:p>
        </p:txBody>
      </p:sp>
      <p:sp>
        <p:nvSpPr>
          <p:cNvPr id="18" name="矩形 17"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1919933" y="4891881"/>
            <a:ext cx="1076365" cy="352976"/>
          </a:xfrm>
          <a:prstGeom prst="rect">
            <a:avLst/>
          </a:prstGeom>
          <a:solidFill>
            <a:srgbClr val="4C677A"/>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MORE</a:t>
            </a:r>
            <a:endParaRPr kumimoji="0" lang="zh-CN"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8"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8718107" y="-1524693"/>
            <a:ext cx="3449200" cy="3049386"/>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1" name="圆: 空心 10"/>
          <p:cNvSpPr/>
          <p:nvPr/>
        </p:nvSpPr>
        <p:spPr>
          <a:xfrm>
            <a:off x="4120483" y="4846161"/>
            <a:ext cx="1597491" cy="159749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4" name="文本框 6">
            <a:extLst>
              <a:ext uri="{FF2B5EF4-FFF2-40B4-BE49-F238E27FC236}">
                <a16:creationId xmlns:a16="http://schemas.microsoft.com/office/drawing/2014/main" id="{D3AAE726-348A-FFA0-3897-D24859B5BCE0}"/>
              </a:ext>
            </a:extLst>
          </p:cNvPr>
          <p:cNvSpPr txBox="1"/>
          <p:nvPr/>
        </p:nvSpPr>
        <p:spPr>
          <a:xfrm>
            <a:off x="2831627" y="2731486"/>
            <a:ext cx="5396359" cy="1388713"/>
          </a:xfrm>
          <a:prstGeom prst="rect">
            <a:avLst/>
          </a:prstGeom>
          <a:noFill/>
        </p:spPr>
        <p:txBody>
          <a:bodyPr wrap="square" rtlCol="0">
            <a:spAutoFit/>
          </a:bodyPr>
          <a:lstStyle/>
          <a:p>
            <a:pPr>
              <a:lnSpc>
                <a:spcPct val="200000"/>
              </a:lnSpc>
            </a:pPr>
            <a:r>
              <a:rPr lang="en-US" altLang="zh-CN" sz="5000" dirty="0">
                <a:solidFill>
                  <a:srgbClr val="292A2E">
                    <a:lumMod val="75000"/>
                    <a:lumOff val="25000"/>
                  </a:srgbClr>
                </a:solidFill>
                <a:latin typeface="Century Gothic" panose="020B0502020202020204" pitchFamily="34" charset="0"/>
                <a:ea typeface="Roboto Light" panose="02000000000000000000" pitchFamily="2" charset="0"/>
              </a:rPr>
              <a:t>Design Values</a:t>
            </a:r>
            <a:endParaRPr lang="zh-CN" altLang="en-US" sz="5000" dirty="0">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p:bldP spid="18" grpId="0" animBg="1"/>
      <p:bldP spid="8"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6AC13F-78DD-53D0-3CC6-BE765139846E}"/>
              </a:ext>
            </a:extLst>
          </p:cNvPr>
          <p:cNvGrpSpPr/>
          <p:nvPr/>
        </p:nvGrpSpPr>
        <p:grpSpPr>
          <a:xfrm>
            <a:off x="106208" y="1859280"/>
            <a:ext cx="11865744" cy="4037993"/>
            <a:chOff x="159081" y="1859280"/>
            <a:chExt cx="11865744" cy="4037993"/>
          </a:xfrm>
        </p:grpSpPr>
        <p:sp>
          <p:nvSpPr>
            <p:cNvPr id="6" name="矩形 5"/>
            <p:cNvSpPr/>
            <p:nvPr/>
          </p:nvSpPr>
          <p:spPr>
            <a:xfrm>
              <a:off x="193289" y="1859280"/>
              <a:ext cx="2742612" cy="4023360"/>
            </a:xfrm>
            <a:prstGeom prst="rect">
              <a:avLst/>
            </a:prstGeom>
            <a:blipFill>
              <a:blip r:embed="rId3"/>
              <a:stretch>
                <a:fillRect/>
              </a:stretch>
            </a:blipFill>
            <a:ln w="9525">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198897" y="3550920"/>
              <a:ext cx="2731393" cy="2331720"/>
            </a:xfrm>
            <a:prstGeom prst="rect">
              <a:avLst/>
            </a:prstGeom>
            <a:solidFill>
              <a:schemeClr val="bg1"/>
            </a:solidFill>
            <a:ln w="9525">
              <a:solidFill>
                <a:srgbClr val="98A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文本框 23"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4690487" y="1859280"/>
              <a:ext cx="2811025"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latin typeface="Century Gothic" panose="020B0502020202020204" pitchFamily="34" charset="0"/>
                  <a:ea typeface="叶根友唐楷简08" panose="02010601030101010101" pitchFamily="2" charset="-122"/>
                </a:rPr>
                <a:t>SUNFLOWER</a:t>
              </a:r>
              <a:r>
                <a:rPr kumimoji="0" lang="zh-CN" altLang="en-US" sz="3200" b="0" i="0" u="none" strike="noStrike" kern="1200" cap="none" spc="0" normalizeH="0" baseline="0" noProof="0" dirty="0">
                  <a:ln>
                    <a:noFill/>
                  </a:ln>
                  <a:solidFill>
                    <a:schemeClr val="bg1"/>
                  </a:solidFill>
                  <a:effectLst/>
                  <a:uLnTx/>
                  <a:uFillTx/>
                  <a:latin typeface="Century Gothic" panose="020B0502020202020204" pitchFamily="34" charset="0"/>
                  <a:ea typeface="叶根友唐楷简08" panose="02010601030101010101" pitchFamily="2" charset="-122"/>
                </a:rPr>
                <a:t> </a:t>
              </a:r>
              <a:endParaRPr kumimoji="0" lang="en-US" altLang="zh-CN" sz="3200" b="0" i="0" u="none" strike="noStrike" kern="1200" cap="none" spc="0" normalizeH="0" baseline="0" noProof="0" dirty="0">
                <a:ln>
                  <a:noFill/>
                </a:ln>
                <a:solidFill>
                  <a:schemeClr val="bg1"/>
                </a:solidFill>
                <a:effectLst/>
                <a:uLnTx/>
                <a:uFillTx/>
                <a:latin typeface="Century Gothic" panose="020B0502020202020204" pitchFamily="34" charset="0"/>
                <a:ea typeface="叶根友唐楷简08" panose="02010601030101010101" pitchFamily="2" charset="-122"/>
              </a:endParaRPr>
            </a:p>
          </p:txBody>
        </p:sp>
        <p:sp>
          <p:nvSpPr>
            <p:cNvPr id="26" name="文本框 2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159081" y="2465969"/>
              <a:ext cx="2788039" cy="584775"/>
            </a:xfrm>
            <a:prstGeom prst="rect">
              <a:avLst/>
            </a:prstGeom>
            <a:solidFill>
              <a:schemeClr val="tx2">
                <a:lumMod val="20000"/>
                <a:lumOff val="8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lvl="0" algn="ctr">
                <a:defRPr/>
              </a:pPr>
              <a:r>
                <a:rPr lang="en-US" altLang="zh-CN" sz="3200" dirty="0">
                  <a:solidFill>
                    <a:schemeClr val="tx2">
                      <a:lumMod val="75000"/>
                    </a:schemeClr>
                  </a:solidFill>
                  <a:latin typeface="Century Gothic" panose="020B0502020202020204" pitchFamily="34" charset="0"/>
                  <a:ea typeface="叶根友唐楷简08" panose="02010601030101010101" pitchFamily="2" charset="-122"/>
                </a:rPr>
                <a:t>Patients</a:t>
              </a:r>
              <a:endParaRPr kumimoji="0" lang="en-US" altLang="zh-CN" sz="3200" b="0" i="0" u="none" strike="noStrike" kern="1200" cap="none" spc="0" normalizeH="0" baseline="0" noProof="0" dirty="0">
                <a:ln>
                  <a:noFill/>
                </a:ln>
                <a:solidFill>
                  <a:schemeClr val="tx2">
                    <a:lumMod val="75000"/>
                  </a:schemeClr>
                </a:solidFill>
                <a:effectLst/>
                <a:uLnTx/>
                <a:uFillTx/>
                <a:latin typeface="Century Gothic" panose="020B0502020202020204" pitchFamily="34" charset="0"/>
                <a:ea typeface="叶根友唐楷简08" panose="02010601030101010101" pitchFamily="2" charset="-122"/>
              </a:endParaRPr>
            </a:p>
          </p:txBody>
        </p:sp>
        <p:sp>
          <p:nvSpPr>
            <p:cNvPr id="27" name="矩形 26"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394851" y="3870960"/>
              <a:ext cx="2339487" cy="1880836"/>
            </a:xfrm>
            <a:prstGeom prst="rect">
              <a:avLst/>
            </a:prstGeom>
          </p:spPr>
          <p:txBody>
            <a:bodyPr wrap="square">
              <a:spAutoFit/>
            </a:bodyPr>
            <a:lstStyle/>
            <a:p>
              <a:pPr lvl="0" algn="ctr">
                <a:lnSpc>
                  <a:spcPct val="200000"/>
                </a:lnSpc>
                <a:defRPr/>
              </a:pPr>
              <a:r>
                <a:rPr lang="en-US" altLang="zh-TW" sz="1200" dirty="0">
                  <a:solidFill>
                    <a:schemeClr val="tx1">
                      <a:lumMod val="90000"/>
                      <a:lumOff val="10000"/>
                    </a:schemeClr>
                  </a:solidFill>
                  <a:latin typeface="Century Gothic" panose="020B0502020202020204" pitchFamily="34" charset="0"/>
                  <a:ea typeface="微软雅黑" panose="020B0503020204020204" pitchFamily="34" charset="-122"/>
                </a:rPr>
                <a:t>Individuals seeking reliable medical information, appointment scheduling, and support through the chatbot.</a:t>
              </a:r>
              <a:r>
                <a:rPr kumimoji="0" lang="en-US" altLang="zh-TW" sz="1200" i="0" u="none" strike="noStrike" kern="1200" cap="none" spc="0" normalizeH="0" baseline="0" noProof="0" dirty="0">
                  <a:ln>
                    <a:noFill/>
                  </a:ln>
                  <a:solidFill>
                    <a:schemeClr val="tx1">
                      <a:lumMod val="90000"/>
                      <a:lumOff val="10000"/>
                    </a:schemeClr>
                  </a:solidFill>
                  <a:effectLst/>
                  <a:uLnTx/>
                  <a:uFillTx/>
                  <a:latin typeface="Century Gothic" panose="020B0502020202020204" pitchFamily="34" charset="0"/>
                  <a:ea typeface="微软雅黑" panose="020B0503020204020204" pitchFamily="34" charset="-122"/>
                </a:rPr>
                <a:t>.</a:t>
              </a:r>
              <a:endParaRPr kumimoji="0" lang="zh-TW" altLang="en-US" sz="1200" i="0" u="none" strike="noStrike" kern="1200" cap="none" spc="0" normalizeH="0" baseline="0" noProof="0" dirty="0">
                <a:ln>
                  <a:noFill/>
                </a:ln>
                <a:solidFill>
                  <a:schemeClr val="tx1">
                    <a:lumMod val="90000"/>
                    <a:lumOff val="10000"/>
                  </a:schemeClr>
                </a:solidFill>
                <a:effectLst/>
                <a:uLnTx/>
                <a:uFillTx/>
                <a:latin typeface="Century Gothic" panose="020B0502020202020204" pitchFamily="34" charset="0"/>
                <a:ea typeface="微软雅黑" panose="020B0503020204020204" pitchFamily="34" charset="-122"/>
              </a:endParaRPr>
            </a:p>
          </p:txBody>
        </p:sp>
        <p:sp>
          <p:nvSpPr>
            <p:cNvPr id="31" name="矩形 30"/>
            <p:cNvSpPr/>
            <p:nvPr/>
          </p:nvSpPr>
          <p:spPr>
            <a:xfrm>
              <a:off x="9282213" y="1859280"/>
              <a:ext cx="2742612" cy="4023360"/>
            </a:xfrm>
            <a:prstGeom prst="rect">
              <a:avLst/>
            </a:prstGeom>
            <a:blipFill>
              <a:blip r:embed="rId3"/>
              <a:stretch>
                <a:fillRect/>
              </a:stretch>
            </a:blipFill>
            <a:ln w="9525">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2" name="矩形 31"/>
            <p:cNvSpPr/>
            <p:nvPr/>
          </p:nvSpPr>
          <p:spPr>
            <a:xfrm>
              <a:off x="9282213" y="3565553"/>
              <a:ext cx="2731393" cy="2331720"/>
            </a:xfrm>
            <a:prstGeom prst="rect">
              <a:avLst/>
            </a:prstGeom>
            <a:solidFill>
              <a:schemeClr val="bg1"/>
            </a:solidFill>
            <a:ln w="9525">
              <a:solidFill>
                <a:srgbClr val="98A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文本框 32"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9282212" y="2509799"/>
              <a:ext cx="2742613" cy="584775"/>
            </a:xfrm>
            <a:prstGeom prst="rect">
              <a:avLst/>
            </a:prstGeom>
            <a:solidFill>
              <a:schemeClr val="tx2">
                <a:lumMod val="20000"/>
                <a:lumOff val="80000"/>
              </a:schemeClr>
            </a:solidFill>
            <a:ln>
              <a:noFill/>
            </a:ln>
          </p:spPr>
          <p:txBody>
            <a:bodyPr wrap="square" rtlCol="0">
              <a:spAutoFit/>
            </a:bodyPr>
            <a:lstStyle/>
            <a:p>
              <a:pPr lvl="0" algn="ctr">
                <a:defRPr/>
              </a:pPr>
              <a:r>
                <a:rPr lang="en-US" altLang="zh-CN" sz="3200" dirty="0">
                  <a:solidFill>
                    <a:schemeClr val="tx2">
                      <a:lumMod val="75000"/>
                    </a:schemeClr>
                  </a:solidFill>
                  <a:latin typeface="Century Gothic" panose="020B0502020202020204" pitchFamily="34" charset="0"/>
                  <a:ea typeface="叶根友唐楷简08" panose="02010601030101010101" pitchFamily="2" charset="-122"/>
                </a:rPr>
                <a:t>Researchers</a:t>
              </a:r>
              <a:endParaRPr kumimoji="0" lang="en-US" altLang="zh-CN" sz="3200" b="0" i="0" u="none" strike="noStrike" kern="1200" cap="none" spc="0" normalizeH="0" baseline="0" noProof="0" dirty="0">
                <a:ln>
                  <a:noFill/>
                </a:ln>
                <a:solidFill>
                  <a:schemeClr val="tx2">
                    <a:lumMod val="75000"/>
                  </a:schemeClr>
                </a:solidFill>
                <a:effectLst/>
                <a:uLnTx/>
                <a:uFillTx/>
                <a:latin typeface="Century Gothic" panose="020B0502020202020204" pitchFamily="34" charset="0"/>
                <a:ea typeface="叶根友唐楷简08" panose="02010601030101010101" pitchFamily="2" charset="-122"/>
              </a:endParaRPr>
            </a:p>
          </p:txBody>
        </p:sp>
        <p:sp>
          <p:nvSpPr>
            <p:cNvPr id="34" name="矩形 33"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9483775" y="3870960"/>
              <a:ext cx="2339487" cy="1511504"/>
            </a:xfrm>
            <a:prstGeom prst="rect">
              <a:avLst/>
            </a:prstGeom>
          </p:spPr>
          <p:txBody>
            <a:bodyPr wrap="square">
              <a:spAutoFit/>
            </a:bodyPr>
            <a:lstStyle/>
            <a:p>
              <a:pPr lvl="0" algn="ctr">
                <a:lnSpc>
                  <a:spcPct val="200000"/>
                </a:lnSpc>
                <a:defRPr/>
              </a:pPr>
              <a:r>
                <a:rPr lang="en-US" altLang="zh-TW" sz="1200" dirty="0">
                  <a:solidFill>
                    <a:schemeClr val="tx1">
                      <a:lumMod val="90000"/>
                      <a:lumOff val="10000"/>
                    </a:schemeClr>
                  </a:solidFill>
                  <a:latin typeface="Century Gothic" panose="020B0502020202020204" pitchFamily="34" charset="0"/>
                  <a:ea typeface="微软雅黑" panose="020B0503020204020204" pitchFamily="34" charset="-122"/>
                </a:rPr>
                <a:t>Entities using the platform’s data (with consent) to study healthcare trends and improve services.</a:t>
              </a:r>
              <a:endParaRPr kumimoji="0" lang="zh-TW" altLang="en-US" sz="1200" i="0" u="none" strike="noStrike" kern="1200" cap="none" spc="0" normalizeH="0" baseline="0" noProof="0" dirty="0">
                <a:ln>
                  <a:noFill/>
                </a:ln>
                <a:solidFill>
                  <a:schemeClr val="tx1">
                    <a:lumMod val="90000"/>
                    <a:lumOff val="10000"/>
                  </a:schemeClr>
                </a:solidFill>
                <a:effectLst/>
                <a:uLnTx/>
                <a:uFillTx/>
                <a:latin typeface="Century Gothic" panose="020B0502020202020204" pitchFamily="34" charset="0"/>
                <a:ea typeface="微软雅黑" panose="020B0503020204020204" pitchFamily="34" charset="-122"/>
              </a:endParaRPr>
            </a:p>
          </p:txBody>
        </p:sp>
        <p:sp>
          <p:nvSpPr>
            <p:cNvPr id="2" name="矩形 5">
              <a:extLst>
                <a:ext uri="{FF2B5EF4-FFF2-40B4-BE49-F238E27FC236}">
                  <a16:creationId xmlns:a16="http://schemas.microsoft.com/office/drawing/2014/main" id="{FB6239C7-E6B5-806D-B5C6-F3A4B2FA418D}"/>
                </a:ext>
              </a:extLst>
            </p:cNvPr>
            <p:cNvSpPr/>
            <p:nvPr/>
          </p:nvSpPr>
          <p:spPr>
            <a:xfrm>
              <a:off x="3273222" y="1859280"/>
              <a:ext cx="2742612" cy="4023360"/>
            </a:xfrm>
            <a:prstGeom prst="rect">
              <a:avLst/>
            </a:prstGeom>
            <a:blipFill>
              <a:blip r:embed="rId3"/>
              <a:stretch>
                <a:fillRect/>
              </a:stretch>
            </a:blipFill>
            <a:ln w="9525">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8">
              <a:extLst>
                <a:ext uri="{FF2B5EF4-FFF2-40B4-BE49-F238E27FC236}">
                  <a16:creationId xmlns:a16="http://schemas.microsoft.com/office/drawing/2014/main" id="{D75CE1EA-E5C5-BA5B-28B3-99F58A1A116E}"/>
                </a:ext>
              </a:extLst>
            </p:cNvPr>
            <p:cNvSpPr/>
            <p:nvPr/>
          </p:nvSpPr>
          <p:spPr>
            <a:xfrm>
              <a:off x="3273221" y="3565553"/>
              <a:ext cx="2731393" cy="2331720"/>
            </a:xfrm>
            <a:prstGeom prst="rect">
              <a:avLst/>
            </a:prstGeom>
            <a:solidFill>
              <a:schemeClr val="bg1"/>
            </a:solidFill>
            <a:ln w="9525">
              <a:solidFill>
                <a:srgbClr val="98A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26"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03C9C84A-5182-2120-39B1-F08D30BD70C4}"/>
                </a:ext>
              </a:extLst>
            </p:cNvPr>
            <p:cNvSpPr/>
            <p:nvPr/>
          </p:nvSpPr>
          <p:spPr>
            <a:xfrm>
              <a:off x="3474784" y="3870960"/>
              <a:ext cx="2339487" cy="1880836"/>
            </a:xfrm>
            <a:prstGeom prst="rect">
              <a:avLst/>
            </a:prstGeom>
          </p:spPr>
          <p:txBody>
            <a:bodyPr wrap="square">
              <a:spAutoFit/>
            </a:bodyPr>
            <a:lstStyle/>
            <a:p>
              <a:pPr lvl="0" algn="ctr">
                <a:lnSpc>
                  <a:spcPct val="200000"/>
                </a:lnSpc>
                <a:defRPr/>
              </a:pPr>
              <a:r>
                <a:rPr lang="en-US" altLang="zh-TW" sz="1200" dirty="0">
                  <a:solidFill>
                    <a:schemeClr val="tx1">
                      <a:lumMod val="90000"/>
                      <a:lumOff val="10000"/>
                    </a:schemeClr>
                  </a:solidFill>
                  <a:latin typeface="Century Gothic" panose="020B0502020202020204" pitchFamily="34" charset="0"/>
                  <a:ea typeface="微软雅黑" panose="020B0503020204020204" pitchFamily="34" charset="-122"/>
                </a:rPr>
                <a:t>Doctors and medical professionals aiming to connect with patients and manage appointments efficiently.</a:t>
              </a:r>
              <a:endParaRPr kumimoji="0" lang="zh-TW" altLang="en-US" sz="1200" i="0" u="none" strike="noStrike" kern="1200" cap="none" spc="0" normalizeH="0" baseline="0" noProof="0" dirty="0">
                <a:ln>
                  <a:noFill/>
                </a:ln>
                <a:solidFill>
                  <a:schemeClr val="tx1">
                    <a:lumMod val="90000"/>
                    <a:lumOff val="10000"/>
                  </a:schemeClr>
                </a:solidFill>
                <a:effectLst/>
                <a:uLnTx/>
                <a:uFillTx/>
                <a:latin typeface="Century Gothic" panose="020B0502020202020204" pitchFamily="34" charset="0"/>
                <a:ea typeface="微软雅黑" panose="020B0503020204020204" pitchFamily="34" charset="-122"/>
              </a:endParaRPr>
            </a:p>
          </p:txBody>
        </p:sp>
        <p:sp>
          <p:nvSpPr>
            <p:cNvPr id="5" name="文本框 2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5EE73AAC-89E0-5304-A11E-D560593323C1}"/>
                </a:ext>
              </a:extLst>
            </p:cNvPr>
            <p:cNvSpPr txBox="1"/>
            <p:nvPr/>
          </p:nvSpPr>
          <p:spPr>
            <a:xfrm>
              <a:off x="3273223" y="2276785"/>
              <a:ext cx="2742612" cy="954107"/>
            </a:xfrm>
            <a:prstGeom prst="rect">
              <a:avLst/>
            </a:prstGeom>
            <a:solidFill>
              <a:schemeClr val="tx2">
                <a:lumMod val="20000"/>
                <a:lumOff val="80000"/>
              </a:schemeClr>
            </a:solidFill>
            <a:ln>
              <a:noFill/>
            </a:ln>
          </p:spPr>
          <p:txBody>
            <a:bodyPr wrap="square" rtlCol="0">
              <a:spAutoFit/>
            </a:bodyPr>
            <a:lstStyle/>
            <a:p>
              <a:pPr lvl="0" algn="ctr">
                <a:defRPr/>
              </a:pPr>
              <a:r>
                <a:rPr lang="en-US" altLang="zh-CN" sz="2800" dirty="0">
                  <a:solidFill>
                    <a:schemeClr val="tx2">
                      <a:lumMod val="75000"/>
                    </a:schemeClr>
                  </a:solidFill>
                  <a:latin typeface="Century Gothic" panose="020B0502020202020204" pitchFamily="34" charset="0"/>
                  <a:ea typeface="叶根友唐楷简08" panose="02010601030101010101" pitchFamily="2" charset="-122"/>
                </a:rPr>
                <a:t>Healthcare Providers</a:t>
              </a:r>
              <a:endParaRPr kumimoji="0" lang="en-US" altLang="zh-CN" sz="2800" b="0" i="0" u="none" strike="noStrike" kern="1200" cap="none" spc="0" normalizeH="0" baseline="0" noProof="0" dirty="0">
                <a:ln>
                  <a:noFill/>
                </a:ln>
                <a:solidFill>
                  <a:schemeClr val="tx2">
                    <a:lumMod val="75000"/>
                  </a:schemeClr>
                </a:solidFill>
                <a:effectLst/>
                <a:uLnTx/>
                <a:uFillTx/>
                <a:latin typeface="Century Gothic" panose="020B0502020202020204" pitchFamily="34" charset="0"/>
                <a:ea typeface="叶根友唐楷简08" panose="02010601030101010101" pitchFamily="2" charset="-122"/>
              </a:endParaRPr>
            </a:p>
          </p:txBody>
        </p:sp>
        <p:sp>
          <p:nvSpPr>
            <p:cNvPr id="18" name="矩形 5">
              <a:extLst>
                <a:ext uri="{FF2B5EF4-FFF2-40B4-BE49-F238E27FC236}">
                  <a16:creationId xmlns:a16="http://schemas.microsoft.com/office/drawing/2014/main" id="{B17E66FD-6D05-1704-79A0-D802247196F6}"/>
                </a:ext>
              </a:extLst>
            </p:cNvPr>
            <p:cNvSpPr/>
            <p:nvPr/>
          </p:nvSpPr>
          <p:spPr>
            <a:xfrm>
              <a:off x="6281912" y="1859280"/>
              <a:ext cx="2742612" cy="4023360"/>
            </a:xfrm>
            <a:prstGeom prst="rect">
              <a:avLst/>
            </a:prstGeom>
            <a:blipFill>
              <a:blip r:embed="rId3"/>
              <a:stretch>
                <a:fillRect/>
              </a:stretch>
            </a:blipFill>
            <a:ln w="9525">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8">
              <a:extLst>
                <a:ext uri="{FF2B5EF4-FFF2-40B4-BE49-F238E27FC236}">
                  <a16:creationId xmlns:a16="http://schemas.microsoft.com/office/drawing/2014/main" id="{2E669A76-2916-5A17-4F3E-EC44BCE41DB1}"/>
                </a:ext>
              </a:extLst>
            </p:cNvPr>
            <p:cNvSpPr/>
            <p:nvPr/>
          </p:nvSpPr>
          <p:spPr>
            <a:xfrm>
              <a:off x="6293131" y="3550920"/>
              <a:ext cx="2731393" cy="2331720"/>
            </a:xfrm>
            <a:prstGeom prst="rect">
              <a:avLst/>
            </a:prstGeom>
            <a:solidFill>
              <a:schemeClr val="bg1"/>
            </a:solidFill>
            <a:ln w="9525">
              <a:solidFill>
                <a:srgbClr val="98A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6"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46750CC9-2701-C560-695D-82A14C3C9CD4}"/>
                </a:ext>
              </a:extLst>
            </p:cNvPr>
            <p:cNvSpPr/>
            <p:nvPr/>
          </p:nvSpPr>
          <p:spPr>
            <a:xfrm>
              <a:off x="6483475" y="3870960"/>
              <a:ext cx="2337842" cy="1731756"/>
            </a:xfrm>
            <a:prstGeom prst="rect">
              <a:avLst/>
            </a:prstGeom>
          </p:spPr>
          <p:txBody>
            <a:bodyPr wrap="square">
              <a:spAutoFit/>
            </a:bodyPr>
            <a:lstStyle/>
            <a:p>
              <a:pPr lvl="0" algn="ctr">
                <a:lnSpc>
                  <a:spcPct val="200000"/>
                </a:lnSpc>
                <a:defRPr/>
              </a:pPr>
              <a:r>
                <a:rPr lang="en-US" altLang="zh-TW" sz="1100" dirty="0">
                  <a:solidFill>
                    <a:schemeClr val="tx1">
                      <a:lumMod val="90000"/>
                      <a:lumOff val="10000"/>
                    </a:schemeClr>
                  </a:solidFill>
                  <a:latin typeface="Century Gothic" panose="020B0502020202020204" pitchFamily="34" charset="0"/>
                  <a:ea typeface="微软雅黑" panose="020B0503020204020204" pitchFamily="34" charset="-122"/>
                </a:rPr>
                <a:t>Platform managers responsible for maintaining the website's functionality, content accuracy, and compliance with healthcare standards.</a:t>
              </a:r>
              <a:endParaRPr kumimoji="0" lang="zh-TW" altLang="en-US" sz="1100" i="0" u="none" strike="noStrike" kern="1200" cap="none" spc="0" normalizeH="0" baseline="0" noProof="0" dirty="0">
                <a:ln>
                  <a:noFill/>
                </a:ln>
                <a:solidFill>
                  <a:schemeClr val="tx1">
                    <a:lumMod val="90000"/>
                    <a:lumOff val="10000"/>
                  </a:schemeClr>
                </a:solidFill>
                <a:effectLst/>
                <a:uLnTx/>
                <a:uFillTx/>
                <a:latin typeface="Century Gothic" panose="020B0502020202020204" pitchFamily="34" charset="0"/>
                <a:ea typeface="微软雅黑" panose="020B0503020204020204" pitchFamily="34" charset="-122"/>
              </a:endParaRPr>
            </a:p>
          </p:txBody>
        </p:sp>
        <p:sp>
          <p:nvSpPr>
            <p:cNvPr id="22" name="文本框 2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9A87FD13-2B78-7539-5335-17D77D74D05F}"/>
                </a:ext>
              </a:extLst>
            </p:cNvPr>
            <p:cNvSpPr txBox="1"/>
            <p:nvPr/>
          </p:nvSpPr>
          <p:spPr>
            <a:xfrm>
              <a:off x="6281913" y="2492763"/>
              <a:ext cx="2742612" cy="538609"/>
            </a:xfrm>
            <a:prstGeom prst="rect">
              <a:avLst/>
            </a:prstGeom>
            <a:solidFill>
              <a:schemeClr val="tx2">
                <a:lumMod val="20000"/>
                <a:lumOff val="80000"/>
              </a:schemeClr>
            </a:solidFill>
            <a:ln>
              <a:noFill/>
            </a:ln>
          </p:spPr>
          <p:txBody>
            <a:bodyPr wrap="square" rtlCol="0">
              <a:spAutoFit/>
            </a:bodyPr>
            <a:lstStyle/>
            <a:p>
              <a:pPr lvl="0" algn="ctr">
                <a:defRPr/>
              </a:pPr>
              <a:r>
                <a:rPr lang="en-US" altLang="zh-CN" sz="2900" dirty="0">
                  <a:solidFill>
                    <a:schemeClr val="tx2">
                      <a:lumMod val="75000"/>
                    </a:schemeClr>
                  </a:solidFill>
                  <a:latin typeface="Century Gothic" panose="020B0502020202020204" pitchFamily="34" charset="0"/>
                  <a:ea typeface="叶根友唐楷简08" panose="02010601030101010101" pitchFamily="2" charset="-122"/>
                </a:rPr>
                <a:t>Administrators</a:t>
              </a:r>
              <a:endParaRPr kumimoji="0" lang="en-US" altLang="zh-CN" sz="2900" b="0" i="0" u="none" strike="noStrike" kern="1200" cap="none" spc="0" normalizeH="0" baseline="0" noProof="0" dirty="0">
                <a:ln>
                  <a:noFill/>
                </a:ln>
                <a:solidFill>
                  <a:schemeClr val="tx2">
                    <a:lumMod val="75000"/>
                  </a:schemeClr>
                </a:solidFill>
                <a:effectLst/>
                <a:uLnTx/>
                <a:uFillTx/>
                <a:latin typeface="Century Gothic" panose="020B0502020202020204" pitchFamily="34" charset="0"/>
                <a:ea typeface="叶根友唐楷简08" panose="02010601030101010101" pitchFamily="2" charset="-122"/>
              </a:endParaRPr>
            </a:p>
          </p:txBody>
        </p:sp>
      </p:grpSp>
      <p:sp>
        <p:nvSpPr>
          <p:cNvPr id="29" name="文本框 12">
            <a:extLst>
              <a:ext uri="{FF2B5EF4-FFF2-40B4-BE49-F238E27FC236}">
                <a16:creationId xmlns:a16="http://schemas.microsoft.com/office/drawing/2014/main" id="{D7A9AA83-AC14-511D-6269-3163D940ABAB}"/>
              </a:ext>
            </a:extLst>
          </p:cNvPr>
          <p:cNvSpPr txBox="1"/>
          <p:nvPr/>
        </p:nvSpPr>
        <p:spPr>
          <a:xfrm>
            <a:off x="3858343" y="570499"/>
            <a:ext cx="4475314" cy="523220"/>
          </a:xfrm>
          <a:prstGeom prst="rect">
            <a:avLst/>
          </a:prstGeom>
          <a:noFill/>
        </p:spPr>
        <p:txBody>
          <a:bodyPr wrap="square" rtlCol="0">
            <a:spAutoFit/>
          </a:bodyPr>
          <a:lstStyle/>
          <a:p>
            <a:pPr lvl="0" algn="ctr">
              <a:defRPr/>
            </a:pPr>
            <a:r>
              <a:rPr lang="en-US" altLang="zh-CN" sz="2800" b="1" spc="300" dirty="0">
                <a:solidFill>
                  <a:srgbClr val="4C677A"/>
                </a:solidFill>
                <a:latin typeface="Century Gothic" panose="020B0502020202020204" pitchFamily="34" charset="0"/>
                <a:ea typeface="微软雅黑" panose="020B0503020204020204" pitchFamily="34" charset="-122"/>
              </a:rPr>
              <a:t>Stakeholders</a:t>
            </a:r>
            <a:endParaRPr kumimoji="0" lang="en-US" altLang="zh-CN" sz="2800" b="1" i="0" u="none" strike="noStrike" kern="1200" cap="none" spc="30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cxnSp>
        <p:nvCxnSpPr>
          <p:cNvPr id="35" name="直接连接符 9">
            <a:extLst>
              <a:ext uri="{FF2B5EF4-FFF2-40B4-BE49-F238E27FC236}">
                <a16:creationId xmlns:a16="http://schemas.microsoft.com/office/drawing/2014/main" id="{A43EE54A-A536-EE4F-BF97-30B4527EE3E3}"/>
              </a:ext>
            </a:extLst>
          </p:cNvPr>
          <p:cNvCxnSpPr/>
          <p:nvPr/>
        </p:nvCxnSpPr>
        <p:spPr>
          <a:xfrm>
            <a:off x="5448300" y="1169919"/>
            <a:ext cx="12115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grpSp>
        <p:nvGrpSpPr>
          <p:cNvPr id="184" name="组合 183"/>
          <p:cNvGrpSpPr/>
          <p:nvPr/>
        </p:nvGrpSpPr>
        <p:grpSpPr>
          <a:xfrm>
            <a:off x="1814417" y="0"/>
            <a:ext cx="12202703" cy="7979801"/>
            <a:chOff x="1822470" y="0"/>
            <a:chExt cx="12202703" cy="7979801"/>
          </a:xfrm>
          <a:blipFill dpi="0" rotWithShape="1">
            <a:blip r:embed="rId4"/>
            <a:srcRect/>
            <a:tile tx="0" ty="0" sx="100000" sy="100000" flip="none" algn="tl"/>
          </a:blipFill>
        </p:grpSpPr>
        <p:sp>
          <p:nvSpPr>
            <p:cNvPr id="3" name="平行四边形 2"/>
            <p:cNvSpPr/>
            <p:nvPr/>
          </p:nvSpPr>
          <p:spPr>
            <a:xfrm>
              <a:off x="3861541" y="0"/>
              <a:ext cx="7604716" cy="6858000"/>
            </a:xfrm>
            <a:prstGeom prst="parallelogram">
              <a:avLst>
                <a:gd name="adj" fmla="val 36536"/>
              </a:avLst>
            </a:prstGeom>
            <a:solidFill>
              <a:schemeClr val="bg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grpSp>
          <p:nvGrpSpPr>
            <p:cNvPr id="4" name="Group 4"/>
            <p:cNvGrpSpPr>
              <a:grpSpLocks noChangeAspect="1"/>
            </p:cNvGrpSpPr>
            <p:nvPr/>
          </p:nvGrpSpPr>
          <p:grpSpPr bwMode="auto">
            <a:xfrm rot="19187993">
              <a:off x="5226008" y="817268"/>
              <a:ext cx="8799165" cy="5779527"/>
              <a:chOff x="3948" y="1290"/>
              <a:chExt cx="1334" cy="793"/>
            </a:xfrm>
            <a:grpFill/>
          </p:grpSpPr>
          <p:sp>
            <p:nvSpPr>
              <p:cNvPr id="93" name="Freeform 5"/>
              <p:cNvSpPr/>
              <p:nvPr/>
            </p:nvSpPr>
            <p:spPr bwMode="auto">
              <a:xfrm>
                <a:off x="4145" y="1831"/>
                <a:ext cx="5" cy="3"/>
              </a:xfrm>
              <a:custGeom>
                <a:avLst/>
                <a:gdLst>
                  <a:gd name="T0" fmla="*/ 5 w 6"/>
                  <a:gd name="T1" fmla="*/ 0 h 3"/>
                  <a:gd name="T2" fmla="*/ 4 w 6"/>
                  <a:gd name="T3" fmla="*/ 1 h 3"/>
                  <a:gd name="T4" fmla="*/ 2 w 6"/>
                  <a:gd name="T5" fmla="*/ 1 h 3"/>
                  <a:gd name="T6" fmla="*/ 1 w 6"/>
                  <a:gd name="T7" fmla="*/ 1 h 3"/>
                  <a:gd name="T8" fmla="*/ 0 w 6"/>
                  <a:gd name="T9" fmla="*/ 3 h 3"/>
                  <a:gd name="T10" fmla="*/ 2 w 6"/>
                  <a:gd name="T11" fmla="*/ 3 h 3"/>
                  <a:gd name="T12" fmla="*/ 5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5" y="0"/>
                    </a:moveTo>
                    <a:cubicBezTo>
                      <a:pt x="5" y="1"/>
                      <a:pt x="4" y="1"/>
                      <a:pt x="4" y="1"/>
                    </a:cubicBezTo>
                    <a:cubicBezTo>
                      <a:pt x="3" y="1"/>
                      <a:pt x="3" y="1"/>
                      <a:pt x="2" y="1"/>
                    </a:cubicBezTo>
                    <a:cubicBezTo>
                      <a:pt x="2" y="1"/>
                      <a:pt x="1" y="1"/>
                      <a:pt x="1" y="1"/>
                    </a:cubicBezTo>
                    <a:cubicBezTo>
                      <a:pt x="0" y="1"/>
                      <a:pt x="0" y="1"/>
                      <a:pt x="0" y="3"/>
                    </a:cubicBezTo>
                    <a:cubicBezTo>
                      <a:pt x="0" y="3"/>
                      <a:pt x="1" y="3"/>
                      <a:pt x="2" y="3"/>
                    </a:cubicBezTo>
                    <a:cubicBezTo>
                      <a:pt x="4" y="3"/>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4" name="Freeform 6"/>
              <p:cNvSpPr/>
              <p:nvPr/>
            </p:nvSpPr>
            <p:spPr bwMode="auto">
              <a:xfrm>
                <a:off x="4097" y="1856"/>
                <a:ext cx="22" cy="13"/>
              </a:xfrm>
              <a:custGeom>
                <a:avLst/>
                <a:gdLst>
                  <a:gd name="T0" fmla="*/ 24 w 24"/>
                  <a:gd name="T1" fmla="*/ 0 h 15"/>
                  <a:gd name="T2" fmla="*/ 0 w 24"/>
                  <a:gd name="T3" fmla="*/ 15 h 15"/>
                  <a:gd name="T4" fmla="*/ 24 w 24"/>
                  <a:gd name="T5" fmla="*/ 0 h 15"/>
                </a:gdLst>
                <a:ahLst/>
                <a:cxnLst>
                  <a:cxn ang="0">
                    <a:pos x="T0" y="T1"/>
                  </a:cxn>
                  <a:cxn ang="0">
                    <a:pos x="T2" y="T3"/>
                  </a:cxn>
                  <a:cxn ang="0">
                    <a:pos x="T4" y="T5"/>
                  </a:cxn>
                </a:cxnLst>
                <a:rect l="0" t="0" r="r" b="b"/>
                <a:pathLst>
                  <a:path w="24" h="15">
                    <a:moveTo>
                      <a:pt x="24" y="0"/>
                    </a:moveTo>
                    <a:cubicBezTo>
                      <a:pt x="15" y="3"/>
                      <a:pt x="4" y="6"/>
                      <a:pt x="0" y="15"/>
                    </a:cubicBezTo>
                    <a:cubicBezTo>
                      <a:pt x="10" y="10"/>
                      <a:pt x="21" y="7"/>
                      <a:pt x="2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5" name="Freeform 7"/>
              <p:cNvSpPr/>
              <p:nvPr/>
            </p:nvSpPr>
            <p:spPr bwMode="auto">
              <a:xfrm>
                <a:off x="4049" y="1881"/>
                <a:ext cx="22" cy="13"/>
              </a:xfrm>
              <a:custGeom>
                <a:avLst/>
                <a:gdLst>
                  <a:gd name="T0" fmla="*/ 24 w 24"/>
                  <a:gd name="T1" fmla="*/ 0 h 15"/>
                  <a:gd name="T2" fmla="*/ 0 w 24"/>
                  <a:gd name="T3" fmla="*/ 15 h 15"/>
                  <a:gd name="T4" fmla="*/ 24 w 24"/>
                  <a:gd name="T5" fmla="*/ 0 h 15"/>
                </a:gdLst>
                <a:ahLst/>
                <a:cxnLst>
                  <a:cxn ang="0">
                    <a:pos x="T0" y="T1"/>
                  </a:cxn>
                  <a:cxn ang="0">
                    <a:pos x="T2" y="T3"/>
                  </a:cxn>
                  <a:cxn ang="0">
                    <a:pos x="T4" y="T5"/>
                  </a:cxn>
                </a:cxnLst>
                <a:rect l="0" t="0" r="r" b="b"/>
                <a:pathLst>
                  <a:path w="24" h="15">
                    <a:moveTo>
                      <a:pt x="24" y="0"/>
                    </a:moveTo>
                    <a:cubicBezTo>
                      <a:pt x="13" y="2"/>
                      <a:pt x="7" y="8"/>
                      <a:pt x="0" y="15"/>
                    </a:cubicBezTo>
                    <a:cubicBezTo>
                      <a:pt x="9" y="10"/>
                      <a:pt x="20" y="7"/>
                      <a:pt x="2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6" name="Freeform 8"/>
              <p:cNvSpPr/>
              <p:nvPr/>
            </p:nvSpPr>
            <p:spPr bwMode="auto">
              <a:xfrm>
                <a:off x="4081" y="1871"/>
                <a:ext cx="23" cy="18"/>
              </a:xfrm>
              <a:custGeom>
                <a:avLst/>
                <a:gdLst>
                  <a:gd name="T0" fmla="*/ 25 w 25"/>
                  <a:gd name="T1" fmla="*/ 0 h 20"/>
                  <a:gd name="T2" fmla="*/ 2 w 25"/>
                  <a:gd name="T3" fmla="*/ 16 h 20"/>
                  <a:gd name="T4" fmla="*/ 1 w 25"/>
                  <a:gd name="T5" fmla="*/ 18 h 20"/>
                  <a:gd name="T6" fmla="*/ 0 w 25"/>
                  <a:gd name="T7" fmla="*/ 18 h 20"/>
                  <a:gd name="T8" fmla="*/ 1 w 25"/>
                  <a:gd name="T9" fmla="*/ 18 h 20"/>
                  <a:gd name="T10" fmla="*/ 1 w 25"/>
                  <a:gd name="T11" fmla="*/ 19 h 20"/>
                  <a:gd name="T12" fmla="*/ 4 w 25"/>
                  <a:gd name="T13" fmla="*/ 20 h 20"/>
                  <a:gd name="T14" fmla="*/ 11 w 25"/>
                  <a:gd name="T15" fmla="*/ 13 h 20"/>
                  <a:gd name="T16" fmla="*/ 4 w 25"/>
                  <a:gd name="T17" fmla="*/ 15 h 20"/>
                  <a:gd name="T18" fmla="*/ 25 w 25"/>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0">
                    <a:moveTo>
                      <a:pt x="25" y="0"/>
                    </a:moveTo>
                    <a:cubicBezTo>
                      <a:pt x="16" y="4"/>
                      <a:pt x="7" y="9"/>
                      <a:pt x="2" y="16"/>
                    </a:cubicBezTo>
                    <a:cubicBezTo>
                      <a:pt x="1" y="16"/>
                      <a:pt x="1" y="17"/>
                      <a:pt x="1" y="18"/>
                    </a:cubicBezTo>
                    <a:cubicBezTo>
                      <a:pt x="0" y="18"/>
                      <a:pt x="0" y="18"/>
                      <a:pt x="0" y="18"/>
                    </a:cubicBezTo>
                    <a:cubicBezTo>
                      <a:pt x="1" y="18"/>
                      <a:pt x="1" y="18"/>
                      <a:pt x="1" y="18"/>
                    </a:cubicBezTo>
                    <a:cubicBezTo>
                      <a:pt x="1" y="18"/>
                      <a:pt x="1" y="19"/>
                      <a:pt x="1" y="19"/>
                    </a:cubicBezTo>
                    <a:cubicBezTo>
                      <a:pt x="2" y="20"/>
                      <a:pt x="3" y="20"/>
                      <a:pt x="4" y="20"/>
                    </a:cubicBezTo>
                    <a:cubicBezTo>
                      <a:pt x="7" y="20"/>
                      <a:pt x="11" y="18"/>
                      <a:pt x="11" y="13"/>
                    </a:cubicBezTo>
                    <a:cubicBezTo>
                      <a:pt x="9" y="14"/>
                      <a:pt x="6" y="14"/>
                      <a:pt x="4" y="15"/>
                    </a:cubicBezTo>
                    <a:cubicBezTo>
                      <a:pt x="12" y="9"/>
                      <a:pt x="22" y="8"/>
                      <a:pt x="2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7" name="Freeform 9"/>
              <p:cNvSpPr/>
              <p:nvPr/>
            </p:nvSpPr>
            <p:spPr bwMode="auto">
              <a:xfrm>
                <a:off x="4406" y="1748"/>
                <a:ext cx="7" cy="3"/>
              </a:xfrm>
              <a:custGeom>
                <a:avLst/>
                <a:gdLst>
                  <a:gd name="T0" fmla="*/ 4 w 7"/>
                  <a:gd name="T1" fmla="*/ 0 h 3"/>
                  <a:gd name="T2" fmla="*/ 1 w 7"/>
                  <a:gd name="T3" fmla="*/ 3 h 3"/>
                  <a:gd name="T4" fmla="*/ 3 w 7"/>
                  <a:gd name="T5" fmla="*/ 3 h 3"/>
                  <a:gd name="T6" fmla="*/ 6 w 7"/>
                  <a:gd name="T7" fmla="*/ 0 h 3"/>
                  <a:gd name="T8" fmla="*/ 4 w 7"/>
                  <a:gd name="T9" fmla="*/ 0 h 3"/>
                </a:gdLst>
                <a:ahLst/>
                <a:cxnLst>
                  <a:cxn ang="0">
                    <a:pos x="T0" y="T1"/>
                  </a:cxn>
                  <a:cxn ang="0">
                    <a:pos x="T2" y="T3"/>
                  </a:cxn>
                  <a:cxn ang="0">
                    <a:pos x="T4" y="T5"/>
                  </a:cxn>
                  <a:cxn ang="0">
                    <a:pos x="T6" y="T7"/>
                  </a:cxn>
                  <a:cxn ang="0">
                    <a:pos x="T8" y="T9"/>
                  </a:cxn>
                </a:cxnLst>
                <a:rect l="0" t="0" r="r" b="b"/>
                <a:pathLst>
                  <a:path w="7" h="3">
                    <a:moveTo>
                      <a:pt x="4" y="0"/>
                    </a:moveTo>
                    <a:cubicBezTo>
                      <a:pt x="2" y="0"/>
                      <a:pt x="0" y="1"/>
                      <a:pt x="1" y="3"/>
                    </a:cubicBezTo>
                    <a:cubicBezTo>
                      <a:pt x="1" y="3"/>
                      <a:pt x="2" y="3"/>
                      <a:pt x="3" y="3"/>
                    </a:cubicBezTo>
                    <a:cubicBezTo>
                      <a:pt x="5" y="3"/>
                      <a:pt x="7" y="2"/>
                      <a:pt x="6" y="0"/>
                    </a:cubicBezTo>
                    <a:cubicBezTo>
                      <a:pt x="6" y="0"/>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8" name="Freeform 10"/>
              <p:cNvSpPr/>
              <p:nvPr/>
            </p:nvSpPr>
            <p:spPr bwMode="auto">
              <a:xfrm>
                <a:off x="4430" y="1746"/>
                <a:ext cx="16" cy="8"/>
              </a:xfrm>
              <a:custGeom>
                <a:avLst/>
                <a:gdLst>
                  <a:gd name="T0" fmla="*/ 18 w 18"/>
                  <a:gd name="T1" fmla="*/ 0 h 9"/>
                  <a:gd name="T2" fmla="*/ 0 w 18"/>
                  <a:gd name="T3" fmla="*/ 9 h 9"/>
                  <a:gd name="T4" fmla="*/ 18 w 18"/>
                  <a:gd name="T5" fmla="*/ 0 h 9"/>
                </a:gdLst>
                <a:ahLst/>
                <a:cxnLst>
                  <a:cxn ang="0">
                    <a:pos x="T0" y="T1"/>
                  </a:cxn>
                  <a:cxn ang="0">
                    <a:pos x="T2" y="T3"/>
                  </a:cxn>
                  <a:cxn ang="0">
                    <a:pos x="T4" y="T5"/>
                  </a:cxn>
                </a:cxnLst>
                <a:rect l="0" t="0" r="r" b="b"/>
                <a:pathLst>
                  <a:path w="18" h="9">
                    <a:moveTo>
                      <a:pt x="18" y="0"/>
                    </a:moveTo>
                    <a:cubicBezTo>
                      <a:pt x="13" y="3"/>
                      <a:pt x="2" y="4"/>
                      <a:pt x="0" y="9"/>
                    </a:cubicBezTo>
                    <a:cubicBezTo>
                      <a:pt x="6" y="6"/>
                      <a:pt x="16" y="4"/>
                      <a:pt x="1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9" name="Freeform 11"/>
              <p:cNvSpPr/>
              <p:nvPr/>
            </p:nvSpPr>
            <p:spPr bwMode="auto">
              <a:xfrm>
                <a:off x="4048" y="1828"/>
                <a:ext cx="1" cy="0"/>
              </a:xfrm>
              <a:custGeom>
                <a:avLst/>
                <a:gdLst>
                  <a:gd name="T0" fmla="*/ 0 w 2"/>
                  <a:gd name="T1" fmla="*/ 0 h 1"/>
                  <a:gd name="T2" fmla="*/ 1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1"/>
                      <a:pt x="1" y="1"/>
                    </a:cubicBezTo>
                    <a:cubicBezTo>
                      <a:pt x="1" y="1"/>
                      <a:pt x="2" y="1"/>
                      <a:pt x="2" y="1"/>
                    </a:cubicBezTo>
                    <a:cubicBezTo>
                      <a:pt x="1" y="1"/>
                      <a:pt x="1" y="1"/>
                      <a:pt x="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0" name="Freeform 12"/>
              <p:cNvSpPr/>
              <p:nvPr/>
            </p:nvSpPr>
            <p:spPr bwMode="auto">
              <a:xfrm>
                <a:off x="4034" y="1856"/>
                <a:ext cx="8" cy="6"/>
              </a:xfrm>
              <a:custGeom>
                <a:avLst/>
                <a:gdLst>
                  <a:gd name="T0" fmla="*/ 6 w 9"/>
                  <a:gd name="T1" fmla="*/ 0 h 7"/>
                  <a:gd name="T2" fmla="*/ 0 w 9"/>
                  <a:gd name="T3" fmla="*/ 1 h 7"/>
                  <a:gd name="T4" fmla="*/ 3 w 9"/>
                  <a:gd name="T5" fmla="*/ 5 h 7"/>
                  <a:gd name="T6" fmla="*/ 4 w 9"/>
                  <a:gd name="T7" fmla="*/ 4 h 7"/>
                  <a:gd name="T8" fmla="*/ 5 w 9"/>
                  <a:gd name="T9" fmla="*/ 4 h 7"/>
                  <a:gd name="T10" fmla="*/ 7 w 9"/>
                  <a:gd name="T11" fmla="*/ 5 h 7"/>
                  <a:gd name="T12" fmla="*/ 5 w 9"/>
                  <a:gd name="T13" fmla="*/ 7 h 7"/>
                  <a:gd name="T14" fmla="*/ 8 w 9"/>
                  <a:gd name="T15" fmla="*/ 0 h 7"/>
                  <a:gd name="T16" fmla="*/ 6 w 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6" y="0"/>
                    </a:moveTo>
                    <a:cubicBezTo>
                      <a:pt x="4" y="0"/>
                      <a:pt x="3" y="0"/>
                      <a:pt x="0" y="1"/>
                    </a:cubicBezTo>
                    <a:cubicBezTo>
                      <a:pt x="1" y="4"/>
                      <a:pt x="1" y="5"/>
                      <a:pt x="3" y="5"/>
                    </a:cubicBezTo>
                    <a:cubicBezTo>
                      <a:pt x="3" y="5"/>
                      <a:pt x="3" y="4"/>
                      <a:pt x="4" y="4"/>
                    </a:cubicBezTo>
                    <a:cubicBezTo>
                      <a:pt x="4" y="4"/>
                      <a:pt x="5" y="4"/>
                      <a:pt x="5" y="4"/>
                    </a:cubicBezTo>
                    <a:cubicBezTo>
                      <a:pt x="6" y="4"/>
                      <a:pt x="6" y="4"/>
                      <a:pt x="7" y="5"/>
                    </a:cubicBezTo>
                    <a:cubicBezTo>
                      <a:pt x="6" y="6"/>
                      <a:pt x="4" y="6"/>
                      <a:pt x="5" y="7"/>
                    </a:cubicBezTo>
                    <a:cubicBezTo>
                      <a:pt x="8" y="6"/>
                      <a:pt x="9" y="3"/>
                      <a:pt x="8" y="0"/>
                    </a:cubicBezTo>
                    <a:cubicBezTo>
                      <a:pt x="7" y="0"/>
                      <a:pt x="7"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1" name="Freeform 13"/>
              <p:cNvSpPr/>
              <p:nvPr/>
            </p:nvSpPr>
            <p:spPr bwMode="auto">
              <a:xfrm>
                <a:off x="4122" y="1832"/>
                <a:ext cx="15" cy="7"/>
              </a:xfrm>
              <a:custGeom>
                <a:avLst/>
                <a:gdLst>
                  <a:gd name="T0" fmla="*/ 14 w 16"/>
                  <a:gd name="T1" fmla="*/ 0 h 8"/>
                  <a:gd name="T2" fmla="*/ 0 w 16"/>
                  <a:gd name="T3" fmla="*/ 8 h 8"/>
                  <a:gd name="T4" fmla="*/ 16 w 16"/>
                  <a:gd name="T5" fmla="*/ 2 h 8"/>
                  <a:gd name="T6" fmla="*/ 15 w 16"/>
                  <a:gd name="T7" fmla="*/ 3 h 8"/>
                  <a:gd name="T8" fmla="*/ 15 w 16"/>
                  <a:gd name="T9" fmla="*/ 0 h 8"/>
                  <a:gd name="T10" fmla="*/ 14 w 16"/>
                  <a:gd name="T11" fmla="*/ 0 h 8"/>
                </a:gdLst>
                <a:ahLst/>
                <a:cxnLst>
                  <a:cxn ang="0">
                    <a:pos x="T0" y="T1"/>
                  </a:cxn>
                  <a:cxn ang="0">
                    <a:pos x="T2" y="T3"/>
                  </a:cxn>
                  <a:cxn ang="0">
                    <a:pos x="T4" y="T5"/>
                  </a:cxn>
                  <a:cxn ang="0">
                    <a:pos x="T6" y="T7"/>
                  </a:cxn>
                  <a:cxn ang="0">
                    <a:pos x="T8" y="T9"/>
                  </a:cxn>
                  <a:cxn ang="0">
                    <a:pos x="T10" y="T11"/>
                  </a:cxn>
                </a:cxnLst>
                <a:rect l="0" t="0" r="r" b="b"/>
                <a:pathLst>
                  <a:path w="16" h="8">
                    <a:moveTo>
                      <a:pt x="14" y="0"/>
                    </a:moveTo>
                    <a:cubicBezTo>
                      <a:pt x="9" y="0"/>
                      <a:pt x="0" y="1"/>
                      <a:pt x="0" y="8"/>
                    </a:cubicBezTo>
                    <a:cubicBezTo>
                      <a:pt x="6" y="3"/>
                      <a:pt x="15" y="5"/>
                      <a:pt x="16" y="2"/>
                    </a:cubicBezTo>
                    <a:cubicBezTo>
                      <a:pt x="16" y="3"/>
                      <a:pt x="15" y="3"/>
                      <a:pt x="15" y="3"/>
                    </a:cubicBezTo>
                    <a:cubicBezTo>
                      <a:pt x="14" y="3"/>
                      <a:pt x="14" y="1"/>
                      <a:pt x="15" y="0"/>
                    </a:cubicBezTo>
                    <a:cubicBezTo>
                      <a:pt x="14" y="0"/>
                      <a:pt x="14" y="0"/>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2" name="Freeform 14"/>
              <p:cNvSpPr/>
              <p:nvPr/>
            </p:nvSpPr>
            <p:spPr bwMode="auto">
              <a:xfrm>
                <a:off x="4052" y="1869"/>
                <a:ext cx="13" cy="8"/>
              </a:xfrm>
              <a:custGeom>
                <a:avLst/>
                <a:gdLst>
                  <a:gd name="T0" fmla="*/ 15 w 15"/>
                  <a:gd name="T1" fmla="*/ 0 h 8"/>
                  <a:gd name="T2" fmla="*/ 3 w 15"/>
                  <a:gd name="T3" fmla="*/ 8 h 8"/>
                  <a:gd name="T4" fmla="*/ 15 w 15"/>
                  <a:gd name="T5" fmla="*/ 0 h 8"/>
                </a:gdLst>
                <a:ahLst/>
                <a:cxnLst>
                  <a:cxn ang="0">
                    <a:pos x="T0" y="T1"/>
                  </a:cxn>
                  <a:cxn ang="0">
                    <a:pos x="T2" y="T3"/>
                  </a:cxn>
                  <a:cxn ang="0">
                    <a:pos x="T4" y="T5"/>
                  </a:cxn>
                </a:cxnLst>
                <a:rect l="0" t="0" r="r" b="b"/>
                <a:pathLst>
                  <a:path w="15" h="8">
                    <a:moveTo>
                      <a:pt x="15" y="0"/>
                    </a:moveTo>
                    <a:cubicBezTo>
                      <a:pt x="10" y="1"/>
                      <a:pt x="0" y="7"/>
                      <a:pt x="3" y="8"/>
                    </a:cubicBezTo>
                    <a:cubicBezTo>
                      <a:pt x="7" y="3"/>
                      <a:pt x="14" y="6"/>
                      <a:pt x="1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3" name="Freeform 15"/>
              <p:cNvSpPr/>
              <p:nvPr/>
            </p:nvSpPr>
            <p:spPr bwMode="auto">
              <a:xfrm>
                <a:off x="4309" y="1921"/>
                <a:ext cx="32" cy="12"/>
              </a:xfrm>
              <a:custGeom>
                <a:avLst/>
                <a:gdLst>
                  <a:gd name="T0" fmla="*/ 36 w 36"/>
                  <a:gd name="T1" fmla="*/ 0 h 13"/>
                  <a:gd name="T2" fmla="*/ 0 w 36"/>
                  <a:gd name="T3" fmla="*/ 11 h 13"/>
                  <a:gd name="T4" fmla="*/ 8 w 36"/>
                  <a:gd name="T5" fmla="*/ 13 h 13"/>
                  <a:gd name="T6" fmla="*/ 36 w 36"/>
                  <a:gd name="T7" fmla="*/ 0 h 13"/>
                </a:gdLst>
                <a:ahLst/>
                <a:cxnLst>
                  <a:cxn ang="0">
                    <a:pos x="T0" y="T1"/>
                  </a:cxn>
                  <a:cxn ang="0">
                    <a:pos x="T2" y="T3"/>
                  </a:cxn>
                  <a:cxn ang="0">
                    <a:pos x="T4" y="T5"/>
                  </a:cxn>
                  <a:cxn ang="0">
                    <a:pos x="T6" y="T7"/>
                  </a:cxn>
                </a:cxnLst>
                <a:rect l="0" t="0" r="r" b="b"/>
                <a:pathLst>
                  <a:path w="36" h="13">
                    <a:moveTo>
                      <a:pt x="36" y="0"/>
                    </a:moveTo>
                    <a:cubicBezTo>
                      <a:pt x="25" y="3"/>
                      <a:pt x="12" y="8"/>
                      <a:pt x="0" y="11"/>
                    </a:cubicBezTo>
                    <a:cubicBezTo>
                      <a:pt x="2" y="12"/>
                      <a:pt x="5" y="13"/>
                      <a:pt x="8" y="13"/>
                    </a:cubicBezTo>
                    <a:cubicBezTo>
                      <a:pt x="18" y="13"/>
                      <a:pt x="33" y="6"/>
                      <a:pt x="3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4" name="Freeform 16"/>
              <p:cNvSpPr/>
              <p:nvPr/>
            </p:nvSpPr>
            <p:spPr bwMode="auto">
              <a:xfrm>
                <a:off x="4298" y="1933"/>
                <a:ext cx="9" cy="3"/>
              </a:xfrm>
              <a:custGeom>
                <a:avLst/>
                <a:gdLst>
                  <a:gd name="T0" fmla="*/ 3 w 10"/>
                  <a:gd name="T1" fmla="*/ 0 h 3"/>
                  <a:gd name="T2" fmla="*/ 0 w 10"/>
                  <a:gd name="T3" fmla="*/ 1 h 3"/>
                  <a:gd name="T4" fmla="*/ 4 w 10"/>
                  <a:gd name="T5" fmla="*/ 3 h 3"/>
                  <a:gd name="T6" fmla="*/ 10 w 10"/>
                  <a:gd name="T7" fmla="*/ 0 h 3"/>
                  <a:gd name="T8" fmla="*/ 7 w 10"/>
                  <a:gd name="T9" fmla="*/ 1 h 3"/>
                  <a:gd name="T10" fmla="*/ 5 w 10"/>
                  <a:gd name="T11" fmla="*/ 0 h 3"/>
                  <a:gd name="T12" fmla="*/ 3 w 1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3" y="0"/>
                    </a:moveTo>
                    <a:cubicBezTo>
                      <a:pt x="3" y="0"/>
                      <a:pt x="2" y="0"/>
                      <a:pt x="0" y="1"/>
                    </a:cubicBezTo>
                    <a:cubicBezTo>
                      <a:pt x="1" y="2"/>
                      <a:pt x="2" y="3"/>
                      <a:pt x="4" y="3"/>
                    </a:cubicBezTo>
                    <a:cubicBezTo>
                      <a:pt x="7" y="3"/>
                      <a:pt x="10" y="2"/>
                      <a:pt x="10" y="0"/>
                    </a:cubicBezTo>
                    <a:cubicBezTo>
                      <a:pt x="9" y="1"/>
                      <a:pt x="8" y="1"/>
                      <a:pt x="7" y="1"/>
                    </a:cubicBezTo>
                    <a:cubicBezTo>
                      <a:pt x="7" y="1"/>
                      <a:pt x="6" y="0"/>
                      <a:pt x="5" y="0"/>
                    </a:cubicBezTo>
                    <a:cubicBezTo>
                      <a:pt x="5" y="0"/>
                      <a:pt x="4"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5" name="Freeform 17"/>
              <p:cNvSpPr/>
              <p:nvPr/>
            </p:nvSpPr>
            <p:spPr bwMode="auto">
              <a:xfrm>
                <a:off x="4305" y="1920"/>
                <a:ext cx="15" cy="8"/>
              </a:xfrm>
              <a:custGeom>
                <a:avLst/>
                <a:gdLst>
                  <a:gd name="T0" fmla="*/ 4 w 17"/>
                  <a:gd name="T1" fmla="*/ 0 h 9"/>
                  <a:gd name="T2" fmla="*/ 2 w 17"/>
                  <a:gd name="T3" fmla="*/ 1 h 9"/>
                  <a:gd name="T4" fmla="*/ 0 w 17"/>
                  <a:gd name="T5" fmla="*/ 8 h 9"/>
                  <a:gd name="T6" fmla="*/ 3 w 17"/>
                  <a:gd name="T7" fmla="*/ 9 h 9"/>
                  <a:gd name="T8" fmla="*/ 15 w 17"/>
                  <a:gd name="T9" fmla="*/ 3 h 9"/>
                  <a:gd name="T10" fmla="*/ 11 w 17"/>
                  <a:gd name="T11" fmla="*/ 5 h 9"/>
                  <a:gd name="T12" fmla="*/ 8 w 17"/>
                  <a:gd name="T13" fmla="*/ 3 h 9"/>
                  <a:gd name="T14" fmla="*/ 4 w 1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4" y="0"/>
                    </a:moveTo>
                    <a:cubicBezTo>
                      <a:pt x="3" y="0"/>
                      <a:pt x="3" y="0"/>
                      <a:pt x="2" y="1"/>
                    </a:cubicBezTo>
                    <a:cubicBezTo>
                      <a:pt x="1" y="3"/>
                      <a:pt x="2" y="6"/>
                      <a:pt x="0" y="8"/>
                    </a:cubicBezTo>
                    <a:cubicBezTo>
                      <a:pt x="1" y="8"/>
                      <a:pt x="2" y="9"/>
                      <a:pt x="3" y="9"/>
                    </a:cubicBezTo>
                    <a:cubicBezTo>
                      <a:pt x="9" y="9"/>
                      <a:pt x="17" y="5"/>
                      <a:pt x="15" y="3"/>
                    </a:cubicBezTo>
                    <a:cubicBezTo>
                      <a:pt x="14" y="4"/>
                      <a:pt x="12" y="5"/>
                      <a:pt x="11" y="5"/>
                    </a:cubicBezTo>
                    <a:cubicBezTo>
                      <a:pt x="10" y="5"/>
                      <a:pt x="9" y="4"/>
                      <a:pt x="8" y="3"/>
                    </a:cubicBezTo>
                    <a:cubicBezTo>
                      <a:pt x="6"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6" name="Freeform 18"/>
              <p:cNvSpPr/>
              <p:nvPr/>
            </p:nvSpPr>
            <p:spPr bwMode="auto">
              <a:xfrm>
                <a:off x="4364" y="1898"/>
                <a:ext cx="9" cy="4"/>
              </a:xfrm>
              <a:custGeom>
                <a:avLst/>
                <a:gdLst>
                  <a:gd name="T0" fmla="*/ 9 w 10"/>
                  <a:gd name="T1" fmla="*/ 0 h 5"/>
                  <a:gd name="T2" fmla="*/ 2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2" y="5"/>
                    </a:cubicBezTo>
                    <a:cubicBezTo>
                      <a:pt x="5" y="5"/>
                      <a:pt x="10" y="5"/>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7" name="Freeform 19"/>
              <p:cNvSpPr/>
              <p:nvPr/>
            </p:nvSpPr>
            <p:spPr bwMode="auto">
              <a:xfrm>
                <a:off x="4320" y="1918"/>
                <a:ext cx="4" cy="3"/>
              </a:xfrm>
              <a:custGeom>
                <a:avLst/>
                <a:gdLst>
                  <a:gd name="T0" fmla="*/ 2 w 4"/>
                  <a:gd name="T1" fmla="*/ 0 h 3"/>
                  <a:gd name="T2" fmla="*/ 0 w 4"/>
                  <a:gd name="T3" fmla="*/ 2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0"/>
                      <a:pt x="0" y="2"/>
                    </a:cubicBezTo>
                    <a:cubicBezTo>
                      <a:pt x="1" y="3"/>
                      <a:pt x="2" y="3"/>
                      <a:pt x="2" y="3"/>
                    </a:cubicBezTo>
                    <a:cubicBezTo>
                      <a:pt x="3" y="3"/>
                      <a:pt x="4" y="2"/>
                      <a:pt x="4" y="1"/>
                    </a:cubicBezTo>
                    <a:cubicBezTo>
                      <a:pt x="4" y="0"/>
                      <a:pt x="3" y="0"/>
                      <a:pt x="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8" name="Freeform 20"/>
              <p:cNvSpPr/>
              <p:nvPr/>
            </p:nvSpPr>
            <p:spPr bwMode="auto">
              <a:xfrm>
                <a:off x="4288" y="1924"/>
                <a:ext cx="12" cy="9"/>
              </a:xfrm>
              <a:custGeom>
                <a:avLst/>
                <a:gdLst>
                  <a:gd name="T0" fmla="*/ 9 w 13"/>
                  <a:gd name="T1" fmla="*/ 0 h 11"/>
                  <a:gd name="T2" fmla="*/ 0 w 13"/>
                  <a:gd name="T3" fmla="*/ 11 h 11"/>
                  <a:gd name="T4" fmla="*/ 13 w 13"/>
                  <a:gd name="T5" fmla="*/ 5 h 11"/>
                  <a:gd name="T6" fmla="*/ 13 w 13"/>
                  <a:gd name="T7" fmla="*/ 5 h 11"/>
                  <a:gd name="T8" fmla="*/ 9 w 13"/>
                  <a:gd name="T9" fmla="*/ 0 h 11"/>
                </a:gdLst>
                <a:ahLst/>
                <a:cxnLst>
                  <a:cxn ang="0">
                    <a:pos x="T0" y="T1"/>
                  </a:cxn>
                  <a:cxn ang="0">
                    <a:pos x="T2" y="T3"/>
                  </a:cxn>
                  <a:cxn ang="0">
                    <a:pos x="T4" y="T5"/>
                  </a:cxn>
                  <a:cxn ang="0">
                    <a:pos x="T6" y="T7"/>
                  </a:cxn>
                  <a:cxn ang="0">
                    <a:pos x="T8" y="T9"/>
                  </a:cxn>
                </a:cxnLst>
                <a:rect l="0" t="0" r="r" b="b"/>
                <a:pathLst>
                  <a:path w="13" h="11">
                    <a:moveTo>
                      <a:pt x="9" y="0"/>
                    </a:moveTo>
                    <a:cubicBezTo>
                      <a:pt x="4" y="3"/>
                      <a:pt x="1" y="6"/>
                      <a:pt x="0" y="11"/>
                    </a:cubicBezTo>
                    <a:cubicBezTo>
                      <a:pt x="3" y="10"/>
                      <a:pt x="12" y="9"/>
                      <a:pt x="13" y="5"/>
                    </a:cubicBezTo>
                    <a:cubicBezTo>
                      <a:pt x="13" y="5"/>
                      <a:pt x="13" y="5"/>
                      <a:pt x="13" y="5"/>
                    </a:cubicBezTo>
                    <a:cubicBezTo>
                      <a:pt x="9" y="5"/>
                      <a:pt x="13" y="0"/>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9" name="Freeform 21"/>
              <p:cNvSpPr/>
              <p:nvPr/>
            </p:nvSpPr>
            <p:spPr bwMode="auto">
              <a:xfrm>
                <a:off x="4361" y="1891"/>
                <a:ext cx="21" cy="7"/>
              </a:xfrm>
              <a:custGeom>
                <a:avLst/>
                <a:gdLst>
                  <a:gd name="T0" fmla="*/ 21 w 23"/>
                  <a:gd name="T1" fmla="*/ 0 h 8"/>
                  <a:gd name="T2" fmla="*/ 0 w 23"/>
                  <a:gd name="T3" fmla="*/ 7 h 8"/>
                  <a:gd name="T4" fmla="*/ 3 w 23"/>
                  <a:gd name="T5" fmla="*/ 8 h 8"/>
                  <a:gd name="T6" fmla="*/ 21 w 23"/>
                  <a:gd name="T7" fmla="*/ 0 h 8"/>
                </a:gdLst>
                <a:ahLst/>
                <a:cxnLst>
                  <a:cxn ang="0">
                    <a:pos x="T0" y="T1"/>
                  </a:cxn>
                  <a:cxn ang="0">
                    <a:pos x="T2" y="T3"/>
                  </a:cxn>
                  <a:cxn ang="0">
                    <a:pos x="T4" y="T5"/>
                  </a:cxn>
                  <a:cxn ang="0">
                    <a:pos x="T6" y="T7"/>
                  </a:cxn>
                </a:cxnLst>
                <a:rect l="0" t="0" r="r" b="b"/>
                <a:pathLst>
                  <a:path w="23" h="8">
                    <a:moveTo>
                      <a:pt x="21" y="0"/>
                    </a:moveTo>
                    <a:cubicBezTo>
                      <a:pt x="11" y="4"/>
                      <a:pt x="7" y="5"/>
                      <a:pt x="0" y="7"/>
                    </a:cubicBezTo>
                    <a:cubicBezTo>
                      <a:pt x="1" y="8"/>
                      <a:pt x="2" y="8"/>
                      <a:pt x="3" y="8"/>
                    </a:cubicBezTo>
                    <a:cubicBezTo>
                      <a:pt x="9" y="8"/>
                      <a:pt x="23" y="0"/>
                      <a:pt x="2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0" name="Freeform 22"/>
              <p:cNvSpPr/>
              <p:nvPr/>
            </p:nvSpPr>
            <p:spPr bwMode="auto">
              <a:xfrm>
                <a:off x="4277" y="1931"/>
                <a:ext cx="7" cy="4"/>
              </a:xfrm>
              <a:custGeom>
                <a:avLst/>
                <a:gdLst>
                  <a:gd name="T0" fmla="*/ 4 w 7"/>
                  <a:gd name="T1" fmla="*/ 0 h 5"/>
                  <a:gd name="T2" fmla="*/ 2 w 7"/>
                  <a:gd name="T3" fmla="*/ 5 h 5"/>
                  <a:gd name="T4" fmla="*/ 7 w 7"/>
                  <a:gd name="T5" fmla="*/ 3 h 5"/>
                  <a:gd name="T6" fmla="*/ 4 w 7"/>
                  <a:gd name="T7" fmla="*/ 0 h 5"/>
                </a:gdLst>
                <a:ahLst/>
                <a:cxnLst>
                  <a:cxn ang="0">
                    <a:pos x="T0" y="T1"/>
                  </a:cxn>
                  <a:cxn ang="0">
                    <a:pos x="T2" y="T3"/>
                  </a:cxn>
                  <a:cxn ang="0">
                    <a:pos x="T4" y="T5"/>
                  </a:cxn>
                  <a:cxn ang="0">
                    <a:pos x="T6" y="T7"/>
                  </a:cxn>
                </a:cxnLst>
                <a:rect l="0" t="0" r="r" b="b"/>
                <a:pathLst>
                  <a:path w="7" h="5">
                    <a:moveTo>
                      <a:pt x="4" y="0"/>
                    </a:moveTo>
                    <a:cubicBezTo>
                      <a:pt x="2" y="0"/>
                      <a:pt x="0" y="2"/>
                      <a:pt x="2" y="5"/>
                    </a:cubicBezTo>
                    <a:cubicBezTo>
                      <a:pt x="4" y="5"/>
                      <a:pt x="5" y="4"/>
                      <a:pt x="7" y="3"/>
                    </a:cubicBezTo>
                    <a:cubicBezTo>
                      <a:pt x="7"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1" name="Freeform 23"/>
              <p:cNvSpPr/>
              <p:nvPr/>
            </p:nvSpPr>
            <p:spPr bwMode="auto">
              <a:xfrm>
                <a:off x="4337" y="1901"/>
                <a:ext cx="6" cy="4"/>
              </a:xfrm>
              <a:custGeom>
                <a:avLst/>
                <a:gdLst>
                  <a:gd name="T0" fmla="*/ 5 w 7"/>
                  <a:gd name="T1" fmla="*/ 0 h 4"/>
                  <a:gd name="T2" fmla="*/ 1 w 7"/>
                  <a:gd name="T3" fmla="*/ 4 h 4"/>
                  <a:gd name="T4" fmla="*/ 2 w 7"/>
                  <a:gd name="T5" fmla="*/ 3 h 4"/>
                  <a:gd name="T6" fmla="*/ 3 w 7"/>
                  <a:gd name="T7" fmla="*/ 3 h 4"/>
                  <a:gd name="T8" fmla="*/ 4 w 7"/>
                  <a:gd name="T9" fmla="*/ 4 h 4"/>
                  <a:gd name="T10" fmla="*/ 7 w 7"/>
                  <a:gd name="T11" fmla="*/ 3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3" y="0"/>
                      <a:pt x="0" y="2"/>
                      <a:pt x="1" y="4"/>
                    </a:cubicBezTo>
                    <a:cubicBezTo>
                      <a:pt x="1" y="3"/>
                      <a:pt x="1" y="3"/>
                      <a:pt x="2" y="3"/>
                    </a:cubicBezTo>
                    <a:cubicBezTo>
                      <a:pt x="2" y="3"/>
                      <a:pt x="2" y="3"/>
                      <a:pt x="3" y="3"/>
                    </a:cubicBezTo>
                    <a:cubicBezTo>
                      <a:pt x="3" y="4"/>
                      <a:pt x="3" y="4"/>
                      <a:pt x="4" y="4"/>
                    </a:cubicBezTo>
                    <a:cubicBezTo>
                      <a:pt x="5" y="4"/>
                      <a:pt x="5" y="3"/>
                      <a:pt x="7" y="3"/>
                    </a:cubicBezTo>
                    <a:cubicBezTo>
                      <a:pt x="7" y="1"/>
                      <a:pt x="6"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2" name="Freeform 24"/>
              <p:cNvSpPr/>
              <p:nvPr/>
            </p:nvSpPr>
            <p:spPr bwMode="auto">
              <a:xfrm>
                <a:off x="4264" y="1933"/>
                <a:ext cx="3" cy="4"/>
              </a:xfrm>
              <a:custGeom>
                <a:avLst/>
                <a:gdLst>
                  <a:gd name="T0" fmla="*/ 1 w 3"/>
                  <a:gd name="T1" fmla="*/ 0 h 4"/>
                  <a:gd name="T2" fmla="*/ 0 w 3"/>
                  <a:gd name="T3" fmla="*/ 2 h 4"/>
                  <a:gd name="T4" fmla="*/ 2 w 3"/>
                  <a:gd name="T5" fmla="*/ 4 h 4"/>
                  <a:gd name="T6" fmla="*/ 3 w 3"/>
                  <a:gd name="T7" fmla="*/ 4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1"/>
                      <a:pt x="0" y="2"/>
                    </a:cubicBezTo>
                    <a:cubicBezTo>
                      <a:pt x="0" y="3"/>
                      <a:pt x="0" y="4"/>
                      <a:pt x="2" y="4"/>
                    </a:cubicBezTo>
                    <a:cubicBezTo>
                      <a:pt x="2" y="4"/>
                      <a:pt x="2" y="4"/>
                      <a:pt x="3" y="4"/>
                    </a:cubicBezTo>
                    <a:cubicBezTo>
                      <a:pt x="2" y="1"/>
                      <a:pt x="1" y="0"/>
                      <a:pt x="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3" name="Freeform 25"/>
              <p:cNvSpPr/>
              <p:nvPr/>
            </p:nvSpPr>
            <p:spPr bwMode="auto">
              <a:xfrm>
                <a:off x="5256" y="1421"/>
                <a:ext cx="5" cy="7"/>
              </a:xfrm>
              <a:custGeom>
                <a:avLst/>
                <a:gdLst>
                  <a:gd name="T0" fmla="*/ 5 w 6"/>
                  <a:gd name="T1" fmla="*/ 0 h 8"/>
                  <a:gd name="T2" fmla="*/ 0 w 6"/>
                  <a:gd name="T3" fmla="*/ 8 h 8"/>
                  <a:gd name="T4" fmla="*/ 5 w 6"/>
                  <a:gd name="T5" fmla="*/ 6 h 8"/>
                  <a:gd name="T6" fmla="*/ 5 w 6"/>
                  <a:gd name="T7" fmla="*/ 0 h 8"/>
                </a:gdLst>
                <a:ahLst/>
                <a:cxnLst>
                  <a:cxn ang="0">
                    <a:pos x="T0" y="T1"/>
                  </a:cxn>
                  <a:cxn ang="0">
                    <a:pos x="T2" y="T3"/>
                  </a:cxn>
                  <a:cxn ang="0">
                    <a:pos x="T4" y="T5"/>
                  </a:cxn>
                  <a:cxn ang="0">
                    <a:pos x="T6" y="T7"/>
                  </a:cxn>
                </a:cxnLst>
                <a:rect l="0" t="0" r="r" b="b"/>
                <a:pathLst>
                  <a:path w="6" h="8">
                    <a:moveTo>
                      <a:pt x="5" y="0"/>
                    </a:moveTo>
                    <a:cubicBezTo>
                      <a:pt x="1" y="2"/>
                      <a:pt x="1" y="5"/>
                      <a:pt x="0" y="8"/>
                    </a:cubicBezTo>
                    <a:cubicBezTo>
                      <a:pt x="2" y="7"/>
                      <a:pt x="3" y="7"/>
                      <a:pt x="5" y="6"/>
                    </a:cubicBezTo>
                    <a:cubicBezTo>
                      <a:pt x="2" y="3"/>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4" name="Freeform 26"/>
              <p:cNvSpPr/>
              <p:nvPr/>
            </p:nvSpPr>
            <p:spPr bwMode="auto">
              <a:xfrm>
                <a:off x="4334" y="1783"/>
                <a:ext cx="17" cy="9"/>
              </a:xfrm>
              <a:custGeom>
                <a:avLst/>
                <a:gdLst>
                  <a:gd name="T0" fmla="*/ 16 w 19"/>
                  <a:gd name="T1" fmla="*/ 0 h 10"/>
                  <a:gd name="T2" fmla="*/ 7 w 19"/>
                  <a:gd name="T3" fmla="*/ 6 h 10"/>
                  <a:gd name="T4" fmla="*/ 0 w 19"/>
                  <a:gd name="T5" fmla="*/ 10 h 10"/>
                  <a:gd name="T6" fmla="*/ 5 w 19"/>
                  <a:gd name="T7" fmla="*/ 9 h 10"/>
                  <a:gd name="T8" fmla="*/ 19 w 19"/>
                  <a:gd name="T9" fmla="*/ 1 h 10"/>
                  <a:gd name="T10" fmla="*/ 16 w 19"/>
                  <a:gd name="T11" fmla="*/ 0 h 10"/>
                </a:gdLst>
                <a:ahLst/>
                <a:cxnLst>
                  <a:cxn ang="0">
                    <a:pos x="T0" y="T1"/>
                  </a:cxn>
                  <a:cxn ang="0">
                    <a:pos x="T2" y="T3"/>
                  </a:cxn>
                  <a:cxn ang="0">
                    <a:pos x="T4" y="T5"/>
                  </a:cxn>
                  <a:cxn ang="0">
                    <a:pos x="T6" y="T7"/>
                  </a:cxn>
                  <a:cxn ang="0">
                    <a:pos x="T8" y="T9"/>
                  </a:cxn>
                  <a:cxn ang="0">
                    <a:pos x="T10" y="T11"/>
                  </a:cxn>
                </a:cxnLst>
                <a:rect l="0" t="0" r="r" b="b"/>
                <a:pathLst>
                  <a:path w="19" h="10">
                    <a:moveTo>
                      <a:pt x="16" y="0"/>
                    </a:moveTo>
                    <a:cubicBezTo>
                      <a:pt x="13" y="0"/>
                      <a:pt x="8" y="5"/>
                      <a:pt x="7" y="6"/>
                    </a:cubicBezTo>
                    <a:cubicBezTo>
                      <a:pt x="4" y="8"/>
                      <a:pt x="0" y="10"/>
                      <a:pt x="0" y="10"/>
                    </a:cubicBezTo>
                    <a:cubicBezTo>
                      <a:pt x="1" y="10"/>
                      <a:pt x="2" y="10"/>
                      <a:pt x="5" y="9"/>
                    </a:cubicBezTo>
                    <a:cubicBezTo>
                      <a:pt x="8" y="8"/>
                      <a:pt x="15" y="5"/>
                      <a:pt x="19" y="1"/>
                    </a:cubicBezTo>
                    <a:cubicBezTo>
                      <a:pt x="18" y="0"/>
                      <a:pt x="17" y="0"/>
                      <a:pt x="1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5" name="Freeform 27"/>
              <p:cNvSpPr/>
              <p:nvPr/>
            </p:nvSpPr>
            <p:spPr bwMode="auto">
              <a:xfrm>
                <a:off x="4400" y="1752"/>
                <a:ext cx="24" cy="11"/>
              </a:xfrm>
              <a:custGeom>
                <a:avLst/>
                <a:gdLst>
                  <a:gd name="T0" fmla="*/ 26 w 27"/>
                  <a:gd name="T1" fmla="*/ 0 h 12"/>
                  <a:gd name="T2" fmla="*/ 24 w 27"/>
                  <a:gd name="T3" fmla="*/ 0 h 12"/>
                  <a:gd name="T4" fmla="*/ 1 w 27"/>
                  <a:gd name="T5" fmla="*/ 12 h 12"/>
                  <a:gd name="T6" fmla="*/ 26 w 27"/>
                  <a:gd name="T7" fmla="*/ 0 h 12"/>
                </a:gdLst>
                <a:ahLst/>
                <a:cxnLst>
                  <a:cxn ang="0">
                    <a:pos x="T0" y="T1"/>
                  </a:cxn>
                  <a:cxn ang="0">
                    <a:pos x="T2" y="T3"/>
                  </a:cxn>
                  <a:cxn ang="0">
                    <a:pos x="T4" y="T5"/>
                  </a:cxn>
                  <a:cxn ang="0">
                    <a:pos x="T6" y="T7"/>
                  </a:cxn>
                </a:cxnLst>
                <a:rect l="0" t="0" r="r" b="b"/>
                <a:pathLst>
                  <a:path w="27" h="12">
                    <a:moveTo>
                      <a:pt x="26" y="0"/>
                    </a:moveTo>
                    <a:cubicBezTo>
                      <a:pt x="25" y="0"/>
                      <a:pt x="25" y="0"/>
                      <a:pt x="24" y="0"/>
                    </a:cubicBezTo>
                    <a:cubicBezTo>
                      <a:pt x="19" y="2"/>
                      <a:pt x="0" y="5"/>
                      <a:pt x="1" y="12"/>
                    </a:cubicBezTo>
                    <a:cubicBezTo>
                      <a:pt x="6" y="11"/>
                      <a:pt x="27" y="0"/>
                      <a:pt x="2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6" name="Freeform 28"/>
              <p:cNvSpPr/>
              <p:nvPr/>
            </p:nvSpPr>
            <p:spPr bwMode="auto">
              <a:xfrm>
                <a:off x="4390" y="1870"/>
                <a:ext cx="60" cy="33"/>
              </a:xfrm>
              <a:custGeom>
                <a:avLst/>
                <a:gdLst>
                  <a:gd name="T0" fmla="*/ 67 w 68"/>
                  <a:gd name="T1" fmla="*/ 0 h 37"/>
                  <a:gd name="T2" fmla="*/ 53 w 68"/>
                  <a:gd name="T3" fmla="*/ 9 h 37"/>
                  <a:gd name="T4" fmla="*/ 48 w 68"/>
                  <a:gd name="T5" fmla="*/ 8 h 37"/>
                  <a:gd name="T6" fmla="*/ 43 w 68"/>
                  <a:gd name="T7" fmla="*/ 15 h 37"/>
                  <a:gd name="T8" fmla="*/ 41 w 68"/>
                  <a:gd name="T9" fmla="*/ 15 h 37"/>
                  <a:gd name="T10" fmla="*/ 14 w 68"/>
                  <a:gd name="T11" fmla="*/ 29 h 37"/>
                  <a:gd name="T12" fmla="*/ 12 w 68"/>
                  <a:gd name="T13" fmla="*/ 30 h 37"/>
                  <a:gd name="T14" fmla="*/ 10 w 68"/>
                  <a:gd name="T15" fmla="*/ 29 h 37"/>
                  <a:gd name="T16" fmla="*/ 8 w 68"/>
                  <a:gd name="T17" fmla="*/ 29 h 37"/>
                  <a:gd name="T18" fmla="*/ 5 w 68"/>
                  <a:gd name="T19" fmla="*/ 30 h 37"/>
                  <a:gd name="T20" fmla="*/ 3 w 68"/>
                  <a:gd name="T21" fmla="*/ 37 h 37"/>
                  <a:gd name="T22" fmla="*/ 66 w 68"/>
                  <a:gd name="T23" fmla="*/ 7 h 37"/>
                  <a:gd name="T24" fmla="*/ 67 w 6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37">
                    <a:moveTo>
                      <a:pt x="67" y="0"/>
                    </a:moveTo>
                    <a:cubicBezTo>
                      <a:pt x="63" y="6"/>
                      <a:pt x="59" y="9"/>
                      <a:pt x="53" y="9"/>
                    </a:cubicBezTo>
                    <a:cubicBezTo>
                      <a:pt x="51" y="9"/>
                      <a:pt x="50" y="9"/>
                      <a:pt x="48" y="8"/>
                    </a:cubicBezTo>
                    <a:cubicBezTo>
                      <a:pt x="46" y="11"/>
                      <a:pt x="45" y="13"/>
                      <a:pt x="43" y="15"/>
                    </a:cubicBezTo>
                    <a:cubicBezTo>
                      <a:pt x="42" y="15"/>
                      <a:pt x="42" y="15"/>
                      <a:pt x="41" y="15"/>
                    </a:cubicBezTo>
                    <a:cubicBezTo>
                      <a:pt x="34" y="15"/>
                      <a:pt x="23" y="26"/>
                      <a:pt x="14" y="29"/>
                    </a:cubicBezTo>
                    <a:cubicBezTo>
                      <a:pt x="13" y="30"/>
                      <a:pt x="13" y="30"/>
                      <a:pt x="12" y="30"/>
                    </a:cubicBezTo>
                    <a:cubicBezTo>
                      <a:pt x="11" y="30"/>
                      <a:pt x="10" y="30"/>
                      <a:pt x="10" y="29"/>
                    </a:cubicBezTo>
                    <a:cubicBezTo>
                      <a:pt x="9" y="29"/>
                      <a:pt x="9" y="29"/>
                      <a:pt x="8" y="29"/>
                    </a:cubicBezTo>
                    <a:cubicBezTo>
                      <a:pt x="7" y="29"/>
                      <a:pt x="6" y="29"/>
                      <a:pt x="5" y="30"/>
                    </a:cubicBezTo>
                    <a:cubicBezTo>
                      <a:pt x="5" y="33"/>
                      <a:pt x="0" y="33"/>
                      <a:pt x="3" y="37"/>
                    </a:cubicBezTo>
                    <a:cubicBezTo>
                      <a:pt x="20" y="29"/>
                      <a:pt x="48" y="13"/>
                      <a:pt x="66" y="7"/>
                    </a:cubicBezTo>
                    <a:cubicBezTo>
                      <a:pt x="64" y="4"/>
                      <a:pt x="68" y="3"/>
                      <a:pt x="6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7" name="Freeform 29"/>
              <p:cNvSpPr/>
              <p:nvPr/>
            </p:nvSpPr>
            <p:spPr bwMode="auto">
              <a:xfrm>
                <a:off x="4374" y="1896"/>
                <a:ext cx="8" cy="3"/>
              </a:xfrm>
              <a:custGeom>
                <a:avLst/>
                <a:gdLst>
                  <a:gd name="T0" fmla="*/ 8 w 9"/>
                  <a:gd name="T1" fmla="*/ 0 h 3"/>
                  <a:gd name="T2" fmla="*/ 7 w 9"/>
                  <a:gd name="T3" fmla="*/ 0 h 3"/>
                  <a:gd name="T4" fmla="*/ 4 w 9"/>
                  <a:gd name="T5" fmla="*/ 1 h 3"/>
                  <a:gd name="T6" fmla="*/ 5 w 9"/>
                  <a:gd name="T7" fmla="*/ 3 h 3"/>
                  <a:gd name="T8" fmla="*/ 8 w 9"/>
                  <a:gd name="T9" fmla="*/ 1 h 3"/>
                  <a:gd name="T10" fmla="*/ 8 w 9"/>
                  <a:gd name="T11" fmla="*/ 0 h 3"/>
                </a:gdLst>
                <a:ahLst/>
                <a:cxnLst>
                  <a:cxn ang="0">
                    <a:pos x="T0" y="T1"/>
                  </a:cxn>
                  <a:cxn ang="0">
                    <a:pos x="T2" y="T3"/>
                  </a:cxn>
                  <a:cxn ang="0">
                    <a:pos x="T4" y="T5"/>
                  </a:cxn>
                  <a:cxn ang="0">
                    <a:pos x="T6" y="T7"/>
                  </a:cxn>
                  <a:cxn ang="0">
                    <a:pos x="T8" y="T9"/>
                  </a:cxn>
                  <a:cxn ang="0">
                    <a:pos x="T10" y="T11"/>
                  </a:cxn>
                </a:cxnLst>
                <a:rect l="0" t="0" r="r" b="b"/>
                <a:pathLst>
                  <a:path w="9" h="3">
                    <a:moveTo>
                      <a:pt x="8" y="0"/>
                    </a:moveTo>
                    <a:cubicBezTo>
                      <a:pt x="8" y="0"/>
                      <a:pt x="7" y="0"/>
                      <a:pt x="7" y="0"/>
                    </a:cubicBezTo>
                    <a:cubicBezTo>
                      <a:pt x="4" y="1"/>
                      <a:pt x="0" y="1"/>
                      <a:pt x="4" y="1"/>
                    </a:cubicBezTo>
                    <a:cubicBezTo>
                      <a:pt x="4" y="2"/>
                      <a:pt x="4" y="3"/>
                      <a:pt x="5" y="3"/>
                    </a:cubicBezTo>
                    <a:cubicBezTo>
                      <a:pt x="6" y="3"/>
                      <a:pt x="7" y="2"/>
                      <a:pt x="8" y="1"/>
                    </a:cubicBezTo>
                    <a:cubicBezTo>
                      <a:pt x="8" y="1"/>
                      <a:pt x="9" y="0"/>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8" name="Freeform 30"/>
              <p:cNvSpPr/>
              <p:nvPr/>
            </p:nvSpPr>
            <p:spPr bwMode="auto">
              <a:xfrm>
                <a:off x="4349" y="1900"/>
                <a:ext cx="9" cy="7"/>
              </a:xfrm>
              <a:custGeom>
                <a:avLst/>
                <a:gdLst>
                  <a:gd name="T0" fmla="*/ 9 w 11"/>
                  <a:gd name="T1" fmla="*/ 0 h 8"/>
                  <a:gd name="T2" fmla="*/ 8 w 11"/>
                  <a:gd name="T3" fmla="*/ 0 h 8"/>
                  <a:gd name="T4" fmla="*/ 1 w 11"/>
                  <a:gd name="T5" fmla="*/ 8 h 8"/>
                  <a:gd name="T6" fmla="*/ 8 w 11"/>
                  <a:gd name="T7" fmla="*/ 5 h 8"/>
                  <a:gd name="T8" fmla="*/ 9 w 11"/>
                  <a:gd name="T9" fmla="*/ 0 h 8"/>
                </a:gdLst>
                <a:ahLst/>
                <a:cxnLst>
                  <a:cxn ang="0">
                    <a:pos x="T0" y="T1"/>
                  </a:cxn>
                  <a:cxn ang="0">
                    <a:pos x="T2" y="T3"/>
                  </a:cxn>
                  <a:cxn ang="0">
                    <a:pos x="T4" y="T5"/>
                  </a:cxn>
                  <a:cxn ang="0">
                    <a:pos x="T6" y="T7"/>
                  </a:cxn>
                  <a:cxn ang="0">
                    <a:pos x="T8" y="T9"/>
                  </a:cxn>
                </a:cxnLst>
                <a:rect l="0" t="0" r="r" b="b"/>
                <a:pathLst>
                  <a:path w="11" h="8">
                    <a:moveTo>
                      <a:pt x="9" y="0"/>
                    </a:moveTo>
                    <a:cubicBezTo>
                      <a:pt x="8" y="0"/>
                      <a:pt x="8" y="0"/>
                      <a:pt x="8" y="0"/>
                    </a:cubicBezTo>
                    <a:cubicBezTo>
                      <a:pt x="7" y="3"/>
                      <a:pt x="0" y="4"/>
                      <a:pt x="1" y="8"/>
                    </a:cubicBezTo>
                    <a:cubicBezTo>
                      <a:pt x="4" y="7"/>
                      <a:pt x="6" y="6"/>
                      <a:pt x="8" y="5"/>
                    </a:cubicBezTo>
                    <a:cubicBezTo>
                      <a:pt x="4" y="2"/>
                      <a:pt x="11" y="0"/>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9" name="Freeform 31"/>
              <p:cNvSpPr/>
              <p:nvPr/>
            </p:nvSpPr>
            <p:spPr bwMode="auto">
              <a:xfrm>
                <a:off x="4639" y="1348"/>
                <a:ext cx="9" cy="4"/>
              </a:xfrm>
              <a:custGeom>
                <a:avLst/>
                <a:gdLst>
                  <a:gd name="T0" fmla="*/ 9 w 10"/>
                  <a:gd name="T1" fmla="*/ 0 h 5"/>
                  <a:gd name="T2" fmla="*/ 1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1" y="5"/>
                    </a:cubicBezTo>
                    <a:cubicBezTo>
                      <a:pt x="3" y="3"/>
                      <a:pt x="10"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0" name="Freeform 32"/>
              <p:cNvSpPr/>
              <p:nvPr/>
            </p:nvSpPr>
            <p:spPr bwMode="auto">
              <a:xfrm>
                <a:off x="4598" y="1373"/>
                <a:ext cx="12" cy="7"/>
              </a:xfrm>
              <a:custGeom>
                <a:avLst/>
                <a:gdLst>
                  <a:gd name="T0" fmla="*/ 13 w 13"/>
                  <a:gd name="T1" fmla="*/ 0 h 7"/>
                  <a:gd name="T2" fmla="*/ 0 w 13"/>
                  <a:gd name="T3" fmla="*/ 7 h 7"/>
                  <a:gd name="T4" fmla="*/ 13 w 13"/>
                  <a:gd name="T5" fmla="*/ 0 h 7"/>
                </a:gdLst>
                <a:ahLst/>
                <a:cxnLst>
                  <a:cxn ang="0">
                    <a:pos x="T0" y="T1"/>
                  </a:cxn>
                  <a:cxn ang="0">
                    <a:pos x="T2" y="T3"/>
                  </a:cxn>
                  <a:cxn ang="0">
                    <a:pos x="T4" y="T5"/>
                  </a:cxn>
                </a:cxnLst>
                <a:rect l="0" t="0" r="r" b="b"/>
                <a:pathLst>
                  <a:path w="13" h="7">
                    <a:moveTo>
                      <a:pt x="13" y="0"/>
                    </a:moveTo>
                    <a:cubicBezTo>
                      <a:pt x="10" y="2"/>
                      <a:pt x="1" y="3"/>
                      <a:pt x="0" y="7"/>
                    </a:cubicBezTo>
                    <a:cubicBezTo>
                      <a:pt x="4" y="4"/>
                      <a:pt x="13" y="4"/>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1" name="Freeform 33"/>
              <p:cNvSpPr/>
              <p:nvPr/>
            </p:nvSpPr>
            <p:spPr bwMode="auto">
              <a:xfrm>
                <a:off x="4621" y="1365"/>
                <a:ext cx="9" cy="5"/>
              </a:xfrm>
              <a:custGeom>
                <a:avLst/>
                <a:gdLst>
                  <a:gd name="T0" fmla="*/ 10 w 10"/>
                  <a:gd name="T1" fmla="*/ 0 h 6"/>
                  <a:gd name="T2" fmla="*/ 0 w 10"/>
                  <a:gd name="T3" fmla="*/ 6 h 6"/>
                  <a:gd name="T4" fmla="*/ 10 w 10"/>
                  <a:gd name="T5" fmla="*/ 0 h 6"/>
                </a:gdLst>
                <a:ahLst/>
                <a:cxnLst>
                  <a:cxn ang="0">
                    <a:pos x="T0" y="T1"/>
                  </a:cxn>
                  <a:cxn ang="0">
                    <a:pos x="T2" y="T3"/>
                  </a:cxn>
                  <a:cxn ang="0">
                    <a:pos x="T4" y="T5"/>
                  </a:cxn>
                </a:cxnLst>
                <a:rect l="0" t="0" r="r" b="b"/>
                <a:pathLst>
                  <a:path w="10" h="6">
                    <a:moveTo>
                      <a:pt x="10" y="0"/>
                    </a:moveTo>
                    <a:cubicBezTo>
                      <a:pt x="7" y="2"/>
                      <a:pt x="0" y="2"/>
                      <a:pt x="0" y="6"/>
                    </a:cubicBezTo>
                    <a:cubicBezTo>
                      <a:pt x="3" y="4"/>
                      <a:pt x="10" y="3"/>
                      <a:pt x="1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2" name="Freeform 34"/>
              <p:cNvSpPr/>
              <p:nvPr/>
            </p:nvSpPr>
            <p:spPr bwMode="auto">
              <a:xfrm>
                <a:off x="4604" y="1386"/>
                <a:ext cx="11" cy="6"/>
              </a:xfrm>
              <a:custGeom>
                <a:avLst/>
                <a:gdLst>
                  <a:gd name="T0" fmla="*/ 12 w 12"/>
                  <a:gd name="T1" fmla="*/ 0 h 7"/>
                  <a:gd name="T2" fmla="*/ 0 w 12"/>
                  <a:gd name="T3" fmla="*/ 7 h 7"/>
                  <a:gd name="T4" fmla="*/ 12 w 12"/>
                  <a:gd name="T5" fmla="*/ 0 h 7"/>
                </a:gdLst>
                <a:ahLst/>
                <a:cxnLst>
                  <a:cxn ang="0">
                    <a:pos x="T0" y="T1"/>
                  </a:cxn>
                  <a:cxn ang="0">
                    <a:pos x="T2" y="T3"/>
                  </a:cxn>
                  <a:cxn ang="0">
                    <a:pos x="T4" y="T5"/>
                  </a:cxn>
                </a:cxnLst>
                <a:rect l="0" t="0" r="r" b="b"/>
                <a:pathLst>
                  <a:path w="12" h="7">
                    <a:moveTo>
                      <a:pt x="12" y="0"/>
                    </a:moveTo>
                    <a:cubicBezTo>
                      <a:pt x="9" y="3"/>
                      <a:pt x="0" y="4"/>
                      <a:pt x="0" y="7"/>
                    </a:cubicBezTo>
                    <a:cubicBezTo>
                      <a:pt x="6" y="4"/>
                      <a:pt x="10" y="6"/>
                      <a:pt x="1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3" name="Freeform 35"/>
              <p:cNvSpPr/>
              <p:nvPr/>
            </p:nvSpPr>
            <p:spPr bwMode="auto">
              <a:xfrm>
                <a:off x="4627" y="1377"/>
                <a:ext cx="8" cy="5"/>
              </a:xfrm>
              <a:custGeom>
                <a:avLst/>
                <a:gdLst>
                  <a:gd name="T0" fmla="*/ 9 w 9"/>
                  <a:gd name="T1" fmla="*/ 0 h 6"/>
                  <a:gd name="T2" fmla="*/ 4 w 9"/>
                  <a:gd name="T3" fmla="*/ 6 h 6"/>
                  <a:gd name="T4" fmla="*/ 9 w 9"/>
                  <a:gd name="T5" fmla="*/ 0 h 6"/>
                </a:gdLst>
                <a:ahLst/>
                <a:cxnLst>
                  <a:cxn ang="0">
                    <a:pos x="T0" y="T1"/>
                  </a:cxn>
                  <a:cxn ang="0">
                    <a:pos x="T2" y="T3"/>
                  </a:cxn>
                  <a:cxn ang="0">
                    <a:pos x="T4" y="T5"/>
                  </a:cxn>
                </a:cxnLst>
                <a:rect l="0" t="0" r="r" b="b"/>
                <a:pathLst>
                  <a:path w="9" h="6">
                    <a:moveTo>
                      <a:pt x="9" y="0"/>
                    </a:moveTo>
                    <a:cubicBezTo>
                      <a:pt x="7" y="2"/>
                      <a:pt x="0" y="2"/>
                      <a:pt x="4" y="6"/>
                    </a:cubicBezTo>
                    <a:cubicBezTo>
                      <a:pt x="7" y="5"/>
                      <a:pt x="9"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4" name="Freeform 36"/>
              <p:cNvSpPr/>
              <p:nvPr/>
            </p:nvSpPr>
            <p:spPr bwMode="auto">
              <a:xfrm>
                <a:off x="4585" y="1397"/>
                <a:ext cx="8" cy="4"/>
              </a:xfrm>
              <a:custGeom>
                <a:avLst/>
                <a:gdLst>
                  <a:gd name="T0" fmla="*/ 7 w 9"/>
                  <a:gd name="T1" fmla="*/ 0 h 4"/>
                  <a:gd name="T2" fmla="*/ 1 w 9"/>
                  <a:gd name="T3" fmla="*/ 4 h 4"/>
                  <a:gd name="T4" fmla="*/ 7 w 9"/>
                  <a:gd name="T5" fmla="*/ 0 h 4"/>
                </a:gdLst>
                <a:ahLst/>
                <a:cxnLst>
                  <a:cxn ang="0">
                    <a:pos x="T0" y="T1"/>
                  </a:cxn>
                  <a:cxn ang="0">
                    <a:pos x="T2" y="T3"/>
                  </a:cxn>
                  <a:cxn ang="0">
                    <a:pos x="T4" y="T5"/>
                  </a:cxn>
                </a:cxnLst>
                <a:rect l="0" t="0" r="r" b="b"/>
                <a:pathLst>
                  <a:path w="9" h="4">
                    <a:moveTo>
                      <a:pt x="7" y="0"/>
                    </a:moveTo>
                    <a:cubicBezTo>
                      <a:pt x="6" y="2"/>
                      <a:pt x="0" y="2"/>
                      <a:pt x="1" y="4"/>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5" name="Freeform 37"/>
              <p:cNvSpPr/>
              <p:nvPr/>
            </p:nvSpPr>
            <p:spPr bwMode="auto">
              <a:xfrm>
                <a:off x="4588" y="1409"/>
                <a:ext cx="15" cy="9"/>
              </a:xfrm>
              <a:custGeom>
                <a:avLst/>
                <a:gdLst>
                  <a:gd name="T0" fmla="*/ 13 w 17"/>
                  <a:gd name="T1" fmla="*/ 0 h 10"/>
                  <a:gd name="T2" fmla="*/ 0 w 17"/>
                  <a:gd name="T3" fmla="*/ 10 h 10"/>
                  <a:gd name="T4" fmla="*/ 17 w 17"/>
                  <a:gd name="T5" fmla="*/ 2 h 10"/>
                  <a:gd name="T6" fmla="*/ 13 w 17"/>
                  <a:gd name="T7" fmla="*/ 0 h 10"/>
                </a:gdLst>
                <a:ahLst/>
                <a:cxnLst>
                  <a:cxn ang="0">
                    <a:pos x="T0" y="T1"/>
                  </a:cxn>
                  <a:cxn ang="0">
                    <a:pos x="T2" y="T3"/>
                  </a:cxn>
                  <a:cxn ang="0">
                    <a:pos x="T4" y="T5"/>
                  </a:cxn>
                  <a:cxn ang="0">
                    <a:pos x="T6" y="T7"/>
                  </a:cxn>
                </a:cxnLst>
                <a:rect l="0" t="0" r="r" b="b"/>
                <a:pathLst>
                  <a:path w="17" h="10">
                    <a:moveTo>
                      <a:pt x="13" y="0"/>
                    </a:moveTo>
                    <a:cubicBezTo>
                      <a:pt x="9" y="0"/>
                      <a:pt x="2" y="6"/>
                      <a:pt x="0" y="10"/>
                    </a:cubicBezTo>
                    <a:cubicBezTo>
                      <a:pt x="7" y="8"/>
                      <a:pt x="8" y="5"/>
                      <a:pt x="17" y="2"/>
                    </a:cubicBezTo>
                    <a:cubicBezTo>
                      <a:pt x="16" y="1"/>
                      <a:pt x="15" y="0"/>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6" name="Freeform 38"/>
              <p:cNvSpPr/>
              <p:nvPr/>
            </p:nvSpPr>
            <p:spPr bwMode="auto">
              <a:xfrm>
                <a:off x="4606" y="1401"/>
                <a:ext cx="17" cy="9"/>
              </a:xfrm>
              <a:custGeom>
                <a:avLst/>
                <a:gdLst>
                  <a:gd name="T0" fmla="*/ 19 w 19"/>
                  <a:gd name="T1" fmla="*/ 0 h 10"/>
                  <a:gd name="T2" fmla="*/ 0 w 19"/>
                  <a:gd name="T3" fmla="*/ 10 h 10"/>
                  <a:gd name="T4" fmla="*/ 19 w 19"/>
                  <a:gd name="T5" fmla="*/ 0 h 10"/>
                </a:gdLst>
                <a:ahLst/>
                <a:cxnLst>
                  <a:cxn ang="0">
                    <a:pos x="T0" y="T1"/>
                  </a:cxn>
                  <a:cxn ang="0">
                    <a:pos x="T2" y="T3"/>
                  </a:cxn>
                  <a:cxn ang="0">
                    <a:pos x="T4" y="T5"/>
                  </a:cxn>
                </a:cxnLst>
                <a:rect l="0" t="0" r="r" b="b"/>
                <a:pathLst>
                  <a:path w="19" h="10">
                    <a:moveTo>
                      <a:pt x="19" y="0"/>
                    </a:moveTo>
                    <a:cubicBezTo>
                      <a:pt x="12" y="1"/>
                      <a:pt x="2" y="4"/>
                      <a:pt x="0" y="10"/>
                    </a:cubicBezTo>
                    <a:cubicBezTo>
                      <a:pt x="3" y="5"/>
                      <a:pt x="18" y="9"/>
                      <a:pt x="1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7" name="Freeform 39"/>
              <p:cNvSpPr/>
              <p:nvPr/>
            </p:nvSpPr>
            <p:spPr bwMode="auto">
              <a:xfrm>
                <a:off x="4576" y="1422"/>
                <a:ext cx="24" cy="14"/>
              </a:xfrm>
              <a:custGeom>
                <a:avLst/>
                <a:gdLst>
                  <a:gd name="T0" fmla="*/ 27 w 27"/>
                  <a:gd name="T1" fmla="*/ 0 h 15"/>
                  <a:gd name="T2" fmla="*/ 0 w 27"/>
                  <a:gd name="T3" fmla="*/ 15 h 15"/>
                  <a:gd name="T4" fmla="*/ 27 w 27"/>
                  <a:gd name="T5" fmla="*/ 0 h 15"/>
                </a:gdLst>
                <a:ahLst/>
                <a:cxnLst>
                  <a:cxn ang="0">
                    <a:pos x="T0" y="T1"/>
                  </a:cxn>
                  <a:cxn ang="0">
                    <a:pos x="T2" y="T3"/>
                  </a:cxn>
                  <a:cxn ang="0">
                    <a:pos x="T4" y="T5"/>
                  </a:cxn>
                </a:cxnLst>
                <a:rect l="0" t="0" r="r" b="b"/>
                <a:pathLst>
                  <a:path w="27" h="15">
                    <a:moveTo>
                      <a:pt x="27" y="0"/>
                    </a:moveTo>
                    <a:cubicBezTo>
                      <a:pt x="17" y="6"/>
                      <a:pt x="5" y="8"/>
                      <a:pt x="0" y="15"/>
                    </a:cubicBezTo>
                    <a:cubicBezTo>
                      <a:pt x="8" y="13"/>
                      <a:pt x="27" y="8"/>
                      <a:pt x="2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8" name="Freeform 40"/>
              <p:cNvSpPr/>
              <p:nvPr/>
            </p:nvSpPr>
            <p:spPr bwMode="auto">
              <a:xfrm>
                <a:off x="4602" y="1433"/>
                <a:ext cx="8" cy="4"/>
              </a:xfrm>
              <a:custGeom>
                <a:avLst/>
                <a:gdLst>
                  <a:gd name="T0" fmla="*/ 9 w 9"/>
                  <a:gd name="T1" fmla="*/ 0 h 4"/>
                  <a:gd name="T2" fmla="*/ 2 w 9"/>
                  <a:gd name="T3" fmla="*/ 4 h 4"/>
                  <a:gd name="T4" fmla="*/ 9 w 9"/>
                  <a:gd name="T5" fmla="*/ 0 h 4"/>
                </a:gdLst>
                <a:ahLst/>
                <a:cxnLst>
                  <a:cxn ang="0">
                    <a:pos x="T0" y="T1"/>
                  </a:cxn>
                  <a:cxn ang="0">
                    <a:pos x="T2" y="T3"/>
                  </a:cxn>
                  <a:cxn ang="0">
                    <a:pos x="T4" y="T5"/>
                  </a:cxn>
                </a:cxnLst>
                <a:rect l="0" t="0" r="r" b="b"/>
                <a:pathLst>
                  <a:path w="9" h="4">
                    <a:moveTo>
                      <a:pt x="9" y="0"/>
                    </a:moveTo>
                    <a:cubicBezTo>
                      <a:pt x="1" y="2"/>
                      <a:pt x="0" y="4"/>
                      <a:pt x="2" y="4"/>
                    </a:cubicBezTo>
                    <a:cubicBezTo>
                      <a:pt x="3" y="4"/>
                      <a:pt x="6"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9" name="Freeform 41"/>
              <p:cNvSpPr/>
              <p:nvPr/>
            </p:nvSpPr>
            <p:spPr bwMode="auto">
              <a:xfrm>
                <a:off x="4628" y="1423"/>
                <a:ext cx="23" cy="11"/>
              </a:xfrm>
              <a:custGeom>
                <a:avLst/>
                <a:gdLst>
                  <a:gd name="T0" fmla="*/ 19 w 26"/>
                  <a:gd name="T1" fmla="*/ 0 h 12"/>
                  <a:gd name="T2" fmla="*/ 0 w 26"/>
                  <a:gd name="T3" fmla="*/ 10 h 12"/>
                  <a:gd name="T4" fmla="*/ 3 w 26"/>
                  <a:gd name="T5" fmla="*/ 12 h 12"/>
                  <a:gd name="T6" fmla="*/ 14 w 26"/>
                  <a:gd name="T7" fmla="*/ 6 h 12"/>
                  <a:gd name="T8" fmla="*/ 16 w 26"/>
                  <a:gd name="T9" fmla="*/ 10 h 12"/>
                  <a:gd name="T10" fmla="*/ 26 w 26"/>
                  <a:gd name="T11" fmla="*/ 4 h 12"/>
                  <a:gd name="T12" fmla="*/ 20 w 26"/>
                  <a:gd name="T13" fmla="*/ 5 h 12"/>
                  <a:gd name="T14" fmla="*/ 19 w 2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19" y="0"/>
                    </a:moveTo>
                    <a:cubicBezTo>
                      <a:pt x="13" y="4"/>
                      <a:pt x="3" y="6"/>
                      <a:pt x="0" y="10"/>
                    </a:cubicBezTo>
                    <a:cubicBezTo>
                      <a:pt x="0" y="12"/>
                      <a:pt x="1" y="12"/>
                      <a:pt x="3" y="12"/>
                    </a:cubicBezTo>
                    <a:cubicBezTo>
                      <a:pt x="6" y="12"/>
                      <a:pt x="12" y="7"/>
                      <a:pt x="14" y="6"/>
                    </a:cubicBezTo>
                    <a:cubicBezTo>
                      <a:pt x="14" y="7"/>
                      <a:pt x="15" y="8"/>
                      <a:pt x="16" y="10"/>
                    </a:cubicBezTo>
                    <a:cubicBezTo>
                      <a:pt x="18" y="8"/>
                      <a:pt x="26" y="7"/>
                      <a:pt x="26" y="4"/>
                    </a:cubicBezTo>
                    <a:cubicBezTo>
                      <a:pt x="24" y="5"/>
                      <a:pt x="21" y="5"/>
                      <a:pt x="20" y="5"/>
                    </a:cubicBezTo>
                    <a:cubicBezTo>
                      <a:pt x="17" y="5"/>
                      <a:pt x="15" y="3"/>
                      <a:pt x="1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0" name="Freeform 42"/>
              <p:cNvSpPr/>
              <p:nvPr/>
            </p:nvSpPr>
            <p:spPr bwMode="auto">
              <a:xfrm>
                <a:off x="4930" y="1302"/>
                <a:ext cx="6" cy="6"/>
              </a:xfrm>
              <a:custGeom>
                <a:avLst/>
                <a:gdLst>
                  <a:gd name="T0" fmla="*/ 5 w 7"/>
                  <a:gd name="T1" fmla="*/ 0 h 6"/>
                  <a:gd name="T2" fmla="*/ 0 w 7"/>
                  <a:gd name="T3" fmla="*/ 6 h 6"/>
                  <a:gd name="T4" fmla="*/ 5 w 7"/>
                  <a:gd name="T5" fmla="*/ 0 h 6"/>
                </a:gdLst>
                <a:ahLst/>
                <a:cxnLst>
                  <a:cxn ang="0">
                    <a:pos x="T0" y="T1"/>
                  </a:cxn>
                  <a:cxn ang="0">
                    <a:pos x="T2" y="T3"/>
                  </a:cxn>
                  <a:cxn ang="0">
                    <a:pos x="T4" y="T5"/>
                  </a:cxn>
                </a:cxnLst>
                <a:rect l="0" t="0" r="r" b="b"/>
                <a:pathLst>
                  <a:path w="7" h="6">
                    <a:moveTo>
                      <a:pt x="5" y="0"/>
                    </a:moveTo>
                    <a:cubicBezTo>
                      <a:pt x="4" y="0"/>
                      <a:pt x="3" y="2"/>
                      <a:pt x="0" y="6"/>
                    </a:cubicBezTo>
                    <a:cubicBezTo>
                      <a:pt x="6" y="4"/>
                      <a:pt x="7"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1" name="Freeform 43"/>
              <p:cNvSpPr/>
              <p:nvPr/>
            </p:nvSpPr>
            <p:spPr bwMode="auto">
              <a:xfrm>
                <a:off x="4634" y="1432"/>
                <a:ext cx="6" cy="5"/>
              </a:xfrm>
              <a:custGeom>
                <a:avLst/>
                <a:gdLst>
                  <a:gd name="T0" fmla="*/ 5 w 6"/>
                  <a:gd name="T1" fmla="*/ 0 h 5"/>
                  <a:gd name="T2" fmla="*/ 0 w 6"/>
                  <a:gd name="T3" fmla="*/ 5 h 5"/>
                  <a:gd name="T4" fmla="*/ 5 w 6"/>
                  <a:gd name="T5" fmla="*/ 0 h 5"/>
                </a:gdLst>
                <a:ahLst/>
                <a:cxnLst>
                  <a:cxn ang="0">
                    <a:pos x="T0" y="T1"/>
                  </a:cxn>
                  <a:cxn ang="0">
                    <a:pos x="T2" y="T3"/>
                  </a:cxn>
                  <a:cxn ang="0">
                    <a:pos x="T4" y="T5"/>
                  </a:cxn>
                </a:cxnLst>
                <a:rect l="0" t="0" r="r" b="b"/>
                <a:pathLst>
                  <a:path w="6" h="5">
                    <a:moveTo>
                      <a:pt x="5" y="0"/>
                    </a:moveTo>
                    <a:cubicBezTo>
                      <a:pt x="3" y="1"/>
                      <a:pt x="0" y="3"/>
                      <a:pt x="0" y="5"/>
                    </a:cubicBezTo>
                    <a:cubicBezTo>
                      <a:pt x="3" y="4"/>
                      <a:pt x="6" y="3"/>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2" name="Freeform 44"/>
              <p:cNvSpPr/>
              <p:nvPr/>
            </p:nvSpPr>
            <p:spPr bwMode="auto">
              <a:xfrm>
                <a:off x="3994" y="1696"/>
                <a:ext cx="38" cy="18"/>
              </a:xfrm>
              <a:custGeom>
                <a:avLst/>
                <a:gdLst>
                  <a:gd name="T0" fmla="*/ 42 w 42"/>
                  <a:gd name="T1" fmla="*/ 0 h 21"/>
                  <a:gd name="T2" fmla="*/ 0 w 42"/>
                  <a:gd name="T3" fmla="*/ 21 h 21"/>
                  <a:gd name="T4" fmla="*/ 42 w 42"/>
                  <a:gd name="T5" fmla="*/ 0 h 21"/>
                </a:gdLst>
                <a:ahLst/>
                <a:cxnLst>
                  <a:cxn ang="0">
                    <a:pos x="T0" y="T1"/>
                  </a:cxn>
                  <a:cxn ang="0">
                    <a:pos x="T2" y="T3"/>
                  </a:cxn>
                  <a:cxn ang="0">
                    <a:pos x="T4" y="T5"/>
                  </a:cxn>
                </a:cxnLst>
                <a:rect l="0" t="0" r="r" b="b"/>
                <a:pathLst>
                  <a:path w="42" h="21">
                    <a:moveTo>
                      <a:pt x="42" y="0"/>
                    </a:moveTo>
                    <a:cubicBezTo>
                      <a:pt x="27" y="7"/>
                      <a:pt x="11" y="13"/>
                      <a:pt x="0" y="21"/>
                    </a:cubicBezTo>
                    <a:cubicBezTo>
                      <a:pt x="12" y="17"/>
                      <a:pt x="34" y="9"/>
                      <a:pt x="4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3" name="Freeform 45"/>
              <p:cNvSpPr/>
              <p:nvPr/>
            </p:nvSpPr>
            <p:spPr bwMode="auto">
              <a:xfrm>
                <a:off x="4040" y="1688"/>
                <a:ext cx="9" cy="6"/>
              </a:xfrm>
              <a:custGeom>
                <a:avLst/>
                <a:gdLst>
                  <a:gd name="T0" fmla="*/ 11 w 11"/>
                  <a:gd name="T1" fmla="*/ 0 h 7"/>
                  <a:gd name="T2" fmla="*/ 0 w 11"/>
                  <a:gd name="T3" fmla="*/ 7 h 7"/>
                  <a:gd name="T4" fmla="*/ 11 w 11"/>
                  <a:gd name="T5" fmla="*/ 0 h 7"/>
                </a:gdLst>
                <a:ahLst/>
                <a:cxnLst>
                  <a:cxn ang="0">
                    <a:pos x="T0" y="T1"/>
                  </a:cxn>
                  <a:cxn ang="0">
                    <a:pos x="T2" y="T3"/>
                  </a:cxn>
                  <a:cxn ang="0">
                    <a:pos x="T4" y="T5"/>
                  </a:cxn>
                </a:cxnLst>
                <a:rect l="0" t="0" r="r" b="b"/>
                <a:pathLst>
                  <a:path w="11" h="7">
                    <a:moveTo>
                      <a:pt x="11" y="0"/>
                    </a:moveTo>
                    <a:cubicBezTo>
                      <a:pt x="8" y="3"/>
                      <a:pt x="0" y="3"/>
                      <a:pt x="0" y="7"/>
                    </a:cubicBezTo>
                    <a:cubicBezTo>
                      <a:pt x="3" y="4"/>
                      <a:pt x="11" y="4"/>
                      <a:pt x="1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4" name="Freeform 46"/>
              <p:cNvSpPr/>
              <p:nvPr/>
            </p:nvSpPr>
            <p:spPr bwMode="auto">
              <a:xfrm>
                <a:off x="4652" y="1424"/>
                <a:ext cx="14" cy="12"/>
              </a:xfrm>
              <a:custGeom>
                <a:avLst/>
                <a:gdLst>
                  <a:gd name="T0" fmla="*/ 13 w 16"/>
                  <a:gd name="T1" fmla="*/ 0 h 13"/>
                  <a:gd name="T2" fmla="*/ 3 w 16"/>
                  <a:gd name="T3" fmla="*/ 6 h 13"/>
                  <a:gd name="T4" fmla="*/ 5 w 16"/>
                  <a:gd name="T5" fmla="*/ 5 h 13"/>
                  <a:gd name="T6" fmla="*/ 0 w 16"/>
                  <a:gd name="T7" fmla="*/ 13 h 13"/>
                  <a:gd name="T8" fmla="*/ 11 w 16"/>
                  <a:gd name="T9" fmla="*/ 9 h 13"/>
                  <a:gd name="T10" fmla="*/ 13 w 16"/>
                  <a:gd name="T11" fmla="*/ 3 h 13"/>
                  <a:gd name="T12" fmla="*/ 11 w 16"/>
                  <a:gd name="T13" fmla="*/ 3 h 13"/>
                  <a:gd name="T14" fmla="*/ 12 w 16"/>
                  <a:gd name="T15" fmla="*/ 2 h 13"/>
                  <a:gd name="T16" fmla="*/ 15 w 16"/>
                  <a:gd name="T17" fmla="*/ 2 h 13"/>
                  <a:gd name="T18" fmla="*/ 16 w 16"/>
                  <a:gd name="T19" fmla="*/ 2 h 13"/>
                  <a:gd name="T20" fmla="*/ 13 w 16"/>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13" y="0"/>
                    </a:moveTo>
                    <a:cubicBezTo>
                      <a:pt x="9" y="0"/>
                      <a:pt x="3" y="4"/>
                      <a:pt x="3" y="6"/>
                    </a:cubicBezTo>
                    <a:cubicBezTo>
                      <a:pt x="4" y="5"/>
                      <a:pt x="4" y="5"/>
                      <a:pt x="5" y="5"/>
                    </a:cubicBezTo>
                    <a:cubicBezTo>
                      <a:pt x="10" y="5"/>
                      <a:pt x="0" y="11"/>
                      <a:pt x="0" y="13"/>
                    </a:cubicBezTo>
                    <a:cubicBezTo>
                      <a:pt x="4" y="12"/>
                      <a:pt x="7" y="10"/>
                      <a:pt x="11" y="9"/>
                    </a:cubicBezTo>
                    <a:cubicBezTo>
                      <a:pt x="7" y="5"/>
                      <a:pt x="15" y="6"/>
                      <a:pt x="13" y="3"/>
                    </a:cubicBezTo>
                    <a:cubicBezTo>
                      <a:pt x="12" y="3"/>
                      <a:pt x="11" y="3"/>
                      <a:pt x="11" y="3"/>
                    </a:cubicBezTo>
                    <a:cubicBezTo>
                      <a:pt x="10" y="3"/>
                      <a:pt x="10" y="3"/>
                      <a:pt x="12" y="2"/>
                    </a:cubicBezTo>
                    <a:cubicBezTo>
                      <a:pt x="13" y="2"/>
                      <a:pt x="14" y="2"/>
                      <a:pt x="15" y="2"/>
                    </a:cubicBezTo>
                    <a:cubicBezTo>
                      <a:pt x="15" y="2"/>
                      <a:pt x="16" y="2"/>
                      <a:pt x="16" y="2"/>
                    </a:cubicBezTo>
                    <a:cubicBezTo>
                      <a:pt x="15" y="0"/>
                      <a:pt x="14" y="0"/>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5" name="Freeform 47"/>
              <p:cNvSpPr/>
              <p:nvPr/>
            </p:nvSpPr>
            <p:spPr bwMode="auto">
              <a:xfrm>
                <a:off x="4638" y="1438"/>
                <a:ext cx="8" cy="4"/>
              </a:xfrm>
              <a:custGeom>
                <a:avLst/>
                <a:gdLst>
                  <a:gd name="T0" fmla="*/ 7 w 9"/>
                  <a:gd name="T1" fmla="*/ 0 h 5"/>
                  <a:gd name="T2" fmla="*/ 1 w 9"/>
                  <a:gd name="T3" fmla="*/ 5 h 5"/>
                  <a:gd name="T4" fmla="*/ 7 w 9"/>
                  <a:gd name="T5" fmla="*/ 0 h 5"/>
                </a:gdLst>
                <a:ahLst/>
                <a:cxnLst>
                  <a:cxn ang="0">
                    <a:pos x="T0" y="T1"/>
                  </a:cxn>
                  <a:cxn ang="0">
                    <a:pos x="T2" y="T3"/>
                  </a:cxn>
                  <a:cxn ang="0">
                    <a:pos x="T4" y="T5"/>
                  </a:cxn>
                </a:cxnLst>
                <a:rect l="0" t="0" r="r" b="b"/>
                <a:pathLst>
                  <a:path w="9" h="5">
                    <a:moveTo>
                      <a:pt x="7" y="0"/>
                    </a:moveTo>
                    <a:cubicBezTo>
                      <a:pt x="6" y="2"/>
                      <a:pt x="0" y="2"/>
                      <a:pt x="1" y="5"/>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6" name="Freeform 48"/>
              <p:cNvSpPr/>
              <p:nvPr/>
            </p:nvSpPr>
            <p:spPr bwMode="auto">
              <a:xfrm>
                <a:off x="4101" y="1671"/>
                <a:ext cx="14" cy="7"/>
              </a:xfrm>
              <a:custGeom>
                <a:avLst/>
                <a:gdLst>
                  <a:gd name="T0" fmla="*/ 16 w 16"/>
                  <a:gd name="T1" fmla="*/ 0 h 8"/>
                  <a:gd name="T2" fmla="*/ 1 w 16"/>
                  <a:gd name="T3" fmla="*/ 8 h 8"/>
                  <a:gd name="T4" fmla="*/ 16 w 16"/>
                  <a:gd name="T5" fmla="*/ 0 h 8"/>
                </a:gdLst>
                <a:ahLst/>
                <a:cxnLst>
                  <a:cxn ang="0">
                    <a:pos x="T0" y="T1"/>
                  </a:cxn>
                  <a:cxn ang="0">
                    <a:pos x="T2" y="T3"/>
                  </a:cxn>
                  <a:cxn ang="0">
                    <a:pos x="T4" y="T5"/>
                  </a:cxn>
                </a:cxnLst>
                <a:rect l="0" t="0" r="r" b="b"/>
                <a:pathLst>
                  <a:path w="16" h="8">
                    <a:moveTo>
                      <a:pt x="16" y="0"/>
                    </a:moveTo>
                    <a:cubicBezTo>
                      <a:pt x="11" y="0"/>
                      <a:pt x="0" y="6"/>
                      <a:pt x="1" y="8"/>
                    </a:cubicBezTo>
                    <a:cubicBezTo>
                      <a:pt x="7" y="4"/>
                      <a:pt x="15" y="6"/>
                      <a:pt x="1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7" name="Freeform 49"/>
              <p:cNvSpPr/>
              <p:nvPr/>
            </p:nvSpPr>
            <p:spPr bwMode="auto">
              <a:xfrm>
                <a:off x="4638" y="1447"/>
                <a:ext cx="11" cy="5"/>
              </a:xfrm>
              <a:custGeom>
                <a:avLst/>
                <a:gdLst>
                  <a:gd name="T0" fmla="*/ 8 w 12"/>
                  <a:gd name="T1" fmla="*/ 0 h 5"/>
                  <a:gd name="T2" fmla="*/ 4 w 12"/>
                  <a:gd name="T3" fmla="*/ 5 h 5"/>
                  <a:gd name="T4" fmla="*/ 11 w 12"/>
                  <a:gd name="T5" fmla="*/ 1 h 5"/>
                  <a:gd name="T6" fmla="*/ 8 w 12"/>
                  <a:gd name="T7" fmla="*/ 0 h 5"/>
                </a:gdLst>
                <a:ahLst/>
                <a:cxnLst>
                  <a:cxn ang="0">
                    <a:pos x="T0" y="T1"/>
                  </a:cxn>
                  <a:cxn ang="0">
                    <a:pos x="T2" y="T3"/>
                  </a:cxn>
                  <a:cxn ang="0">
                    <a:pos x="T4" y="T5"/>
                  </a:cxn>
                  <a:cxn ang="0">
                    <a:pos x="T6" y="T7"/>
                  </a:cxn>
                </a:cxnLst>
                <a:rect l="0" t="0" r="r" b="b"/>
                <a:pathLst>
                  <a:path w="12" h="5">
                    <a:moveTo>
                      <a:pt x="8" y="0"/>
                    </a:moveTo>
                    <a:cubicBezTo>
                      <a:pt x="4" y="0"/>
                      <a:pt x="0" y="3"/>
                      <a:pt x="4" y="5"/>
                    </a:cubicBezTo>
                    <a:cubicBezTo>
                      <a:pt x="2" y="2"/>
                      <a:pt x="12" y="5"/>
                      <a:pt x="11" y="1"/>
                    </a:cubicBezTo>
                    <a:cubicBezTo>
                      <a:pt x="10" y="0"/>
                      <a:pt x="9" y="0"/>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8" name="Freeform 50"/>
              <p:cNvSpPr/>
              <p:nvPr/>
            </p:nvSpPr>
            <p:spPr bwMode="auto">
              <a:xfrm>
                <a:off x="4618" y="1458"/>
                <a:ext cx="5" cy="3"/>
              </a:xfrm>
              <a:custGeom>
                <a:avLst/>
                <a:gdLst>
                  <a:gd name="T0" fmla="*/ 4 w 6"/>
                  <a:gd name="T1" fmla="*/ 0 h 3"/>
                  <a:gd name="T2" fmla="*/ 1 w 6"/>
                  <a:gd name="T3" fmla="*/ 2 h 3"/>
                  <a:gd name="T4" fmla="*/ 2 w 6"/>
                  <a:gd name="T5" fmla="*/ 2 h 3"/>
                  <a:gd name="T6" fmla="*/ 3 w 6"/>
                  <a:gd name="T7" fmla="*/ 3 h 3"/>
                  <a:gd name="T8" fmla="*/ 6 w 6"/>
                  <a:gd name="T9" fmla="*/ 2 h 3"/>
                  <a:gd name="T10" fmla="*/ 4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4" y="0"/>
                    </a:moveTo>
                    <a:cubicBezTo>
                      <a:pt x="3" y="0"/>
                      <a:pt x="0" y="1"/>
                      <a:pt x="1" y="2"/>
                    </a:cubicBezTo>
                    <a:cubicBezTo>
                      <a:pt x="2" y="2"/>
                      <a:pt x="2" y="2"/>
                      <a:pt x="2" y="2"/>
                    </a:cubicBezTo>
                    <a:cubicBezTo>
                      <a:pt x="3" y="2"/>
                      <a:pt x="3" y="2"/>
                      <a:pt x="3" y="3"/>
                    </a:cubicBezTo>
                    <a:cubicBezTo>
                      <a:pt x="4" y="3"/>
                      <a:pt x="5" y="2"/>
                      <a:pt x="6" y="2"/>
                    </a:cubicBezTo>
                    <a:cubicBezTo>
                      <a:pt x="6" y="0"/>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9" name="Freeform 51"/>
              <p:cNvSpPr/>
              <p:nvPr/>
            </p:nvSpPr>
            <p:spPr bwMode="auto">
              <a:xfrm>
                <a:off x="4594" y="1470"/>
                <a:ext cx="10" cy="6"/>
              </a:xfrm>
              <a:custGeom>
                <a:avLst/>
                <a:gdLst>
                  <a:gd name="T0" fmla="*/ 11 w 11"/>
                  <a:gd name="T1" fmla="*/ 0 h 7"/>
                  <a:gd name="T2" fmla="*/ 6 w 11"/>
                  <a:gd name="T3" fmla="*/ 2 h 7"/>
                  <a:gd name="T4" fmla="*/ 4 w 11"/>
                  <a:gd name="T5" fmla="*/ 2 h 7"/>
                  <a:gd name="T6" fmla="*/ 2 w 11"/>
                  <a:gd name="T7" fmla="*/ 1 h 7"/>
                  <a:gd name="T8" fmla="*/ 0 w 11"/>
                  <a:gd name="T9" fmla="*/ 3 h 7"/>
                  <a:gd name="T10" fmla="*/ 0 w 11"/>
                  <a:gd name="T11" fmla="*/ 3 h 7"/>
                  <a:gd name="T12" fmla="*/ 2 w 11"/>
                  <a:gd name="T13" fmla="*/ 7 h 7"/>
                  <a:gd name="T14" fmla="*/ 11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0"/>
                    </a:moveTo>
                    <a:cubicBezTo>
                      <a:pt x="9" y="1"/>
                      <a:pt x="8" y="2"/>
                      <a:pt x="6" y="2"/>
                    </a:cubicBezTo>
                    <a:cubicBezTo>
                      <a:pt x="5" y="2"/>
                      <a:pt x="4" y="2"/>
                      <a:pt x="4" y="2"/>
                    </a:cubicBezTo>
                    <a:cubicBezTo>
                      <a:pt x="3" y="2"/>
                      <a:pt x="2" y="1"/>
                      <a:pt x="2" y="1"/>
                    </a:cubicBezTo>
                    <a:cubicBezTo>
                      <a:pt x="1" y="1"/>
                      <a:pt x="0" y="2"/>
                      <a:pt x="0" y="3"/>
                    </a:cubicBezTo>
                    <a:cubicBezTo>
                      <a:pt x="0" y="3"/>
                      <a:pt x="0" y="3"/>
                      <a:pt x="0" y="3"/>
                    </a:cubicBezTo>
                    <a:cubicBezTo>
                      <a:pt x="2" y="3"/>
                      <a:pt x="0" y="5"/>
                      <a:pt x="2" y="7"/>
                    </a:cubicBezTo>
                    <a:cubicBezTo>
                      <a:pt x="6" y="5"/>
                      <a:pt x="10" y="3"/>
                      <a:pt x="1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0" name="Freeform 52"/>
              <p:cNvSpPr/>
              <p:nvPr/>
            </p:nvSpPr>
            <p:spPr bwMode="auto">
              <a:xfrm>
                <a:off x="4623" y="1457"/>
                <a:ext cx="9" cy="4"/>
              </a:xfrm>
              <a:custGeom>
                <a:avLst/>
                <a:gdLst>
                  <a:gd name="T0" fmla="*/ 8 w 10"/>
                  <a:gd name="T1" fmla="*/ 0 h 4"/>
                  <a:gd name="T2" fmla="*/ 2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2" y="4"/>
                    </a:cubicBezTo>
                    <a:cubicBezTo>
                      <a:pt x="4" y="2"/>
                      <a:pt x="10" y="2"/>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1" name="Freeform 53"/>
              <p:cNvSpPr/>
              <p:nvPr/>
            </p:nvSpPr>
            <p:spPr bwMode="auto">
              <a:xfrm>
                <a:off x="3976" y="1771"/>
                <a:ext cx="9" cy="4"/>
              </a:xfrm>
              <a:custGeom>
                <a:avLst/>
                <a:gdLst>
                  <a:gd name="T0" fmla="*/ 8 w 10"/>
                  <a:gd name="T1" fmla="*/ 0 h 4"/>
                  <a:gd name="T2" fmla="*/ 2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2" y="4"/>
                    </a:cubicBezTo>
                    <a:cubicBezTo>
                      <a:pt x="4" y="2"/>
                      <a:pt x="10" y="2"/>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2" name="Freeform 54"/>
              <p:cNvSpPr/>
              <p:nvPr/>
            </p:nvSpPr>
            <p:spPr bwMode="auto">
              <a:xfrm>
                <a:off x="3993" y="1829"/>
                <a:ext cx="6" cy="3"/>
              </a:xfrm>
              <a:custGeom>
                <a:avLst/>
                <a:gdLst>
                  <a:gd name="T0" fmla="*/ 6 w 6"/>
                  <a:gd name="T1" fmla="*/ 0 h 3"/>
                  <a:gd name="T2" fmla="*/ 3 w 6"/>
                  <a:gd name="T3" fmla="*/ 3 h 3"/>
                  <a:gd name="T4" fmla="*/ 6 w 6"/>
                  <a:gd name="T5" fmla="*/ 0 h 3"/>
                </a:gdLst>
                <a:ahLst/>
                <a:cxnLst>
                  <a:cxn ang="0">
                    <a:pos x="T0" y="T1"/>
                  </a:cxn>
                  <a:cxn ang="0">
                    <a:pos x="T2" y="T3"/>
                  </a:cxn>
                  <a:cxn ang="0">
                    <a:pos x="T4" y="T5"/>
                  </a:cxn>
                </a:cxnLst>
                <a:rect l="0" t="0" r="r" b="b"/>
                <a:pathLst>
                  <a:path w="6" h="3">
                    <a:moveTo>
                      <a:pt x="6" y="0"/>
                    </a:moveTo>
                    <a:cubicBezTo>
                      <a:pt x="0" y="1"/>
                      <a:pt x="1" y="3"/>
                      <a:pt x="3" y="3"/>
                    </a:cubicBezTo>
                    <a:cubicBezTo>
                      <a:pt x="4" y="3"/>
                      <a:pt x="5" y="2"/>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3" name="Freeform 55"/>
              <p:cNvSpPr/>
              <p:nvPr/>
            </p:nvSpPr>
            <p:spPr bwMode="auto">
              <a:xfrm>
                <a:off x="4932" y="1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4" name="Freeform 56"/>
              <p:cNvSpPr/>
              <p:nvPr/>
            </p:nvSpPr>
            <p:spPr bwMode="auto">
              <a:xfrm>
                <a:off x="4932" y="1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5" name="Freeform 57"/>
              <p:cNvSpPr/>
              <p:nvPr/>
            </p:nvSpPr>
            <p:spPr bwMode="auto">
              <a:xfrm>
                <a:off x="4932" y="1311"/>
                <a:ext cx="3" cy="3"/>
              </a:xfrm>
              <a:custGeom>
                <a:avLst/>
                <a:gdLst>
                  <a:gd name="T0" fmla="*/ 3 w 4"/>
                  <a:gd name="T1" fmla="*/ 0 h 3"/>
                  <a:gd name="T2" fmla="*/ 0 w 4"/>
                  <a:gd name="T3" fmla="*/ 3 h 3"/>
                  <a:gd name="T4" fmla="*/ 3 w 4"/>
                  <a:gd name="T5" fmla="*/ 0 h 3"/>
                </a:gdLst>
                <a:ahLst/>
                <a:cxnLst>
                  <a:cxn ang="0">
                    <a:pos x="T0" y="T1"/>
                  </a:cxn>
                  <a:cxn ang="0">
                    <a:pos x="T2" y="T3"/>
                  </a:cxn>
                  <a:cxn ang="0">
                    <a:pos x="T4" y="T5"/>
                  </a:cxn>
                </a:cxnLst>
                <a:rect l="0" t="0" r="r" b="b"/>
                <a:pathLst>
                  <a:path w="4" h="3">
                    <a:moveTo>
                      <a:pt x="3" y="0"/>
                    </a:moveTo>
                    <a:cubicBezTo>
                      <a:pt x="2" y="1"/>
                      <a:pt x="1" y="2"/>
                      <a:pt x="0" y="3"/>
                    </a:cubicBezTo>
                    <a:cubicBezTo>
                      <a:pt x="2" y="2"/>
                      <a:pt x="4" y="1"/>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6" name="Freeform 58"/>
              <p:cNvSpPr/>
              <p:nvPr/>
            </p:nvSpPr>
            <p:spPr bwMode="auto">
              <a:xfrm>
                <a:off x="4908" y="1290"/>
                <a:ext cx="21" cy="11"/>
              </a:xfrm>
              <a:custGeom>
                <a:avLst/>
                <a:gdLst>
                  <a:gd name="T0" fmla="*/ 23 w 24"/>
                  <a:gd name="T1" fmla="*/ 0 h 13"/>
                  <a:gd name="T2" fmla="*/ 0 w 24"/>
                  <a:gd name="T3" fmla="*/ 12 h 13"/>
                  <a:gd name="T4" fmla="*/ 4 w 24"/>
                  <a:gd name="T5" fmla="*/ 13 h 13"/>
                  <a:gd name="T6" fmla="*/ 20 w 24"/>
                  <a:gd name="T7" fmla="*/ 3 h 13"/>
                  <a:gd name="T8" fmla="*/ 23 w 24"/>
                  <a:gd name="T9" fmla="*/ 0 h 13"/>
                </a:gdLst>
                <a:ahLst/>
                <a:cxnLst>
                  <a:cxn ang="0">
                    <a:pos x="T0" y="T1"/>
                  </a:cxn>
                  <a:cxn ang="0">
                    <a:pos x="T2" y="T3"/>
                  </a:cxn>
                  <a:cxn ang="0">
                    <a:pos x="T4" y="T5"/>
                  </a:cxn>
                  <a:cxn ang="0">
                    <a:pos x="T6" y="T7"/>
                  </a:cxn>
                  <a:cxn ang="0">
                    <a:pos x="T8" y="T9"/>
                  </a:cxn>
                </a:cxnLst>
                <a:rect l="0" t="0" r="r" b="b"/>
                <a:pathLst>
                  <a:path w="24" h="13">
                    <a:moveTo>
                      <a:pt x="23" y="0"/>
                    </a:moveTo>
                    <a:cubicBezTo>
                      <a:pt x="15" y="4"/>
                      <a:pt x="7" y="11"/>
                      <a:pt x="0" y="12"/>
                    </a:cubicBezTo>
                    <a:cubicBezTo>
                      <a:pt x="1" y="13"/>
                      <a:pt x="2" y="13"/>
                      <a:pt x="4" y="13"/>
                    </a:cubicBezTo>
                    <a:cubicBezTo>
                      <a:pt x="10" y="13"/>
                      <a:pt x="17" y="6"/>
                      <a:pt x="20" y="3"/>
                    </a:cubicBezTo>
                    <a:cubicBezTo>
                      <a:pt x="21" y="2"/>
                      <a:pt x="24" y="2"/>
                      <a:pt x="2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7" name="Freeform 59"/>
              <p:cNvSpPr/>
              <p:nvPr/>
            </p:nvSpPr>
            <p:spPr bwMode="auto">
              <a:xfrm>
                <a:off x="4193" y="1970"/>
                <a:ext cx="5" cy="3"/>
              </a:xfrm>
              <a:custGeom>
                <a:avLst/>
                <a:gdLst>
                  <a:gd name="T0" fmla="*/ 3 w 6"/>
                  <a:gd name="T1" fmla="*/ 0 h 3"/>
                  <a:gd name="T2" fmla="*/ 0 w 6"/>
                  <a:gd name="T3" fmla="*/ 3 h 3"/>
                  <a:gd name="T4" fmla="*/ 3 w 6"/>
                  <a:gd name="T5" fmla="*/ 0 h 3"/>
                </a:gdLst>
                <a:ahLst/>
                <a:cxnLst>
                  <a:cxn ang="0">
                    <a:pos x="T0" y="T1"/>
                  </a:cxn>
                  <a:cxn ang="0">
                    <a:pos x="T2" y="T3"/>
                  </a:cxn>
                  <a:cxn ang="0">
                    <a:pos x="T4" y="T5"/>
                  </a:cxn>
                </a:cxnLst>
                <a:rect l="0" t="0" r="r" b="b"/>
                <a:pathLst>
                  <a:path w="6" h="3">
                    <a:moveTo>
                      <a:pt x="3" y="0"/>
                    </a:moveTo>
                    <a:cubicBezTo>
                      <a:pt x="2" y="0"/>
                      <a:pt x="1" y="0"/>
                      <a:pt x="0" y="3"/>
                    </a:cubicBezTo>
                    <a:cubicBezTo>
                      <a:pt x="6"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8" name="Freeform 60"/>
              <p:cNvSpPr/>
              <p:nvPr/>
            </p:nvSpPr>
            <p:spPr bwMode="auto">
              <a:xfrm>
                <a:off x="4154" y="1975"/>
                <a:ext cx="29" cy="11"/>
              </a:xfrm>
              <a:custGeom>
                <a:avLst/>
                <a:gdLst>
                  <a:gd name="T0" fmla="*/ 32 w 32"/>
                  <a:gd name="T1" fmla="*/ 0 h 12"/>
                  <a:gd name="T2" fmla="*/ 0 w 32"/>
                  <a:gd name="T3" fmla="*/ 11 h 12"/>
                  <a:gd name="T4" fmla="*/ 3 w 32"/>
                  <a:gd name="T5" fmla="*/ 12 h 12"/>
                  <a:gd name="T6" fmla="*/ 16 w 32"/>
                  <a:gd name="T7" fmla="*/ 7 h 12"/>
                  <a:gd name="T8" fmla="*/ 32 w 32"/>
                  <a:gd name="T9" fmla="*/ 0 h 12"/>
                </a:gdLst>
                <a:ahLst/>
                <a:cxnLst>
                  <a:cxn ang="0">
                    <a:pos x="T0" y="T1"/>
                  </a:cxn>
                  <a:cxn ang="0">
                    <a:pos x="T2" y="T3"/>
                  </a:cxn>
                  <a:cxn ang="0">
                    <a:pos x="T4" y="T5"/>
                  </a:cxn>
                  <a:cxn ang="0">
                    <a:pos x="T6" y="T7"/>
                  </a:cxn>
                  <a:cxn ang="0">
                    <a:pos x="T8" y="T9"/>
                  </a:cxn>
                </a:cxnLst>
                <a:rect l="0" t="0" r="r" b="b"/>
                <a:pathLst>
                  <a:path w="32" h="12">
                    <a:moveTo>
                      <a:pt x="32" y="0"/>
                    </a:moveTo>
                    <a:cubicBezTo>
                      <a:pt x="22" y="2"/>
                      <a:pt x="11" y="6"/>
                      <a:pt x="0" y="11"/>
                    </a:cubicBezTo>
                    <a:cubicBezTo>
                      <a:pt x="1" y="12"/>
                      <a:pt x="2" y="12"/>
                      <a:pt x="3" y="12"/>
                    </a:cubicBezTo>
                    <a:cubicBezTo>
                      <a:pt x="8" y="12"/>
                      <a:pt x="14" y="8"/>
                      <a:pt x="16" y="7"/>
                    </a:cubicBezTo>
                    <a:cubicBezTo>
                      <a:pt x="21" y="5"/>
                      <a:pt x="27" y="2"/>
                      <a:pt x="3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9" name="Freeform 61"/>
              <p:cNvSpPr/>
              <p:nvPr/>
            </p:nvSpPr>
            <p:spPr bwMode="auto">
              <a:xfrm>
                <a:off x="4214" y="1953"/>
                <a:ext cx="5" cy="5"/>
              </a:xfrm>
              <a:custGeom>
                <a:avLst/>
                <a:gdLst>
                  <a:gd name="T0" fmla="*/ 5 w 6"/>
                  <a:gd name="T1" fmla="*/ 0 h 5"/>
                  <a:gd name="T2" fmla="*/ 1 w 6"/>
                  <a:gd name="T3" fmla="*/ 5 h 5"/>
                  <a:gd name="T4" fmla="*/ 5 w 6"/>
                  <a:gd name="T5" fmla="*/ 0 h 5"/>
                </a:gdLst>
                <a:ahLst/>
                <a:cxnLst>
                  <a:cxn ang="0">
                    <a:pos x="T0" y="T1"/>
                  </a:cxn>
                  <a:cxn ang="0">
                    <a:pos x="T2" y="T3"/>
                  </a:cxn>
                  <a:cxn ang="0">
                    <a:pos x="T4" y="T5"/>
                  </a:cxn>
                </a:cxnLst>
                <a:rect l="0" t="0" r="r" b="b"/>
                <a:pathLst>
                  <a:path w="6" h="5">
                    <a:moveTo>
                      <a:pt x="5" y="0"/>
                    </a:moveTo>
                    <a:cubicBezTo>
                      <a:pt x="2" y="1"/>
                      <a:pt x="0" y="2"/>
                      <a:pt x="1" y="5"/>
                    </a:cubicBezTo>
                    <a:cubicBezTo>
                      <a:pt x="4" y="4"/>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0" name="Freeform 62"/>
              <p:cNvSpPr/>
              <p:nvPr/>
            </p:nvSpPr>
            <p:spPr bwMode="auto">
              <a:xfrm>
                <a:off x="4190" y="1965"/>
                <a:ext cx="4" cy="2"/>
              </a:xfrm>
              <a:custGeom>
                <a:avLst/>
                <a:gdLst>
                  <a:gd name="T0" fmla="*/ 3 w 4"/>
                  <a:gd name="T1" fmla="*/ 0 h 3"/>
                  <a:gd name="T2" fmla="*/ 0 w 4"/>
                  <a:gd name="T3" fmla="*/ 1 h 3"/>
                  <a:gd name="T4" fmla="*/ 1 w 4"/>
                  <a:gd name="T5" fmla="*/ 3 h 3"/>
                  <a:gd name="T6" fmla="*/ 4 w 4"/>
                  <a:gd name="T7" fmla="*/ 2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cubicBezTo>
                      <a:pt x="2" y="0"/>
                      <a:pt x="1" y="0"/>
                      <a:pt x="0" y="1"/>
                    </a:cubicBezTo>
                    <a:cubicBezTo>
                      <a:pt x="0" y="2"/>
                      <a:pt x="1" y="2"/>
                      <a:pt x="1" y="3"/>
                    </a:cubicBezTo>
                    <a:cubicBezTo>
                      <a:pt x="2" y="3"/>
                      <a:pt x="3" y="3"/>
                      <a:pt x="4" y="2"/>
                    </a:cubicBezTo>
                    <a:cubicBezTo>
                      <a:pt x="3" y="1"/>
                      <a:pt x="3"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1" name="Freeform 63"/>
              <p:cNvSpPr/>
              <p:nvPr/>
            </p:nvSpPr>
            <p:spPr bwMode="auto">
              <a:xfrm>
                <a:off x="4115" y="1994"/>
                <a:ext cx="9" cy="4"/>
              </a:xfrm>
              <a:custGeom>
                <a:avLst/>
                <a:gdLst>
                  <a:gd name="T0" fmla="*/ 9 w 10"/>
                  <a:gd name="T1" fmla="*/ 0 h 5"/>
                  <a:gd name="T2" fmla="*/ 1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1" y="5"/>
                    </a:cubicBezTo>
                    <a:cubicBezTo>
                      <a:pt x="3" y="3"/>
                      <a:pt x="10"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2" name="Freeform 64"/>
              <p:cNvSpPr/>
              <p:nvPr/>
            </p:nvSpPr>
            <p:spPr bwMode="auto">
              <a:xfrm>
                <a:off x="4135" y="1983"/>
                <a:ext cx="9" cy="4"/>
              </a:xfrm>
              <a:custGeom>
                <a:avLst/>
                <a:gdLst>
                  <a:gd name="T0" fmla="*/ 8 w 10"/>
                  <a:gd name="T1" fmla="*/ 0 h 4"/>
                  <a:gd name="T2" fmla="*/ 1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1" y="4"/>
                    </a:cubicBezTo>
                    <a:cubicBezTo>
                      <a:pt x="3" y="3"/>
                      <a:pt x="10" y="3"/>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3" name="Freeform 65"/>
              <p:cNvSpPr/>
              <p:nvPr/>
            </p:nvSpPr>
            <p:spPr bwMode="auto">
              <a:xfrm>
                <a:off x="4126" y="1988"/>
                <a:ext cx="4" cy="2"/>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0"/>
                      <a:pt x="0" y="1"/>
                      <a:pt x="0" y="3"/>
                    </a:cubicBezTo>
                    <a:cubicBezTo>
                      <a:pt x="5"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4" name="Freeform 66"/>
              <p:cNvSpPr/>
              <p:nvPr/>
            </p:nvSpPr>
            <p:spPr bwMode="auto">
              <a:xfrm>
                <a:off x="4060" y="1993"/>
                <a:ext cx="5" cy="4"/>
              </a:xfrm>
              <a:custGeom>
                <a:avLst/>
                <a:gdLst>
                  <a:gd name="T0" fmla="*/ 5 w 5"/>
                  <a:gd name="T1" fmla="*/ 0 h 4"/>
                  <a:gd name="T2" fmla="*/ 2 w 5"/>
                  <a:gd name="T3" fmla="*/ 4 h 4"/>
                  <a:gd name="T4" fmla="*/ 5 w 5"/>
                  <a:gd name="T5" fmla="*/ 3 h 4"/>
                  <a:gd name="T6" fmla="*/ 5 w 5"/>
                  <a:gd name="T7" fmla="*/ 0 h 4"/>
                </a:gdLst>
                <a:ahLst/>
                <a:cxnLst>
                  <a:cxn ang="0">
                    <a:pos x="T0" y="T1"/>
                  </a:cxn>
                  <a:cxn ang="0">
                    <a:pos x="T2" y="T3"/>
                  </a:cxn>
                  <a:cxn ang="0">
                    <a:pos x="T4" y="T5"/>
                  </a:cxn>
                  <a:cxn ang="0">
                    <a:pos x="T6" y="T7"/>
                  </a:cxn>
                </a:cxnLst>
                <a:rect l="0" t="0" r="r" b="b"/>
                <a:pathLst>
                  <a:path w="5" h="4">
                    <a:moveTo>
                      <a:pt x="5" y="0"/>
                    </a:moveTo>
                    <a:cubicBezTo>
                      <a:pt x="3" y="1"/>
                      <a:pt x="0" y="1"/>
                      <a:pt x="2" y="4"/>
                    </a:cubicBezTo>
                    <a:cubicBezTo>
                      <a:pt x="3" y="4"/>
                      <a:pt x="4" y="3"/>
                      <a:pt x="5" y="3"/>
                    </a:cubicBezTo>
                    <a:cubicBezTo>
                      <a:pt x="4" y="2"/>
                      <a:pt x="5" y="1"/>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5" name="Freeform 67"/>
              <p:cNvSpPr/>
              <p:nvPr/>
            </p:nvSpPr>
            <p:spPr bwMode="auto">
              <a:xfrm>
                <a:off x="4073" y="1977"/>
                <a:ext cx="6" cy="4"/>
              </a:xfrm>
              <a:custGeom>
                <a:avLst/>
                <a:gdLst>
                  <a:gd name="T0" fmla="*/ 5 w 6"/>
                  <a:gd name="T1" fmla="*/ 0 h 4"/>
                  <a:gd name="T2" fmla="*/ 0 w 6"/>
                  <a:gd name="T3" fmla="*/ 4 h 4"/>
                  <a:gd name="T4" fmla="*/ 2 w 6"/>
                  <a:gd name="T5" fmla="*/ 4 h 4"/>
                  <a:gd name="T6" fmla="*/ 5 w 6"/>
                  <a:gd name="T7" fmla="*/ 0 h 4"/>
                </a:gdLst>
                <a:ahLst/>
                <a:cxnLst>
                  <a:cxn ang="0">
                    <a:pos x="T0" y="T1"/>
                  </a:cxn>
                  <a:cxn ang="0">
                    <a:pos x="T2" y="T3"/>
                  </a:cxn>
                  <a:cxn ang="0">
                    <a:pos x="T4" y="T5"/>
                  </a:cxn>
                  <a:cxn ang="0">
                    <a:pos x="T6" y="T7"/>
                  </a:cxn>
                </a:cxnLst>
                <a:rect l="0" t="0" r="r" b="b"/>
                <a:pathLst>
                  <a:path w="6" h="4">
                    <a:moveTo>
                      <a:pt x="5" y="0"/>
                    </a:moveTo>
                    <a:cubicBezTo>
                      <a:pt x="3" y="1"/>
                      <a:pt x="0" y="2"/>
                      <a:pt x="0" y="4"/>
                    </a:cubicBezTo>
                    <a:cubicBezTo>
                      <a:pt x="1" y="4"/>
                      <a:pt x="1" y="4"/>
                      <a:pt x="2" y="4"/>
                    </a:cubicBezTo>
                    <a:cubicBezTo>
                      <a:pt x="4" y="4"/>
                      <a:pt x="6" y="3"/>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6" name="Freeform 68"/>
              <p:cNvSpPr/>
              <p:nvPr/>
            </p:nvSpPr>
            <p:spPr bwMode="auto">
              <a:xfrm>
                <a:off x="4057" y="1982"/>
                <a:ext cx="12" cy="6"/>
              </a:xfrm>
              <a:custGeom>
                <a:avLst/>
                <a:gdLst>
                  <a:gd name="T0" fmla="*/ 13 w 13"/>
                  <a:gd name="T1" fmla="*/ 0 h 6"/>
                  <a:gd name="T2" fmla="*/ 1 w 13"/>
                  <a:gd name="T3" fmla="*/ 4 h 6"/>
                  <a:gd name="T4" fmla="*/ 0 w 13"/>
                  <a:gd name="T5" fmla="*/ 4 h 6"/>
                  <a:gd name="T6" fmla="*/ 3 w 13"/>
                  <a:gd name="T7" fmla="*/ 6 h 6"/>
                  <a:gd name="T8" fmla="*/ 13 w 13"/>
                  <a:gd name="T9" fmla="*/ 0 h 6"/>
                </a:gdLst>
                <a:ahLst/>
                <a:cxnLst>
                  <a:cxn ang="0">
                    <a:pos x="T0" y="T1"/>
                  </a:cxn>
                  <a:cxn ang="0">
                    <a:pos x="T2" y="T3"/>
                  </a:cxn>
                  <a:cxn ang="0">
                    <a:pos x="T4" y="T5"/>
                  </a:cxn>
                  <a:cxn ang="0">
                    <a:pos x="T6" y="T7"/>
                  </a:cxn>
                  <a:cxn ang="0">
                    <a:pos x="T8" y="T9"/>
                  </a:cxn>
                </a:cxnLst>
                <a:rect l="0" t="0" r="r" b="b"/>
                <a:pathLst>
                  <a:path w="13" h="6">
                    <a:moveTo>
                      <a:pt x="13" y="0"/>
                    </a:moveTo>
                    <a:cubicBezTo>
                      <a:pt x="7" y="0"/>
                      <a:pt x="6" y="4"/>
                      <a:pt x="1" y="4"/>
                    </a:cubicBezTo>
                    <a:cubicBezTo>
                      <a:pt x="1" y="4"/>
                      <a:pt x="1" y="4"/>
                      <a:pt x="0" y="4"/>
                    </a:cubicBezTo>
                    <a:cubicBezTo>
                      <a:pt x="0" y="5"/>
                      <a:pt x="1" y="6"/>
                      <a:pt x="3" y="6"/>
                    </a:cubicBezTo>
                    <a:cubicBezTo>
                      <a:pt x="6" y="6"/>
                      <a:pt x="13" y="2"/>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7" name="Freeform 69"/>
              <p:cNvSpPr/>
              <p:nvPr/>
            </p:nvSpPr>
            <p:spPr bwMode="auto">
              <a:xfrm>
                <a:off x="4071" y="1956"/>
                <a:ext cx="8" cy="3"/>
              </a:xfrm>
              <a:custGeom>
                <a:avLst/>
                <a:gdLst>
                  <a:gd name="T0" fmla="*/ 7 w 9"/>
                  <a:gd name="T1" fmla="*/ 0 h 4"/>
                  <a:gd name="T2" fmla="*/ 1 w 9"/>
                  <a:gd name="T3" fmla="*/ 4 h 4"/>
                  <a:gd name="T4" fmla="*/ 2 w 9"/>
                  <a:gd name="T5" fmla="*/ 4 h 4"/>
                  <a:gd name="T6" fmla="*/ 9 w 9"/>
                  <a:gd name="T7" fmla="*/ 0 h 4"/>
                  <a:gd name="T8" fmla="*/ 7 w 9"/>
                  <a:gd name="T9" fmla="*/ 0 h 4"/>
                </a:gdLst>
                <a:ahLst/>
                <a:cxnLst>
                  <a:cxn ang="0">
                    <a:pos x="T0" y="T1"/>
                  </a:cxn>
                  <a:cxn ang="0">
                    <a:pos x="T2" y="T3"/>
                  </a:cxn>
                  <a:cxn ang="0">
                    <a:pos x="T4" y="T5"/>
                  </a:cxn>
                  <a:cxn ang="0">
                    <a:pos x="T6" y="T7"/>
                  </a:cxn>
                  <a:cxn ang="0">
                    <a:pos x="T8" y="T9"/>
                  </a:cxn>
                </a:cxnLst>
                <a:rect l="0" t="0" r="r" b="b"/>
                <a:pathLst>
                  <a:path w="9" h="4">
                    <a:moveTo>
                      <a:pt x="7" y="0"/>
                    </a:moveTo>
                    <a:cubicBezTo>
                      <a:pt x="5" y="0"/>
                      <a:pt x="0" y="1"/>
                      <a:pt x="1" y="4"/>
                    </a:cubicBezTo>
                    <a:cubicBezTo>
                      <a:pt x="1" y="4"/>
                      <a:pt x="1" y="4"/>
                      <a:pt x="2" y="4"/>
                    </a:cubicBezTo>
                    <a:cubicBezTo>
                      <a:pt x="5" y="4"/>
                      <a:pt x="9" y="3"/>
                      <a:pt x="9" y="0"/>
                    </a:cubicBezTo>
                    <a:cubicBezTo>
                      <a:pt x="8" y="0"/>
                      <a:pt x="8" y="0"/>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8" name="Freeform 70"/>
              <p:cNvSpPr/>
              <p:nvPr/>
            </p:nvSpPr>
            <p:spPr bwMode="auto">
              <a:xfrm>
                <a:off x="4043" y="1958"/>
                <a:ext cx="6" cy="4"/>
              </a:xfrm>
              <a:custGeom>
                <a:avLst/>
                <a:gdLst>
                  <a:gd name="T0" fmla="*/ 5 w 7"/>
                  <a:gd name="T1" fmla="*/ 0 h 4"/>
                  <a:gd name="T2" fmla="*/ 0 w 7"/>
                  <a:gd name="T3" fmla="*/ 4 h 4"/>
                  <a:gd name="T4" fmla="*/ 5 w 7"/>
                  <a:gd name="T5" fmla="*/ 0 h 4"/>
                </a:gdLst>
                <a:ahLst/>
                <a:cxnLst>
                  <a:cxn ang="0">
                    <a:pos x="T0" y="T1"/>
                  </a:cxn>
                  <a:cxn ang="0">
                    <a:pos x="T2" y="T3"/>
                  </a:cxn>
                  <a:cxn ang="0">
                    <a:pos x="T4" y="T5"/>
                  </a:cxn>
                </a:cxnLst>
                <a:rect l="0" t="0" r="r" b="b"/>
                <a:pathLst>
                  <a:path w="7" h="4">
                    <a:moveTo>
                      <a:pt x="5" y="0"/>
                    </a:moveTo>
                    <a:cubicBezTo>
                      <a:pt x="4" y="0"/>
                      <a:pt x="1" y="1"/>
                      <a:pt x="0" y="4"/>
                    </a:cubicBezTo>
                    <a:cubicBezTo>
                      <a:pt x="7" y="2"/>
                      <a:pt x="7"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9" name="Freeform 71"/>
              <p:cNvSpPr/>
              <p:nvPr/>
            </p:nvSpPr>
            <p:spPr bwMode="auto">
              <a:xfrm>
                <a:off x="4054" y="1942"/>
                <a:ext cx="10" cy="5"/>
              </a:xfrm>
              <a:custGeom>
                <a:avLst/>
                <a:gdLst>
                  <a:gd name="T0" fmla="*/ 10 w 11"/>
                  <a:gd name="T1" fmla="*/ 0 h 6"/>
                  <a:gd name="T2" fmla="*/ 1 w 11"/>
                  <a:gd name="T3" fmla="*/ 6 h 6"/>
                  <a:gd name="T4" fmla="*/ 10 w 11"/>
                  <a:gd name="T5" fmla="*/ 0 h 6"/>
                </a:gdLst>
                <a:ahLst/>
                <a:cxnLst>
                  <a:cxn ang="0">
                    <a:pos x="T0" y="T1"/>
                  </a:cxn>
                  <a:cxn ang="0">
                    <a:pos x="T2" y="T3"/>
                  </a:cxn>
                  <a:cxn ang="0">
                    <a:pos x="T4" y="T5"/>
                  </a:cxn>
                </a:cxnLst>
                <a:rect l="0" t="0" r="r" b="b"/>
                <a:pathLst>
                  <a:path w="11" h="6">
                    <a:moveTo>
                      <a:pt x="10" y="0"/>
                    </a:moveTo>
                    <a:cubicBezTo>
                      <a:pt x="7" y="2"/>
                      <a:pt x="0" y="3"/>
                      <a:pt x="1" y="6"/>
                    </a:cubicBezTo>
                    <a:cubicBezTo>
                      <a:pt x="4" y="5"/>
                      <a:pt x="11" y="5"/>
                      <a:pt x="1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0" name="Freeform 72"/>
              <p:cNvSpPr/>
              <p:nvPr/>
            </p:nvSpPr>
            <p:spPr bwMode="auto">
              <a:xfrm>
                <a:off x="4096" y="1902"/>
                <a:ext cx="12" cy="7"/>
              </a:xfrm>
              <a:custGeom>
                <a:avLst/>
                <a:gdLst>
                  <a:gd name="T0" fmla="*/ 14 w 14"/>
                  <a:gd name="T1" fmla="*/ 0 h 8"/>
                  <a:gd name="T2" fmla="*/ 0 w 14"/>
                  <a:gd name="T3" fmla="*/ 8 h 8"/>
                  <a:gd name="T4" fmla="*/ 14 w 14"/>
                  <a:gd name="T5" fmla="*/ 0 h 8"/>
                </a:gdLst>
                <a:ahLst/>
                <a:cxnLst>
                  <a:cxn ang="0">
                    <a:pos x="T0" y="T1"/>
                  </a:cxn>
                  <a:cxn ang="0">
                    <a:pos x="T2" y="T3"/>
                  </a:cxn>
                  <a:cxn ang="0">
                    <a:pos x="T4" y="T5"/>
                  </a:cxn>
                </a:cxnLst>
                <a:rect l="0" t="0" r="r" b="b"/>
                <a:pathLst>
                  <a:path w="14" h="8">
                    <a:moveTo>
                      <a:pt x="14" y="0"/>
                    </a:moveTo>
                    <a:cubicBezTo>
                      <a:pt x="7" y="1"/>
                      <a:pt x="2" y="3"/>
                      <a:pt x="0" y="8"/>
                    </a:cubicBezTo>
                    <a:cubicBezTo>
                      <a:pt x="4" y="5"/>
                      <a:pt x="13" y="4"/>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1" name="Freeform 73"/>
              <p:cNvSpPr/>
              <p:nvPr/>
            </p:nvSpPr>
            <p:spPr bwMode="auto">
              <a:xfrm>
                <a:off x="4085" y="1907"/>
                <a:ext cx="8" cy="4"/>
              </a:xfrm>
              <a:custGeom>
                <a:avLst/>
                <a:gdLst>
                  <a:gd name="T0" fmla="*/ 7 w 9"/>
                  <a:gd name="T1" fmla="*/ 0 h 5"/>
                  <a:gd name="T2" fmla="*/ 1 w 9"/>
                  <a:gd name="T3" fmla="*/ 5 h 5"/>
                  <a:gd name="T4" fmla="*/ 7 w 9"/>
                  <a:gd name="T5" fmla="*/ 0 h 5"/>
                </a:gdLst>
                <a:ahLst/>
                <a:cxnLst>
                  <a:cxn ang="0">
                    <a:pos x="T0" y="T1"/>
                  </a:cxn>
                  <a:cxn ang="0">
                    <a:pos x="T2" y="T3"/>
                  </a:cxn>
                  <a:cxn ang="0">
                    <a:pos x="T4" y="T5"/>
                  </a:cxn>
                </a:cxnLst>
                <a:rect l="0" t="0" r="r" b="b"/>
                <a:pathLst>
                  <a:path w="9" h="5">
                    <a:moveTo>
                      <a:pt x="7" y="0"/>
                    </a:moveTo>
                    <a:cubicBezTo>
                      <a:pt x="6" y="2"/>
                      <a:pt x="0" y="2"/>
                      <a:pt x="1" y="5"/>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2" name="Freeform 74"/>
              <p:cNvSpPr/>
              <p:nvPr/>
            </p:nvSpPr>
            <p:spPr bwMode="auto">
              <a:xfrm>
                <a:off x="4101" y="1879"/>
                <a:ext cx="38" cy="15"/>
              </a:xfrm>
              <a:custGeom>
                <a:avLst/>
                <a:gdLst>
                  <a:gd name="T0" fmla="*/ 41 w 43"/>
                  <a:gd name="T1" fmla="*/ 0 h 17"/>
                  <a:gd name="T2" fmla="*/ 23 w 43"/>
                  <a:gd name="T3" fmla="*/ 2 h 17"/>
                  <a:gd name="T4" fmla="*/ 18 w 43"/>
                  <a:gd name="T5" fmla="*/ 2 h 17"/>
                  <a:gd name="T6" fmla="*/ 1 w 43"/>
                  <a:gd name="T7" fmla="*/ 14 h 17"/>
                  <a:gd name="T8" fmla="*/ 6 w 43"/>
                  <a:gd name="T9" fmla="*/ 12 h 17"/>
                  <a:gd name="T10" fmla="*/ 5 w 43"/>
                  <a:gd name="T11" fmla="*/ 17 h 17"/>
                  <a:gd name="T12" fmla="*/ 14 w 43"/>
                  <a:gd name="T13" fmla="*/ 11 h 17"/>
                  <a:gd name="T14" fmla="*/ 13 w 43"/>
                  <a:gd name="T15" fmla="*/ 11 h 17"/>
                  <a:gd name="T16" fmla="*/ 9 w 43"/>
                  <a:gd name="T17" fmla="*/ 10 h 17"/>
                  <a:gd name="T18" fmla="*/ 38 w 43"/>
                  <a:gd name="T19" fmla="*/ 4 h 17"/>
                  <a:gd name="T20" fmla="*/ 28 w 43"/>
                  <a:gd name="T21" fmla="*/ 11 h 17"/>
                  <a:gd name="T22" fmla="*/ 43 w 43"/>
                  <a:gd name="T23" fmla="*/ 5 h 17"/>
                  <a:gd name="T24" fmla="*/ 41 w 43"/>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7">
                    <a:moveTo>
                      <a:pt x="41" y="0"/>
                    </a:moveTo>
                    <a:cubicBezTo>
                      <a:pt x="33" y="0"/>
                      <a:pt x="28" y="2"/>
                      <a:pt x="23" y="2"/>
                    </a:cubicBezTo>
                    <a:cubicBezTo>
                      <a:pt x="21" y="2"/>
                      <a:pt x="20" y="2"/>
                      <a:pt x="18" y="2"/>
                    </a:cubicBezTo>
                    <a:cubicBezTo>
                      <a:pt x="18" y="8"/>
                      <a:pt x="0" y="5"/>
                      <a:pt x="1" y="14"/>
                    </a:cubicBezTo>
                    <a:cubicBezTo>
                      <a:pt x="4" y="12"/>
                      <a:pt x="5" y="12"/>
                      <a:pt x="6" y="12"/>
                    </a:cubicBezTo>
                    <a:cubicBezTo>
                      <a:pt x="7" y="12"/>
                      <a:pt x="6" y="14"/>
                      <a:pt x="5" y="17"/>
                    </a:cubicBezTo>
                    <a:cubicBezTo>
                      <a:pt x="8" y="15"/>
                      <a:pt x="15" y="14"/>
                      <a:pt x="14" y="11"/>
                    </a:cubicBezTo>
                    <a:cubicBezTo>
                      <a:pt x="14" y="11"/>
                      <a:pt x="14" y="11"/>
                      <a:pt x="13" y="11"/>
                    </a:cubicBezTo>
                    <a:cubicBezTo>
                      <a:pt x="12" y="11"/>
                      <a:pt x="10" y="11"/>
                      <a:pt x="9" y="10"/>
                    </a:cubicBezTo>
                    <a:cubicBezTo>
                      <a:pt x="16" y="4"/>
                      <a:pt x="32" y="5"/>
                      <a:pt x="38" y="4"/>
                    </a:cubicBezTo>
                    <a:cubicBezTo>
                      <a:pt x="37" y="10"/>
                      <a:pt x="26" y="6"/>
                      <a:pt x="28" y="11"/>
                    </a:cubicBezTo>
                    <a:cubicBezTo>
                      <a:pt x="34" y="10"/>
                      <a:pt x="35" y="8"/>
                      <a:pt x="43" y="5"/>
                    </a:cubicBezTo>
                    <a:cubicBezTo>
                      <a:pt x="42" y="3"/>
                      <a:pt x="41" y="1"/>
                      <a:pt x="4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3" name="Freeform 75"/>
              <p:cNvSpPr/>
              <p:nvPr/>
            </p:nvSpPr>
            <p:spPr bwMode="auto">
              <a:xfrm>
                <a:off x="4081" y="1906"/>
                <a:ext cx="4" cy="3"/>
              </a:xfrm>
              <a:custGeom>
                <a:avLst/>
                <a:gdLst>
                  <a:gd name="T0" fmla="*/ 5 w 5"/>
                  <a:gd name="T1" fmla="*/ 0 h 4"/>
                  <a:gd name="T2" fmla="*/ 2 w 5"/>
                  <a:gd name="T3" fmla="*/ 4 h 4"/>
                  <a:gd name="T4" fmla="*/ 5 w 5"/>
                  <a:gd name="T5" fmla="*/ 3 h 4"/>
                  <a:gd name="T6" fmla="*/ 5 w 5"/>
                  <a:gd name="T7" fmla="*/ 0 h 4"/>
                </a:gdLst>
                <a:ahLst/>
                <a:cxnLst>
                  <a:cxn ang="0">
                    <a:pos x="T0" y="T1"/>
                  </a:cxn>
                  <a:cxn ang="0">
                    <a:pos x="T2" y="T3"/>
                  </a:cxn>
                  <a:cxn ang="0">
                    <a:pos x="T4" y="T5"/>
                  </a:cxn>
                  <a:cxn ang="0">
                    <a:pos x="T6" y="T7"/>
                  </a:cxn>
                </a:cxnLst>
                <a:rect l="0" t="0" r="r" b="b"/>
                <a:pathLst>
                  <a:path w="5" h="4">
                    <a:moveTo>
                      <a:pt x="5" y="0"/>
                    </a:moveTo>
                    <a:cubicBezTo>
                      <a:pt x="3" y="1"/>
                      <a:pt x="0" y="2"/>
                      <a:pt x="2" y="4"/>
                    </a:cubicBezTo>
                    <a:cubicBezTo>
                      <a:pt x="3" y="4"/>
                      <a:pt x="4" y="3"/>
                      <a:pt x="5" y="3"/>
                    </a:cubicBezTo>
                    <a:cubicBezTo>
                      <a:pt x="4" y="2"/>
                      <a:pt x="5" y="1"/>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4" name="Freeform 76"/>
              <p:cNvSpPr/>
              <p:nvPr/>
            </p:nvSpPr>
            <p:spPr bwMode="auto">
              <a:xfrm>
                <a:off x="4095" y="1897"/>
                <a:ext cx="6" cy="4"/>
              </a:xfrm>
              <a:custGeom>
                <a:avLst/>
                <a:gdLst>
                  <a:gd name="T0" fmla="*/ 5 w 7"/>
                  <a:gd name="T1" fmla="*/ 0 h 4"/>
                  <a:gd name="T2" fmla="*/ 0 w 7"/>
                  <a:gd name="T3" fmla="*/ 2 h 4"/>
                  <a:gd name="T4" fmla="*/ 2 w 7"/>
                  <a:gd name="T5" fmla="*/ 4 h 4"/>
                  <a:gd name="T6" fmla="*/ 4 w 7"/>
                  <a:gd name="T7" fmla="*/ 4 h 4"/>
                  <a:gd name="T8" fmla="*/ 6 w 7"/>
                  <a:gd name="T9" fmla="*/ 3 h 4"/>
                  <a:gd name="T10" fmla="*/ 7 w 7"/>
                  <a:gd name="T11" fmla="*/ 3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3" y="0"/>
                      <a:pt x="2" y="1"/>
                      <a:pt x="0" y="2"/>
                    </a:cubicBezTo>
                    <a:cubicBezTo>
                      <a:pt x="0" y="4"/>
                      <a:pt x="1" y="4"/>
                      <a:pt x="2" y="4"/>
                    </a:cubicBezTo>
                    <a:cubicBezTo>
                      <a:pt x="3" y="4"/>
                      <a:pt x="3" y="4"/>
                      <a:pt x="4" y="4"/>
                    </a:cubicBezTo>
                    <a:cubicBezTo>
                      <a:pt x="5" y="3"/>
                      <a:pt x="5" y="3"/>
                      <a:pt x="6" y="3"/>
                    </a:cubicBezTo>
                    <a:cubicBezTo>
                      <a:pt x="6" y="3"/>
                      <a:pt x="7" y="3"/>
                      <a:pt x="7" y="3"/>
                    </a:cubicBezTo>
                    <a:cubicBezTo>
                      <a:pt x="7" y="1"/>
                      <a:pt x="6"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5" name="Freeform 77"/>
              <p:cNvSpPr/>
              <p:nvPr/>
            </p:nvSpPr>
            <p:spPr bwMode="auto">
              <a:xfrm>
                <a:off x="4146" y="1871"/>
                <a:ext cx="7" cy="5"/>
              </a:xfrm>
              <a:custGeom>
                <a:avLst/>
                <a:gdLst>
                  <a:gd name="T0" fmla="*/ 2 w 7"/>
                  <a:gd name="T1" fmla="*/ 0 h 5"/>
                  <a:gd name="T2" fmla="*/ 0 w 7"/>
                  <a:gd name="T3" fmla="*/ 3 h 5"/>
                  <a:gd name="T4" fmla="*/ 0 w 7"/>
                  <a:gd name="T5" fmla="*/ 3 h 5"/>
                  <a:gd name="T6" fmla="*/ 1 w 7"/>
                  <a:gd name="T7" fmla="*/ 5 h 5"/>
                  <a:gd name="T8" fmla="*/ 3 w 7"/>
                  <a:gd name="T9" fmla="*/ 5 h 5"/>
                  <a:gd name="T10" fmla="*/ 4 w 7"/>
                  <a:gd name="T11" fmla="*/ 5 h 5"/>
                  <a:gd name="T12" fmla="*/ 5 w 7"/>
                  <a:gd name="T13" fmla="*/ 5 h 5"/>
                  <a:gd name="T14" fmla="*/ 7 w 7"/>
                  <a:gd name="T15" fmla="*/ 4 h 5"/>
                  <a:gd name="T16" fmla="*/ 2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2" y="0"/>
                    </a:moveTo>
                    <a:cubicBezTo>
                      <a:pt x="1" y="0"/>
                      <a:pt x="0" y="1"/>
                      <a:pt x="0" y="3"/>
                    </a:cubicBezTo>
                    <a:cubicBezTo>
                      <a:pt x="0" y="3"/>
                      <a:pt x="0" y="3"/>
                      <a:pt x="0" y="3"/>
                    </a:cubicBezTo>
                    <a:cubicBezTo>
                      <a:pt x="2" y="3"/>
                      <a:pt x="1" y="4"/>
                      <a:pt x="1" y="5"/>
                    </a:cubicBezTo>
                    <a:cubicBezTo>
                      <a:pt x="2" y="5"/>
                      <a:pt x="3" y="5"/>
                      <a:pt x="3" y="5"/>
                    </a:cubicBezTo>
                    <a:cubicBezTo>
                      <a:pt x="3" y="5"/>
                      <a:pt x="4" y="5"/>
                      <a:pt x="4" y="5"/>
                    </a:cubicBezTo>
                    <a:cubicBezTo>
                      <a:pt x="4" y="5"/>
                      <a:pt x="5" y="5"/>
                      <a:pt x="5" y="5"/>
                    </a:cubicBezTo>
                    <a:cubicBezTo>
                      <a:pt x="6" y="5"/>
                      <a:pt x="6" y="5"/>
                      <a:pt x="7" y="4"/>
                    </a:cubicBezTo>
                    <a:cubicBezTo>
                      <a:pt x="6" y="2"/>
                      <a:pt x="4" y="0"/>
                      <a:pt x="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6" name="Freeform 78"/>
              <p:cNvSpPr/>
              <p:nvPr/>
            </p:nvSpPr>
            <p:spPr bwMode="auto">
              <a:xfrm>
                <a:off x="4167" y="1861"/>
                <a:ext cx="8" cy="5"/>
              </a:xfrm>
              <a:custGeom>
                <a:avLst/>
                <a:gdLst>
                  <a:gd name="T0" fmla="*/ 8 w 9"/>
                  <a:gd name="T1" fmla="*/ 0 h 5"/>
                  <a:gd name="T2" fmla="*/ 2 w 9"/>
                  <a:gd name="T3" fmla="*/ 5 h 5"/>
                  <a:gd name="T4" fmla="*/ 8 w 9"/>
                  <a:gd name="T5" fmla="*/ 0 h 5"/>
                </a:gdLst>
                <a:ahLst/>
                <a:cxnLst>
                  <a:cxn ang="0">
                    <a:pos x="T0" y="T1"/>
                  </a:cxn>
                  <a:cxn ang="0">
                    <a:pos x="T2" y="T3"/>
                  </a:cxn>
                  <a:cxn ang="0">
                    <a:pos x="T4" y="T5"/>
                  </a:cxn>
                </a:cxnLst>
                <a:rect l="0" t="0" r="r" b="b"/>
                <a:pathLst>
                  <a:path w="9" h="5">
                    <a:moveTo>
                      <a:pt x="8" y="0"/>
                    </a:moveTo>
                    <a:cubicBezTo>
                      <a:pt x="6" y="2"/>
                      <a:pt x="0" y="2"/>
                      <a:pt x="2" y="5"/>
                    </a:cubicBezTo>
                    <a:cubicBezTo>
                      <a:pt x="3" y="3"/>
                      <a:pt x="9" y="3"/>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7" name="Freeform 79"/>
              <p:cNvSpPr/>
              <p:nvPr/>
            </p:nvSpPr>
            <p:spPr bwMode="auto">
              <a:xfrm>
                <a:off x="4178" y="1858"/>
                <a:ext cx="4" cy="2"/>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0"/>
                      <a:pt x="0" y="1"/>
                      <a:pt x="0" y="3"/>
                    </a:cubicBezTo>
                    <a:cubicBezTo>
                      <a:pt x="5"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8" name="Freeform 80"/>
              <p:cNvSpPr/>
              <p:nvPr/>
            </p:nvSpPr>
            <p:spPr bwMode="auto">
              <a:xfrm>
                <a:off x="4401" y="1754"/>
                <a:ext cx="5" cy="2"/>
              </a:xfrm>
              <a:custGeom>
                <a:avLst/>
                <a:gdLst>
                  <a:gd name="T0" fmla="*/ 3 w 6"/>
                  <a:gd name="T1" fmla="*/ 0 h 3"/>
                  <a:gd name="T2" fmla="*/ 0 w 6"/>
                  <a:gd name="T3" fmla="*/ 3 h 3"/>
                  <a:gd name="T4" fmla="*/ 3 w 6"/>
                  <a:gd name="T5" fmla="*/ 0 h 3"/>
                </a:gdLst>
                <a:ahLst/>
                <a:cxnLst>
                  <a:cxn ang="0">
                    <a:pos x="T0" y="T1"/>
                  </a:cxn>
                  <a:cxn ang="0">
                    <a:pos x="T2" y="T3"/>
                  </a:cxn>
                  <a:cxn ang="0">
                    <a:pos x="T4" y="T5"/>
                  </a:cxn>
                </a:cxnLst>
                <a:rect l="0" t="0" r="r" b="b"/>
                <a:pathLst>
                  <a:path w="6" h="3">
                    <a:moveTo>
                      <a:pt x="3" y="0"/>
                    </a:moveTo>
                    <a:cubicBezTo>
                      <a:pt x="2" y="0"/>
                      <a:pt x="1" y="1"/>
                      <a:pt x="0" y="3"/>
                    </a:cubicBezTo>
                    <a:cubicBezTo>
                      <a:pt x="6" y="2"/>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9" name="Freeform 81"/>
              <p:cNvSpPr/>
              <p:nvPr/>
            </p:nvSpPr>
            <p:spPr bwMode="auto">
              <a:xfrm>
                <a:off x="4244" y="1822"/>
                <a:ext cx="5" cy="2"/>
              </a:xfrm>
              <a:custGeom>
                <a:avLst/>
                <a:gdLst>
                  <a:gd name="T0" fmla="*/ 4 w 6"/>
                  <a:gd name="T1" fmla="*/ 0 h 2"/>
                  <a:gd name="T2" fmla="*/ 0 w 6"/>
                  <a:gd name="T3" fmla="*/ 2 h 2"/>
                  <a:gd name="T4" fmla="*/ 4 w 6"/>
                  <a:gd name="T5" fmla="*/ 0 h 2"/>
                </a:gdLst>
                <a:ahLst/>
                <a:cxnLst>
                  <a:cxn ang="0">
                    <a:pos x="T0" y="T1"/>
                  </a:cxn>
                  <a:cxn ang="0">
                    <a:pos x="T2" y="T3"/>
                  </a:cxn>
                  <a:cxn ang="0">
                    <a:pos x="T4" y="T5"/>
                  </a:cxn>
                </a:cxnLst>
                <a:rect l="0" t="0" r="r" b="b"/>
                <a:pathLst>
                  <a:path w="6" h="2">
                    <a:moveTo>
                      <a:pt x="4" y="0"/>
                    </a:moveTo>
                    <a:cubicBezTo>
                      <a:pt x="3" y="0"/>
                      <a:pt x="1" y="0"/>
                      <a:pt x="0" y="2"/>
                    </a:cubicBezTo>
                    <a:cubicBezTo>
                      <a:pt x="6"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0" name="Freeform 82"/>
              <p:cNvSpPr/>
              <p:nvPr/>
            </p:nvSpPr>
            <p:spPr bwMode="auto">
              <a:xfrm>
                <a:off x="4155" y="1854"/>
                <a:ext cx="8" cy="4"/>
              </a:xfrm>
              <a:custGeom>
                <a:avLst/>
                <a:gdLst>
                  <a:gd name="T0" fmla="*/ 7 w 9"/>
                  <a:gd name="T1" fmla="*/ 0 h 4"/>
                  <a:gd name="T2" fmla="*/ 1 w 9"/>
                  <a:gd name="T3" fmla="*/ 4 h 4"/>
                  <a:gd name="T4" fmla="*/ 7 w 9"/>
                  <a:gd name="T5" fmla="*/ 0 h 4"/>
                </a:gdLst>
                <a:ahLst/>
                <a:cxnLst>
                  <a:cxn ang="0">
                    <a:pos x="T0" y="T1"/>
                  </a:cxn>
                  <a:cxn ang="0">
                    <a:pos x="T2" y="T3"/>
                  </a:cxn>
                  <a:cxn ang="0">
                    <a:pos x="T4" y="T5"/>
                  </a:cxn>
                </a:cxnLst>
                <a:rect l="0" t="0" r="r" b="b"/>
                <a:pathLst>
                  <a:path w="9" h="4">
                    <a:moveTo>
                      <a:pt x="7" y="0"/>
                    </a:moveTo>
                    <a:cubicBezTo>
                      <a:pt x="6" y="2"/>
                      <a:pt x="0" y="1"/>
                      <a:pt x="1" y="4"/>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1" name="Freeform 83"/>
              <p:cNvSpPr/>
              <p:nvPr/>
            </p:nvSpPr>
            <p:spPr bwMode="auto">
              <a:xfrm>
                <a:off x="4096" y="1879"/>
                <a:ext cx="7" cy="4"/>
              </a:xfrm>
              <a:custGeom>
                <a:avLst/>
                <a:gdLst>
                  <a:gd name="T0" fmla="*/ 6 w 8"/>
                  <a:gd name="T1" fmla="*/ 0 h 4"/>
                  <a:gd name="T2" fmla="*/ 0 w 8"/>
                  <a:gd name="T3" fmla="*/ 4 h 4"/>
                  <a:gd name="T4" fmla="*/ 6 w 8"/>
                  <a:gd name="T5" fmla="*/ 0 h 4"/>
                </a:gdLst>
                <a:ahLst/>
                <a:cxnLst>
                  <a:cxn ang="0">
                    <a:pos x="T0" y="T1"/>
                  </a:cxn>
                  <a:cxn ang="0">
                    <a:pos x="T2" y="T3"/>
                  </a:cxn>
                  <a:cxn ang="0">
                    <a:pos x="T4" y="T5"/>
                  </a:cxn>
                </a:cxnLst>
                <a:rect l="0" t="0" r="r" b="b"/>
                <a:pathLst>
                  <a:path w="8" h="4">
                    <a:moveTo>
                      <a:pt x="6" y="0"/>
                    </a:moveTo>
                    <a:cubicBezTo>
                      <a:pt x="6" y="0"/>
                      <a:pt x="3" y="1"/>
                      <a:pt x="0" y="4"/>
                    </a:cubicBezTo>
                    <a:cubicBezTo>
                      <a:pt x="5" y="4"/>
                      <a:pt x="8"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2" name="Freeform 84"/>
              <p:cNvSpPr/>
              <p:nvPr/>
            </p:nvSpPr>
            <p:spPr bwMode="auto">
              <a:xfrm>
                <a:off x="4106" y="1861"/>
                <a:ext cx="13" cy="8"/>
              </a:xfrm>
              <a:custGeom>
                <a:avLst/>
                <a:gdLst>
                  <a:gd name="T0" fmla="*/ 14 w 14"/>
                  <a:gd name="T1" fmla="*/ 0 h 9"/>
                  <a:gd name="T2" fmla="*/ 0 w 14"/>
                  <a:gd name="T3" fmla="*/ 9 h 9"/>
                  <a:gd name="T4" fmla="*/ 14 w 14"/>
                  <a:gd name="T5" fmla="*/ 0 h 9"/>
                  <a:gd name="T6" fmla="*/ 14 w 14"/>
                  <a:gd name="T7" fmla="*/ 0 h 9"/>
                </a:gdLst>
                <a:ahLst/>
                <a:cxnLst>
                  <a:cxn ang="0">
                    <a:pos x="T0" y="T1"/>
                  </a:cxn>
                  <a:cxn ang="0">
                    <a:pos x="T2" y="T3"/>
                  </a:cxn>
                  <a:cxn ang="0">
                    <a:pos x="T4" y="T5"/>
                  </a:cxn>
                  <a:cxn ang="0">
                    <a:pos x="T6" y="T7"/>
                  </a:cxn>
                </a:cxnLst>
                <a:rect l="0" t="0" r="r" b="b"/>
                <a:pathLst>
                  <a:path w="14" h="9">
                    <a:moveTo>
                      <a:pt x="14" y="0"/>
                    </a:moveTo>
                    <a:cubicBezTo>
                      <a:pt x="11" y="0"/>
                      <a:pt x="1" y="6"/>
                      <a:pt x="0" y="9"/>
                    </a:cubicBezTo>
                    <a:cubicBezTo>
                      <a:pt x="6" y="5"/>
                      <a:pt x="13" y="7"/>
                      <a:pt x="14" y="0"/>
                    </a:cubicBezTo>
                    <a:cubicBezTo>
                      <a:pt x="14" y="0"/>
                      <a:pt x="14" y="0"/>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3" name="Freeform 85"/>
              <p:cNvSpPr/>
              <p:nvPr/>
            </p:nvSpPr>
            <p:spPr bwMode="auto">
              <a:xfrm>
                <a:off x="4121" y="1848"/>
                <a:ext cx="20" cy="14"/>
              </a:xfrm>
              <a:custGeom>
                <a:avLst/>
                <a:gdLst>
                  <a:gd name="T0" fmla="*/ 23 w 23"/>
                  <a:gd name="T1" fmla="*/ 0 h 16"/>
                  <a:gd name="T2" fmla="*/ 0 w 23"/>
                  <a:gd name="T3" fmla="*/ 16 h 16"/>
                  <a:gd name="T4" fmla="*/ 6 w 23"/>
                  <a:gd name="T5" fmla="*/ 13 h 16"/>
                  <a:gd name="T6" fmla="*/ 7 w 23"/>
                  <a:gd name="T7" fmla="*/ 14 h 16"/>
                  <a:gd name="T8" fmla="*/ 13 w 23"/>
                  <a:gd name="T9" fmla="*/ 9 h 16"/>
                  <a:gd name="T10" fmla="*/ 23 w 23"/>
                  <a:gd name="T11" fmla="*/ 0 h 16"/>
                </a:gdLst>
                <a:ahLst/>
                <a:cxnLst>
                  <a:cxn ang="0">
                    <a:pos x="T0" y="T1"/>
                  </a:cxn>
                  <a:cxn ang="0">
                    <a:pos x="T2" y="T3"/>
                  </a:cxn>
                  <a:cxn ang="0">
                    <a:pos x="T4" y="T5"/>
                  </a:cxn>
                  <a:cxn ang="0">
                    <a:pos x="T6" y="T7"/>
                  </a:cxn>
                  <a:cxn ang="0">
                    <a:pos x="T8" y="T9"/>
                  </a:cxn>
                  <a:cxn ang="0">
                    <a:pos x="T10" y="T11"/>
                  </a:cxn>
                </a:cxnLst>
                <a:rect l="0" t="0" r="r" b="b"/>
                <a:pathLst>
                  <a:path w="23" h="16">
                    <a:moveTo>
                      <a:pt x="23" y="0"/>
                    </a:moveTo>
                    <a:cubicBezTo>
                      <a:pt x="13" y="4"/>
                      <a:pt x="1" y="8"/>
                      <a:pt x="0" y="16"/>
                    </a:cubicBezTo>
                    <a:cubicBezTo>
                      <a:pt x="2" y="15"/>
                      <a:pt x="4" y="14"/>
                      <a:pt x="6" y="13"/>
                    </a:cubicBezTo>
                    <a:cubicBezTo>
                      <a:pt x="6" y="13"/>
                      <a:pt x="7" y="14"/>
                      <a:pt x="7" y="14"/>
                    </a:cubicBezTo>
                    <a:cubicBezTo>
                      <a:pt x="9" y="13"/>
                      <a:pt x="15" y="13"/>
                      <a:pt x="13" y="9"/>
                    </a:cubicBezTo>
                    <a:cubicBezTo>
                      <a:pt x="17" y="7"/>
                      <a:pt x="21" y="5"/>
                      <a:pt x="2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4" name="Freeform 86"/>
              <p:cNvSpPr/>
              <p:nvPr/>
            </p:nvSpPr>
            <p:spPr bwMode="auto">
              <a:xfrm>
                <a:off x="4118" y="1840"/>
                <a:ext cx="12" cy="10"/>
              </a:xfrm>
              <a:custGeom>
                <a:avLst/>
                <a:gdLst>
                  <a:gd name="T0" fmla="*/ 13 w 13"/>
                  <a:gd name="T1" fmla="*/ 0 h 11"/>
                  <a:gd name="T2" fmla="*/ 6 w 13"/>
                  <a:gd name="T3" fmla="*/ 1 h 11"/>
                  <a:gd name="T4" fmla="*/ 1 w 13"/>
                  <a:gd name="T5" fmla="*/ 0 h 11"/>
                  <a:gd name="T6" fmla="*/ 0 w 13"/>
                  <a:gd name="T7" fmla="*/ 4 h 11"/>
                  <a:gd name="T8" fmla="*/ 4 w 13"/>
                  <a:gd name="T9" fmla="*/ 3 h 11"/>
                  <a:gd name="T10" fmla="*/ 6 w 13"/>
                  <a:gd name="T11" fmla="*/ 7 h 11"/>
                  <a:gd name="T12" fmla="*/ 1 w 13"/>
                  <a:gd name="T13" fmla="*/ 10 h 11"/>
                  <a:gd name="T14" fmla="*/ 6 w 13"/>
                  <a:gd name="T15" fmla="*/ 8 h 11"/>
                  <a:gd name="T16" fmla="*/ 6 w 13"/>
                  <a:gd name="T17" fmla="*/ 8 h 11"/>
                  <a:gd name="T18" fmla="*/ 6 w 13"/>
                  <a:gd name="T19" fmla="*/ 8 h 11"/>
                  <a:gd name="T20" fmla="*/ 5 w 13"/>
                  <a:gd name="T21" fmla="*/ 11 h 11"/>
                  <a:gd name="T22" fmla="*/ 11 w 13"/>
                  <a:gd name="T23" fmla="*/ 8 h 11"/>
                  <a:gd name="T24" fmla="*/ 13 w 13"/>
                  <a:gd name="T25" fmla="*/ 8 h 11"/>
                  <a:gd name="T26" fmla="*/ 13 w 13"/>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13" y="0"/>
                    </a:moveTo>
                    <a:cubicBezTo>
                      <a:pt x="10" y="1"/>
                      <a:pt x="8" y="1"/>
                      <a:pt x="6" y="1"/>
                    </a:cubicBezTo>
                    <a:cubicBezTo>
                      <a:pt x="5" y="1"/>
                      <a:pt x="3" y="1"/>
                      <a:pt x="1" y="0"/>
                    </a:cubicBezTo>
                    <a:cubicBezTo>
                      <a:pt x="2" y="2"/>
                      <a:pt x="0" y="2"/>
                      <a:pt x="0" y="4"/>
                    </a:cubicBezTo>
                    <a:cubicBezTo>
                      <a:pt x="1" y="3"/>
                      <a:pt x="3" y="3"/>
                      <a:pt x="4" y="3"/>
                    </a:cubicBezTo>
                    <a:cubicBezTo>
                      <a:pt x="6" y="3"/>
                      <a:pt x="6" y="5"/>
                      <a:pt x="6" y="7"/>
                    </a:cubicBezTo>
                    <a:cubicBezTo>
                      <a:pt x="3" y="7"/>
                      <a:pt x="0" y="8"/>
                      <a:pt x="1" y="10"/>
                    </a:cubicBezTo>
                    <a:cubicBezTo>
                      <a:pt x="2" y="9"/>
                      <a:pt x="4" y="9"/>
                      <a:pt x="6" y="8"/>
                    </a:cubicBezTo>
                    <a:cubicBezTo>
                      <a:pt x="6" y="8"/>
                      <a:pt x="6" y="8"/>
                      <a:pt x="6" y="8"/>
                    </a:cubicBezTo>
                    <a:cubicBezTo>
                      <a:pt x="6" y="8"/>
                      <a:pt x="6" y="8"/>
                      <a:pt x="6" y="8"/>
                    </a:cubicBezTo>
                    <a:cubicBezTo>
                      <a:pt x="5" y="9"/>
                      <a:pt x="5" y="11"/>
                      <a:pt x="5" y="11"/>
                    </a:cubicBezTo>
                    <a:cubicBezTo>
                      <a:pt x="8" y="10"/>
                      <a:pt x="9" y="8"/>
                      <a:pt x="11" y="8"/>
                    </a:cubicBezTo>
                    <a:cubicBezTo>
                      <a:pt x="11" y="8"/>
                      <a:pt x="12" y="8"/>
                      <a:pt x="13" y="8"/>
                    </a:cubicBezTo>
                    <a:cubicBezTo>
                      <a:pt x="11" y="5"/>
                      <a:pt x="13" y="3"/>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5" name="Freeform 87"/>
              <p:cNvSpPr>
                <a:spLocks noEditPoints="1"/>
              </p:cNvSpPr>
              <p:nvPr/>
            </p:nvSpPr>
            <p:spPr bwMode="auto">
              <a:xfrm>
                <a:off x="3948" y="1321"/>
                <a:ext cx="1334" cy="762"/>
              </a:xfrm>
              <a:custGeom>
                <a:avLst/>
                <a:gdLst>
                  <a:gd name="T0" fmla="*/ 264 w 1498"/>
                  <a:gd name="T1" fmla="*/ 773 h 856"/>
                  <a:gd name="T2" fmla="*/ 296 w 1498"/>
                  <a:gd name="T3" fmla="*/ 761 h 856"/>
                  <a:gd name="T4" fmla="*/ 424 w 1498"/>
                  <a:gd name="T5" fmla="*/ 702 h 856"/>
                  <a:gd name="T6" fmla="*/ 268 w 1498"/>
                  <a:gd name="T7" fmla="*/ 695 h 856"/>
                  <a:gd name="T8" fmla="*/ 195 w 1498"/>
                  <a:gd name="T9" fmla="*/ 676 h 856"/>
                  <a:gd name="T10" fmla="*/ 434 w 1498"/>
                  <a:gd name="T11" fmla="*/ 665 h 856"/>
                  <a:gd name="T12" fmla="*/ 517 w 1498"/>
                  <a:gd name="T13" fmla="*/ 655 h 856"/>
                  <a:gd name="T14" fmla="*/ 158 w 1498"/>
                  <a:gd name="T15" fmla="*/ 653 h 856"/>
                  <a:gd name="T16" fmla="*/ 147 w 1498"/>
                  <a:gd name="T17" fmla="*/ 642 h 856"/>
                  <a:gd name="T18" fmla="*/ 426 w 1498"/>
                  <a:gd name="T19" fmla="*/ 633 h 856"/>
                  <a:gd name="T20" fmla="*/ 596 w 1498"/>
                  <a:gd name="T21" fmla="*/ 632 h 856"/>
                  <a:gd name="T22" fmla="*/ 438 w 1498"/>
                  <a:gd name="T23" fmla="*/ 620 h 856"/>
                  <a:gd name="T24" fmla="*/ 644 w 1498"/>
                  <a:gd name="T25" fmla="*/ 617 h 856"/>
                  <a:gd name="T26" fmla="*/ 662 w 1498"/>
                  <a:gd name="T27" fmla="*/ 617 h 856"/>
                  <a:gd name="T28" fmla="*/ 474 w 1498"/>
                  <a:gd name="T29" fmla="*/ 621 h 856"/>
                  <a:gd name="T30" fmla="*/ 632 w 1498"/>
                  <a:gd name="T31" fmla="*/ 602 h 856"/>
                  <a:gd name="T32" fmla="*/ 393 w 1498"/>
                  <a:gd name="T33" fmla="*/ 598 h 856"/>
                  <a:gd name="T34" fmla="*/ 702 w 1498"/>
                  <a:gd name="T35" fmla="*/ 594 h 856"/>
                  <a:gd name="T36" fmla="*/ 512 w 1498"/>
                  <a:gd name="T37" fmla="*/ 589 h 856"/>
                  <a:gd name="T38" fmla="*/ 532 w 1498"/>
                  <a:gd name="T39" fmla="*/ 569 h 856"/>
                  <a:gd name="T40" fmla="*/ 419 w 1498"/>
                  <a:gd name="T41" fmla="*/ 567 h 856"/>
                  <a:gd name="T42" fmla="*/ 735 w 1498"/>
                  <a:gd name="T43" fmla="*/ 552 h 856"/>
                  <a:gd name="T44" fmla="*/ 578 w 1498"/>
                  <a:gd name="T45" fmla="*/ 506 h 856"/>
                  <a:gd name="T46" fmla="*/ 567 w 1498"/>
                  <a:gd name="T47" fmla="*/ 525 h 856"/>
                  <a:gd name="T48" fmla="*/ 477 w 1498"/>
                  <a:gd name="T49" fmla="*/ 572 h 856"/>
                  <a:gd name="T50" fmla="*/ 382 w 1498"/>
                  <a:gd name="T51" fmla="*/ 636 h 856"/>
                  <a:gd name="T52" fmla="*/ 489 w 1498"/>
                  <a:gd name="T53" fmla="*/ 557 h 856"/>
                  <a:gd name="T54" fmla="*/ 537 w 1498"/>
                  <a:gd name="T55" fmla="*/ 529 h 856"/>
                  <a:gd name="T56" fmla="*/ 257 w 1498"/>
                  <a:gd name="T57" fmla="*/ 420 h 856"/>
                  <a:gd name="T58" fmla="*/ 341 w 1498"/>
                  <a:gd name="T59" fmla="*/ 320 h 856"/>
                  <a:gd name="T60" fmla="*/ 457 w 1498"/>
                  <a:gd name="T61" fmla="*/ 267 h 856"/>
                  <a:gd name="T62" fmla="*/ 520 w 1498"/>
                  <a:gd name="T63" fmla="*/ 245 h 856"/>
                  <a:gd name="T64" fmla="*/ 1018 w 1498"/>
                  <a:gd name="T65" fmla="*/ 234 h 856"/>
                  <a:gd name="T66" fmla="*/ 798 w 1498"/>
                  <a:gd name="T67" fmla="*/ 165 h 856"/>
                  <a:gd name="T68" fmla="*/ 710 w 1498"/>
                  <a:gd name="T69" fmla="*/ 240 h 856"/>
                  <a:gd name="T70" fmla="*/ 776 w 1498"/>
                  <a:gd name="T71" fmla="*/ 105 h 856"/>
                  <a:gd name="T72" fmla="*/ 1051 w 1498"/>
                  <a:gd name="T73" fmla="*/ 0 h 856"/>
                  <a:gd name="T74" fmla="*/ 777 w 1498"/>
                  <a:gd name="T75" fmla="*/ 97 h 856"/>
                  <a:gd name="T76" fmla="*/ 772 w 1498"/>
                  <a:gd name="T77" fmla="*/ 155 h 856"/>
                  <a:gd name="T78" fmla="*/ 633 w 1498"/>
                  <a:gd name="T79" fmla="*/ 191 h 856"/>
                  <a:gd name="T80" fmla="*/ 163 w 1498"/>
                  <a:gd name="T81" fmla="*/ 401 h 856"/>
                  <a:gd name="T82" fmla="*/ 149 w 1498"/>
                  <a:gd name="T83" fmla="*/ 472 h 856"/>
                  <a:gd name="T84" fmla="*/ 22 w 1498"/>
                  <a:gd name="T85" fmla="*/ 579 h 856"/>
                  <a:gd name="T86" fmla="*/ 68 w 1498"/>
                  <a:gd name="T87" fmla="*/ 629 h 856"/>
                  <a:gd name="T88" fmla="*/ 103 w 1498"/>
                  <a:gd name="T89" fmla="*/ 677 h 856"/>
                  <a:gd name="T90" fmla="*/ 166 w 1498"/>
                  <a:gd name="T91" fmla="*/ 644 h 856"/>
                  <a:gd name="T92" fmla="*/ 200 w 1498"/>
                  <a:gd name="T93" fmla="*/ 660 h 856"/>
                  <a:gd name="T94" fmla="*/ 203 w 1498"/>
                  <a:gd name="T95" fmla="*/ 676 h 856"/>
                  <a:gd name="T96" fmla="*/ 303 w 1498"/>
                  <a:gd name="T97" fmla="*/ 633 h 856"/>
                  <a:gd name="T98" fmla="*/ 293 w 1498"/>
                  <a:gd name="T99" fmla="*/ 649 h 856"/>
                  <a:gd name="T100" fmla="*/ 178 w 1498"/>
                  <a:gd name="T101" fmla="*/ 712 h 856"/>
                  <a:gd name="T102" fmla="*/ 189 w 1498"/>
                  <a:gd name="T103" fmla="*/ 730 h 856"/>
                  <a:gd name="T104" fmla="*/ 106 w 1498"/>
                  <a:gd name="T105" fmla="*/ 796 h 856"/>
                  <a:gd name="T106" fmla="*/ 178 w 1498"/>
                  <a:gd name="T107" fmla="*/ 813 h 856"/>
                  <a:gd name="T108" fmla="*/ 385 w 1498"/>
                  <a:gd name="T109" fmla="*/ 723 h 856"/>
                  <a:gd name="T110" fmla="*/ 493 w 1498"/>
                  <a:gd name="T111" fmla="*/ 679 h 856"/>
                  <a:gd name="T112" fmla="*/ 590 w 1498"/>
                  <a:gd name="T113" fmla="*/ 651 h 856"/>
                  <a:gd name="T114" fmla="*/ 635 w 1498"/>
                  <a:gd name="T115" fmla="*/ 627 h 856"/>
                  <a:gd name="T116" fmla="*/ 1498 w 1498"/>
                  <a:gd name="T117" fmla="*/ 213 h 856"/>
                  <a:gd name="T118" fmla="*/ 1321 w 1498"/>
                  <a:gd name="T119" fmla="*/ 111 h 856"/>
                  <a:gd name="T120" fmla="*/ 1069 w 1498"/>
                  <a:gd name="T121" fmla="*/ 45 h 856"/>
                  <a:gd name="T122" fmla="*/ 1025 w 1498"/>
                  <a:gd name="T123" fmla="*/ 44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8" h="856">
                    <a:moveTo>
                      <a:pt x="96" y="631"/>
                    </a:moveTo>
                    <a:cubicBezTo>
                      <a:pt x="96" y="631"/>
                      <a:pt x="96" y="631"/>
                      <a:pt x="96" y="631"/>
                    </a:cubicBezTo>
                    <a:cubicBezTo>
                      <a:pt x="96" y="631"/>
                      <a:pt x="96" y="631"/>
                      <a:pt x="96" y="631"/>
                    </a:cubicBezTo>
                    <a:moveTo>
                      <a:pt x="73" y="819"/>
                    </a:moveTo>
                    <a:cubicBezTo>
                      <a:pt x="74" y="817"/>
                      <a:pt x="75" y="816"/>
                      <a:pt x="76" y="816"/>
                    </a:cubicBezTo>
                    <a:cubicBezTo>
                      <a:pt x="78" y="816"/>
                      <a:pt x="79" y="818"/>
                      <a:pt x="73" y="819"/>
                    </a:cubicBezTo>
                    <a:moveTo>
                      <a:pt x="129" y="795"/>
                    </a:moveTo>
                    <a:cubicBezTo>
                      <a:pt x="129" y="795"/>
                      <a:pt x="129" y="795"/>
                      <a:pt x="128" y="795"/>
                    </a:cubicBezTo>
                    <a:cubicBezTo>
                      <a:pt x="128" y="794"/>
                      <a:pt x="129" y="793"/>
                      <a:pt x="130" y="793"/>
                    </a:cubicBezTo>
                    <a:cubicBezTo>
                      <a:pt x="131" y="793"/>
                      <a:pt x="132" y="794"/>
                      <a:pt x="132" y="794"/>
                    </a:cubicBezTo>
                    <a:cubicBezTo>
                      <a:pt x="132" y="795"/>
                      <a:pt x="131" y="795"/>
                      <a:pt x="129" y="795"/>
                    </a:cubicBezTo>
                    <a:moveTo>
                      <a:pt x="160" y="789"/>
                    </a:moveTo>
                    <a:cubicBezTo>
                      <a:pt x="158" y="789"/>
                      <a:pt x="157" y="789"/>
                      <a:pt x="157" y="789"/>
                    </a:cubicBezTo>
                    <a:cubicBezTo>
                      <a:pt x="157" y="788"/>
                      <a:pt x="158" y="787"/>
                      <a:pt x="157" y="786"/>
                    </a:cubicBezTo>
                    <a:cubicBezTo>
                      <a:pt x="158" y="785"/>
                      <a:pt x="159" y="785"/>
                      <a:pt x="160" y="785"/>
                    </a:cubicBezTo>
                    <a:cubicBezTo>
                      <a:pt x="160" y="786"/>
                      <a:pt x="161" y="787"/>
                      <a:pt x="162" y="787"/>
                    </a:cubicBezTo>
                    <a:cubicBezTo>
                      <a:pt x="162" y="787"/>
                      <a:pt x="162" y="787"/>
                      <a:pt x="162" y="787"/>
                    </a:cubicBezTo>
                    <a:cubicBezTo>
                      <a:pt x="163" y="789"/>
                      <a:pt x="161" y="789"/>
                      <a:pt x="160" y="789"/>
                    </a:cubicBezTo>
                    <a:moveTo>
                      <a:pt x="149" y="786"/>
                    </a:moveTo>
                    <a:cubicBezTo>
                      <a:pt x="148" y="783"/>
                      <a:pt x="154" y="783"/>
                      <a:pt x="156" y="782"/>
                    </a:cubicBezTo>
                    <a:cubicBezTo>
                      <a:pt x="157" y="785"/>
                      <a:pt x="151" y="785"/>
                      <a:pt x="149" y="786"/>
                    </a:cubicBezTo>
                    <a:moveTo>
                      <a:pt x="254" y="779"/>
                    </a:moveTo>
                    <a:cubicBezTo>
                      <a:pt x="256" y="776"/>
                      <a:pt x="260" y="772"/>
                      <a:pt x="263" y="772"/>
                    </a:cubicBezTo>
                    <a:cubicBezTo>
                      <a:pt x="264" y="772"/>
                      <a:pt x="264" y="772"/>
                      <a:pt x="264" y="773"/>
                    </a:cubicBezTo>
                    <a:cubicBezTo>
                      <a:pt x="265" y="776"/>
                      <a:pt x="257" y="776"/>
                      <a:pt x="254" y="779"/>
                    </a:cubicBezTo>
                    <a:moveTo>
                      <a:pt x="162" y="778"/>
                    </a:moveTo>
                    <a:cubicBezTo>
                      <a:pt x="160" y="774"/>
                      <a:pt x="165" y="773"/>
                      <a:pt x="169" y="772"/>
                    </a:cubicBezTo>
                    <a:cubicBezTo>
                      <a:pt x="170" y="775"/>
                      <a:pt x="169" y="778"/>
                      <a:pt x="165" y="779"/>
                    </a:cubicBezTo>
                    <a:cubicBezTo>
                      <a:pt x="165" y="778"/>
                      <a:pt x="165" y="778"/>
                      <a:pt x="166" y="777"/>
                    </a:cubicBezTo>
                    <a:cubicBezTo>
                      <a:pt x="166" y="777"/>
                      <a:pt x="166" y="777"/>
                      <a:pt x="165" y="777"/>
                    </a:cubicBezTo>
                    <a:cubicBezTo>
                      <a:pt x="164" y="777"/>
                      <a:pt x="163" y="777"/>
                      <a:pt x="162" y="778"/>
                    </a:cubicBezTo>
                    <a:moveTo>
                      <a:pt x="178" y="780"/>
                    </a:moveTo>
                    <a:cubicBezTo>
                      <a:pt x="180" y="775"/>
                      <a:pt x="185" y="772"/>
                      <a:pt x="191" y="769"/>
                    </a:cubicBezTo>
                    <a:cubicBezTo>
                      <a:pt x="191" y="772"/>
                      <a:pt x="190" y="774"/>
                      <a:pt x="191" y="774"/>
                    </a:cubicBezTo>
                    <a:cubicBezTo>
                      <a:pt x="192" y="774"/>
                      <a:pt x="193" y="774"/>
                      <a:pt x="195" y="773"/>
                    </a:cubicBezTo>
                    <a:cubicBezTo>
                      <a:pt x="195" y="773"/>
                      <a:pt x="195" y="773"/>
                      <a:pt x="195" y="773"/>
                    </a:cubicBezTo>
                    <a:cubicBezTo>
                      <a:pt x="195" y="773"/>
                      <a:pt x="195" y="773"/>
                      <a:pt x="195" y="773"/>
                    </a:cubicBezTo>
                    <a:cubicBezTo>
                      <a:pt x="194" y="780"/>
                      <a:pt x="182" y="774"/>
                      <a:pt x="178" y="780"/>
                    </a:cubicBezTo>
                    <a:moveTo>
                      <a:pt x="286" y="765"/>
                    </a:moveTo>
                    <a:cubicBezTo>
                      <a:pt x="286" y="764"/>
                      <a:pt x="285" y="763"/>
                      <a:pt x="285" y="762"/>
                    </a:cubicBezTo>
                    <a:cubicBezTo>
                      <a:pt x="286" y="762"/>
                      <a:pt x="287" y="761"/>
                      <a:pt x="288" y="761"/>
                    </a:cubicBezTo>
                    <a:cubicBezTo>
                      <a:pt x="288" y="762"/>
                      <a:pt x="289" y="763"/>
                      <a:pt x="289" y="764"/>
                    </a:cubicBezTo>
                    <a:cubicBezTo>
                      <a:pt x="288" y="764"/>
                      <a:pt x="287" y="764"/>
                      <a:pt x="286" y="765"/>
                    </a:cubicBezTo>
                    <a:moveTo>
                      <a:pt x="143" y="771"/>
                    </a:moveTo>
                    <a:cubicBezTo>
                      <a:pt x="142" y="771"/>
                      <a:pt x="142" y="771"/>
                      <a:pt x="141" y="771"/>
                    </a:cubicBezTo>
                    <a:cubicBezTo>
                      <a:pt x="141" y="765"/>
                      <a:pt x="152" y="764"/>
                      <a:pt x="156" y="760"/>
                    </a:cubicBezTo>
                    <a:cubicBezTo>
                      <a:pt x="156" y="765"/>
                      <a:pt x="149" y="771"/>
                      <a:pt x="143" y="771"/>
                    </a:cubicBezTo>
                    <a:moveTo>
                      <a:pt x="296" y="761"/>
                    </a:moveTo>
                    <a:cubicBezTo>
                      <a:pt x="296" y="758"/>
                      <a:pt x="298" y="758"/>
                      <a:pt x="299" y="758"/>
                    </a:cubicBezTo>
                    <a:cubicBezTo>
                      <a:pt x="300" y="758"/>
                      <a:pt x="301" y="759"/>
                      <a:pt x="296" y="761"/>
                    </a:cubicBezTo>
                    <a:moveTo>
                      <a:pt x="322" y="749"/>
                    </a:moveTo>
                    <a:cubicBezTo>
                      <a:pt x="321" y="746"/>
                      <a:pt x="328" y="746"/>
                      <a:pt x="330" y="744"/>
                    </a:cubicBezTo>
                    <a:cubicBezTo>
                      <a:pt x="331" y="747"/>
                      <a:pt x="324" y="747"/>
                      <a:pt x="322" y="749"/>
                    </a:cubicBezTo>
                    <a:moveTo>
                      <a:pt x="334" y="744"/>
                    </a:moveTo>
                    <a:cubicBezTo>
                      <a:pt x="333" y="740"/>
                      <a:pt x="338" y="739"/>
                      <a:pt x="341" y="738"/>
                    </a:cubicBezTo>
                    <a:cubicBezTo>
                      <a:pt x="345" y="742"/>
                      <a:pt x="337" y="742"/>
                      <a:pt x="334" y="744"/>
                    </a:cubicBezTo>
                    <a:moveTo>
                      <a:pt x="190" y="734"/>
                    </a:moveTo>
                    <a:cubicBezTo>
                      <a:pt x="189" y="731"/>
                      <a:pt x="191" y="730"/>
                      <a:pt x="193" y="729"/>
                    </a:cubicBezTo>
                    <a:cubicBezTo>
                      <a:pt x="194" y="731"/>
                      <a:pt x="193" y="731"/>
                      <a:pt x="193" y="733"/>
                    </a:cubicBezTo>
                    <a:cubicBezTo>
                      <a:pt x="192" y="733"/>
                      <a:pt x="191" y="733"/>
                      <a:pt x="190" y="734"/>
                    </a:cubicBezTo>
                    <a:moveTo>
                      <a:pt x="356" y="724"/>
                    </a:moveTo>
                    <a:cubicBezTo>
                      <a:pt x="355" y="723"/>
                      <a:pt x="355" y="722"/>
                      <a:pt x="355" y="721"/>
                    </a:cubicBezTo>
                    <a:cubicBezTo>
                      <a:pt x="356" y="721"/>
                      <a:pt x="356" y="720"/>
                      <a:pt x="357" y="720"/>
                    </a:cubicBezTo>
                    <a:cubicBezTo>
                      <a:pt x="358" y="721"/>
                      <a:pt x="358" y="722"/>
                      <a:pt x="359" y="722"/>
                    </a:cubicBezTo>
                    <a:cubicBezTo>
                      <a:pt x="358" y="723"/>
                      <a:pt x="357" y="723"/>
                      <a:pt x="356" y="724"/>
                    </a:cubicBezTo>
                    <a:moveTo>
                      <a:pt x="360" y="722"/>
                    </a:moveTo>
                    <a:cubicBezTo>
                      <a:pt x="359" y="721"/>
                      <a:pt x="359" y="720"/>
                      <a:pt x="359" y="719"/>
                    </a:cubicBezTo>
                    <a:cubicBezTo>
                      <a:pt x="360" y="719"/>
                      <a:pt x="361" y="718"/>
                      <a:pt x="361" y="718"/>
                    </a:cubicBezTo>
                    <a:cubicBezTo>
                      <a:pt x="362" y="719"/>
                      <a:pt x="362" y="720"/>
                      <a:pt x="363" y="721"/>
                    </a:cubicBezTo>
                    <a:cubicBezTo>
                      <a:pt x="362" y="721"/>
                      <a:pt x="361" y="721"/>
                      <a:pt x="360" y="722"/>
                    </a:cubicBezTo>
                    <a:moveTo>
                      <a:pt x="418" y="704"/>
                    </a:moveTo>
                    <a:cubicBezTo>
                      <a:pt x="420" y="703"/>
                      <a:pt x="422" y="702"/>
                      <a:pt x="424" y="702"/>
                    </a:cubicBezTo>
                    <a:cubicBezTo>
                      <a:pt x="422" y="703"/>
                      <a:pt x="420" y="704"/>
                      <a:pt x="418" y="704"/>
                    </a:cubicBezTo>
                    <a:moveTo>
                      <a:pt x="209" y="702"/>
                    </a:moveTo>
                    <a:cubicBezTo>
                      <a:pt x="208" y="701"/>
                      <a:pt x="208" y="701"/>
                      <a:pt x="208" y="700"/>
                    </a:cubicBezTo>
                    <a:cubicBezTo>
                      <a:pt x="208" y="699"/>
                      <a:pt x="209" y="699"/>
                      <a:pt x="210" y="699"/>
                    </a:cubicBezTo>
                    <a:cubicBezTo>
                      <a:pt x="211" y="699"/>
                      <a:pt x="211" y="700"/>
                      <a:pt x="211" y="701"/>
                    </a:cubicBezTo>
                    <a:cubicBezTo>
                      <a:pt x="210" y="702"/>
                      <a:pt x="210" y="702"/>
                      <a:pt x="209" y="702"/>
                    </a:cubicBezTo>
                    <a:moveTo>
                      <a:pt x="205" y="724"/>
                    </a:moveTo>
                    <a:cubicBezTo>
                      <a:pt x="208" y="715"/>
                      <a:pt x="223" y="715"/>
                      <a:pt x="236" y="708"/>
                    </a:cubicBezTo>
                    <a:cubicBezTo>
                      <a:pt x="243" y="704"/>
                      <a:pt x="253" y="698"/>
                      <a:pt x="261" y="695"/>
                    </a:cubicBezTo>
                    <a:cubicBezTo>
                      <a:pt x="253" y="706"/>
                      <a:pt x="241" y="707"/>
                      <a:pt x="229" y="712"/>
                    </a:cubicBezTo>
                    <a:cubicBezTo>
                      <a:pt x="222" y="716"/>
                      <a:pt x="215" y="721"/>
                      <a:pt x="205" y="724"/>
                    </a:cubicBezTo>
                    <a:moveTo>
                      <a:pt x="247" y="697"/>
                    </a:moveTo>
                    <a:cubicBezTo>
                      <a:pt x="247" y="694"/>
                      <a:pt x="248" y="693"/>
                      <a:pt x="250" y="693"/>
                    </a:cubicBezTo>
                    <a:cubicBezTo>
                      <a:pt x="252" y="693"/>
                      <a:pt x="253" y="694"/>
                      <a:pt x="253" y="696"/>
                    </a:cubicBezTo>
                    <a:cubicBezTo>
                      <a:pt x="252" y="696"/>
                      <a:pt x="251" y="697"/>
                      <a:pt x="250" y="697"/>
                    </a:cubicBezTo>
                    <a:cubicBezTo>
                      <a:pt x="250" y="697"/>
                      <a:pt x="250" y="697"/>
                      <a:pt x="249" y="697"/>
                    </a:cubicBezTo>
                    <a:cubicBezTo>
                      <a:pt x="249" y="697"/>
                      <a:pt x="249" y="697"/>
                      <a:pt x="248" y="697"/>
                    </a:cubicBezTo>
                    <a:cubicBezTo>
                      <a:pt x="248" y="697"/>
                      <a:pt x="248" y="697"/>
                      <a:pt x="247" y="697"/>
                    </a:cubicBezTo>
                    <a:moveTo>
                      <a:pt x="268" y="695"/>
                    </a:moveTo>
                    <a:cubicBezTo>
                      <a:pt x="267" y="695"/>
                      <a:pt x="266" y="695"/>
                      <a:pt x="267" y="693"/>
                    </a:cubicBezTo>
                    <a:cubicBezTo>
                      <a:pt x="267" y="693"/>
                      <a:pt x="268" y="692"/>
                      <a:pt x="269" y="692"/>
                    </a:cubicBezTo>
                    <a:cubicBezTo>
                      <a:pt x="269" y="693"/>
                      <a:pt x="270" y="693"/>
                      <a:pt x="270" y="693"/>
                    </a:cubicBezTo>
                    <a:cubicBezTo>
                      <a:pt x="270" y="693"/>
                      <a:pt x="271" y="693"/>
                      <a:pt x="271" y="693"/>
                    </a:cubicBezTo>
                    <a:cubicBezTo>
                      <a:pt x="272" y="694"/>
                      <a:pt x="270" y="695"/>
                      <a:pt x="268" y="695"/>
                    </a:cubicBezTo>
                    <a:moveTo>
                      <a:pt x="221" y="697"/>
                    </a:moveTo>
                    <a:cubicBezTo>
                      <a:pt x="221" y="697"/>
                      <a:pt x="221" y="697"/>
                      <a:pt x="221" y="697"/>
                    </a:cubicBezTo>
                    <a:cubicBezTo>
                      <a:pt x="222" y="694"/>
                      <a:pt x="226" y="692"/>
                      <a:pt x="229" y="690"/>
                    </a:cubicBezTo>
                    <a:cubicBezTo>
                      <a:pt x="231" y="694"/>
                      <a:pt x="223" y="697"/>
                      <a:pt x="221" y="697"/>
                    </a:cubicBezTo>
                    <a:moveTo>
                      <a:pt x="314" y="693"/>
                    </a:moveTo>
                    <a:cubicBezTo>
                      <a:pt x="314" y="689"/>
                      <a:pt x="316" y="689"/>
                      <a:pt x="318" y="689"/>
                    </a:cubicBezTo>
                    <a:cubicBezTo>
                      <a:pt x="317" y="691"/>
                      <a:pt x="314" y="689"/>
                      <a:pt x="314" y="693"/>
                    </a:cubicBezTo>
                    <a:cubicBezTo>
                      <a:pt x="314" y="693"/>
                      <a:pt x="314" y="693"/>
                      <a:pt x="314" y="693"/>
                    </a:cubicBezTo>
                    <a:moveTo>
                      <a:pt x="128" y="689"/>
                    </a:moveTo>
                    <a:cubicBezTo>
                      <a:pt x="126" y="689"/>
                      <a:pt x="125" y="688"/>
                      <a:pt x="124" y="687"/>
                    </a:cubicBezTo>
                    <a:cubicBezTo>
                      <a:pt x="126" y="685"/>
                      <a:pt x="128" y="685"/>
                      <a:pt x="130" y="685"/>
                    </a:cubicBezTo>
                    <a:cubicBezTo>
                      <a:pt x="130" y="685"/>
                      <a:pt x="131" y="685"/>
                      <a:pt x="131" y="685"/>
                    </a:cubicBezTo>
                    <a:cubicBezTo>
                      <a:pt x="132" y="688"/>
                      <a:pt x="130" y="689"/>
                      <a:pt x="128" y="689"/>
                    </a:cubicBezTo>
                    <a:moveTo>
                      <a:pt x="245" y="691"/>
                    </a:moveTo>
                    <a:cubicBezTo>
                      <a:pt x="247" y="687"/>
                      <a:pt x="251" y="685"/>
                      <a:pt x="252" y="685"/>
                    </a:cubicBezTo>
                    <a:cubicBezTo>
                      <a:pt x="254" y="685"/>
                      <a:pt x="254" y="688"/>
                      <a:pt x="245" y="691"/>
                    </a:cubicBezTo>
                    <a:moveTo>
                      <a:pt x="451" y="682"/>
                    </a:moveTo>
                    <a:cubicBezTo>
                      <a:pt x="452" y="681"/>
                      <a:pt x="456" y="678"/>
                      <a:pt x="461" y="678"/>
                    </a:cubicBezTo>
                    <a:cubicBezTo>
                      <a:pt x="461" y="678"/>
                      <a:pt x="461" y="678"/>
                      <a:pt x="462" y="678"/>
                    </a:cubicBezTo>
                    <a:cubicBezTo>
                      <a:pt x="460" y="679"/>
                      <a:pt x="456" y="682"/>
                      <a:pt x="451" y="682"/>
                    </a:cubicBezTo>
                    <a:moveTo>
                      <a:pt x="186" y="684"/>
                    </a:moveTo>
                    <a:cubicBezTo>
                      <a:pt x="185" y="682"/>
                      <a:pt x="186" y="681"/>
                      <a:pt x="186" y="679"/>
                    </a:cubicBezTo>
                    <a:cubicBezTo>
                      <a:pt x="188" y="678"/>
                      <a:pt x="191" y="677"/>
                      <a:pt x="193" y="676"/>
                    </a:cubicBezTo>
                    <a:cubicBezTo>
                      <a:pt x="194" y="676"/>
                      <a:pt x="194" y="676"/>
                      <a:pt x="195" y="676"/>
                    </a:cubicBezTo>
                    <a:cubicBezTo>
                      <a:pt x="195" y="676"/>
                      <a:pt x="196" y="676"/>
                      <a:pt x="196" y="676"/>
                    </a:cubicBezTo>
                    <a:cubicBezTo>
                      <a:pt x="194" y="679"/>
                      <a:pt x="192" y="682"/>
                      <a:pt x="186" y="684"/>
                    </a:cubicBezTo>
                    <a:moveTo>
                      <a:pt x="272" y="684"/>
                    </a:moveTo>
                    <a:cubicBezTo>
                      <a:pt x="273" y="679"/>
                      <a:pt x="282" y="677"/>
                      <a:pt x="287" y="673"/>
                    </a:cubicBezTo>
                    <a:cubicBezTo>
                      <a:pt x="289" y="680"/>
                      <a:pt x="278" y="681"/>
                      <a:pt x="272" y="684"/>
                    </a:cubicBezTo>
                    <a:moveTo>
                      <a:pt x="256" y="676"/>
                    </a:moveTo>
                    <a:cubicBezTo>
                      <a:pt x="256" y="676"/>
                      <a:pt x="255" y="675"/>
                      <a:pt x="255" y="674"/>
                    </a:cubicBezTo>
                    <a:cubicBezTo>
                      <a:pt x="256" y="673"/>
                      <a:pt x="256" y="672"/>
                      <a:pt x="258" y="672"/>
                    </a:cubicBezTo>
                    <a:cubicBezTo>
                      <a:pt x="258" y="672"/>
                      <a:pt x="259" y="672"/>
                      <a:pt x="259" y="673"/>
                    </a:cubicBezTo>
                    <a:cubicBezTo>
                      <a:pt x="258" y="675"/>
                      <a:pt x="257" y="676"/>
                      <a:pt x="256" y="676"/>
                    </a:cubicBezTo>
                    <a:moveTo>
                      <a:pt x="301" y="674"/>
                    </a:moveTo>
                    <a:cubicBezTo>
                      <a:pt x="304" y="673"/>
                      <a:pt x="312" y="673"/>
                      <a:pt x="313" y="669"/>
                    </a:cubicBezTo>
                    <a:cubicBezTo>
                      <a:pt x="314" y="669"/>
                      <a:pt x="315" y="670"/>
                      <a:pt x="316" y="672"/>
                    </a:cubicBezTo>
                    <a:cubicBezTo>
                      <a:pt x="317" y="671"/>
                      <a:pt x="319" y="670"/>
                      <a:pt x="320" y="670"/>
                    </a:cubicBezTo>
                    <a:cubicBezTo>
                      <a:pt x="320" y="673"/>
                      <a:pt x="306" y="676"/>
                      <a:pt x="306" y="681"/>
                    </a:cubicBezTo>
                    <a:cubicBezTo>
                      <a:pt x="305" y="680"/>
                      <a:pt x="304" y="680"/>
                      <a:pt x="303" y="680"/>
                    </a:cubicBezTo>
                    <a:cubicBezTo>
                      <a:pt x="301" y="680"/>
                      <a:pt x="298" y="681"/>
                      <a:pt x="295" y="682"/>
                    </a:cubicBezTo>
                    <a:cubicBezTo>
                      <a:pt x="297" y="680"/>
                      <a:pt x="299" y="676"/>
                      <a:pt x="301" y="673"/>
                    </a:cubicBezTo>
                    <a:cubicBezTo>
                      <a:pt x="301" y="674"/>
                      <a:pt x="301" y="674"/>
                      <a:pt x="301" y="674"/>
                    </a:cubicBezTo>
                    <a:moveTo>
                      <a:pt x="304" y="671"/>
                    </a:moveTo>
                    <a:cubicBezTo>
                      <a:pt x="306" y="669"/>
                      <a:pt x="308" y="668"/>
                      <a:pt x="310" y="668"/>
                    </a:cubicBezTo>
                    <a:cubicBezTo>
                      <a:pt x="311" y="668"/>
                      <a:pt x="312" y="668"/>
                      <a:pt x="313" y="669"/>
                    </a:cubicBezTo>
                    <a:cubicBezTo>
                      <a:pt x="310" y="671"/>
                      <a:pt x="306" y="670"/>
                      <a:pt x="304" y="671"/>
                    </a:cubicBezTo>
                    <a:moveTo>
                      <a:pt x="434" y="665"/>
                    </a:moveTo>
                    <a:cubicBezTo>
                      <a:pt x="435" y="664"/>
                      <a:pt x="436" y="664"/>
                      <a:pt x="436" y="663"/>
                    </a:cubicBezTo>
                    <a:cubicBezTo>
                      <a:pt x="436" y="664"/>
                      <a:pt x="436" y="664"/>
                      <a:pt x="436" y="665"/>
                    </a:cubicBezTo>
                    <a:cubicBezTo>
                      <a:pt x="435" y="665"/>
                      <a:pt x="435" y="665"/>
                      <a:pt x="434" y="665"/>
                    </a:cubicBezTo>
                    <a:moveTo>
                      <a:pt x="477" y="673"/>
                    </a:moveTo>
                    <a:cubicBezTo>
                      <a:pt x="481" y="666"/>
                      <a:pt x="492" y="667"/>
                      <a:pt x="500" y="663"/>
                    </a:cubicBezTo>
                    <a:cubicBezTo>
                      <a:pt x="498" y="666"/>
                      <a:pt x="496" y="667"/>
                      <a:pt x="493" y="668"/>
                    </a:cubicBezTo>
                    <a:cubicBezTo>
                      <a:pt x="492" y="667"/>
                      <a:pt x="492" y="667"/>
                      <a:pt x="491" y="667"/>
                    </a:cubicBezTo>
                    <a:cubicBezTo>
                      <a:pt x="488" y="667"/>
                      <a:pt x="485" y="669"/>
                      <a:pt x="484" y="670"/>
                    </a:cubicBezTo>
                    <a:cubicBezTo>
                      <a:pt x="482" y="671"/>
                      <a:pt x="479" y="672"/>
                      <a:pt x="477" y="673"/>
                    </a:cubicBezTo>
                    <a:moveTo>
                      <a:pt x="294" y="666"/>
                    </a:moveTo>
                    <a:cubicBezTo>
                      <a:pt x="298" y="663"/>
                      <a:pt x="303" y="660"/>
                      <a:pt x="308" y="658"/>
                    </a:cubicBezTo>
                    <a:cubicBezTo>
                      <a:pt x="307" y="659"/>
                      <a:pt x="306" y="661"/>
                      <a:pt x="306" y="662"/>
                    </a:cubicBezTo>
                    <a:cubicBezTo>
                      <a:pt x="303" y="663"/>
                      <a:pt x="298" y="664"/>
                      <a:pt x="294" y="666"/>
                    </a:cubicBezTo>
                    <a:moveTo>
                      <a:pt x="141" y="673"/>
                    </a:moveTo>
                    <a:cubicBezTo>
                      <a:pt x="136" y="664"/>
                      <a:pt x="155" y="663"/>
                      <a:pt x="162" y="658"/>
                    </a:cubicBezTo>
                    <a:cubicBezTo>
                      <a:pt x="164" y="660"/>
                      <a:pt x="161" y="664"/>
                      <a:pt x="158" y="664"/>
                    </a:cubicBezTo>
                    <a:cubicBezTo>
                      <a:pt x="157" y="664"/>
                      <a:pt x="156" y="664"/>
                      <a:pt x="155" y="662"/>
                    </a:cubicBezTo>
                    <a:cubicBezTo>
                      <a:pt x="150" y="668"/>
                      <a:pt x="150" y="669"/>
                      <a:pt x="141" y="673"/>
                    </a:cubicBezTo>
                    <a:moveTo>
                      <a:pt x="136" y="667"/>
                    </a:moveTo>
                    <a:cubicBezTo>
                      <a:pt x="137" y="663"/>
                      <a:pt x="139" y="659"/>
                      <a:pt x="146" y="657"/>
                    </a:cubicBezTo>
                    <a:cubicBezTo>
                      <a:pt x="142" y="660"/>
                      <a:pt x="143" y="665"/>
                      <a:pt x="136" y="667"/>
                    </a:cubicBezTo>
                    <a:moveTo>
                      <a:pt x="516" y="659"/>
                    </a:moveTo>
                    <a:cubicBezTo>
                      <a:pt x="515" y="659"/>
                      <a:pt x="514" y="658"/>
                      <a:pt x="514" y="657"/>
                    </a:cubicBezTo>
                    <a:cubicBezTo>
                      <a:pt x="515" y="656"/>
                      <a:pt x="516" y="656"/>
                      <a:pt x="517" y="655"/>
                    </a:cubicBezTo>
                    <a:cubicBezTo>
                      <a:pt x="517" y="656"/>
                      <a:pt x="518" y="656"/>
                      <a:pt x="518" y="656"/>
                    </a:cubicBezTo>
                    <a:cubicBezTo>
                      <a:pt x="518" y="656"/>
                      <a:pt x="519" y="656"/>
                      <a:pt x="519" y="656"/>
                    </a:cubicBezTo>
                    <a:cubicBezTo>
                      <a:pt x="520" y="658"/>
                      <a:pt x="518" y="659"/>
                      <a:pt x="516" y="659"/>
                    </a:cubicBezTo>
                    <a:moveTo>
                      <a:pt x="432" y="657"/>
                    </a:moveTo>
                    <a:cubicBezTo>
                      <a:pt x="432" y="657"/>
                      <a:pt x="432" y="657"/>
                      <a:pt x="431" y="657"/>
                    </a:cubicBezTo>
                    <a:cubicBezTo>
                      <a:pt x="433" y="656"/>
                      <a:pt x="435" y="655"/>
                      <a:pt x="438" y="655"/>
                    </a:cubicBezTo>
                    <a:cubicBezTo>
                      <a:pt x="438" y="656"/>
                      <a:pt x="438" y="656"/>
                      <a:pt x="438" y="656"/>
                    </a:cubicBezTo>
                    <a:cubicBezTo>
                      <a:pt x="436" y="657"/>
                      <a:pt x="434" y="657"/>
                      <a:pt x="432" y="657"/>
                    </a:cubicBezTo>
                    <a:moveTo>
                      <a:pt x="390" y="652"/>
                    </a:moveTo>
                    <a:cubicBezTo>
                      <a:pt x="390" y="652"/>
                      <a:pt x="390" y="652"/>
                      <a:pt x="390" y="652"/>
                    </a:cubicBezTo>
                    <a:cubicBezTo>
                      <a:pt x="390" y="652"/>
                      <a:pt x="390" y="652"/>
                      <a:pt x="390" y="652"/>
                    </a:cubicBezTo>
                    <a:cubicBezTo>
                      <a:pt x="389" y="658"/>
                      <a:pt x="383" y="661"/>
                      <a:pt x="376" y="664"/>
                    </a:cubicBezTo>
                    <a:cubicBezTo>
                      <a:pt x="376" y="664"/>
                      <a:pt x="375" y="664"/>
                      <a:pt x="375" y="664"/>
                    </a:cubicBezTo>
                    <a:cubicBezTo>
                      <a:pt x="374" y="664"/>
                      <a:pt x="372" y="664"/>
                      <a:pt x="371" y="666"/>
                    </a:cubicBezTo>
                    <a:cubicBezTo>
                      <a:pt x="371" y="666"/>
                      <a:pt x="370" y="666"/>
                      <a:pt x="370" y="667"/>
                    </a:cubicBezTo>
                    <a:cubicBezTo>
                      <a:pt x="369" y="667"/>
                      <a:pt x="368" y="668"/>
                      <a:pt x="367" y="668"/>
                    </a:cubicBezTo>
                    <a:cubicBezTo>
                      <a:pt x="368" y="660"/>
                      <a:pt x="381" y="657"/>
                      <a:pt x="390" y="652"/>
                    </a:cubicBezTo>
                    <a:moveTo>
                      <a:pt x="156" y="654"/>
                    </a:moveTo>
                    <a:cubicBezTo>
                      <a:pt x="155" y="649"/>
                      <a:pt x="163" y="651"/>
                      <a:pt x="163" y="648"/>
                    </a:cubicBezTo>
                    <a:cubicBezTo>
                      <a:pt x="163" y="648"/>
                      <a:pt x="164" y="648"/>
                      <a:pt x="164" y="648"/>
                    </a:cubicBezTo>
                    <a:cubicBezTo>
                      <a:pt x="166" y="648"/>
                      <a:pt x="163" y="652"/>
                      <a:pt x="162" y="653"/>
                    </a:cubicBezTo>
                    <a:cubicBezTo>
                      <a:pt x="161" y="653"/>
                      <a:pt x="161" y="654"/>
                      <a:pt x="160" y="654"/>
                    </a:cubicBezTo>
                    <a:cubicBezTo>
                      <a:pt x="160" y="654"/>
                      <a:pt x="160" y="653"/>
                      <a:pt x="159" y="653"/>
                    </a:cubicBezTo>
                    <a:cubicBezTo>
                      <a:pt x="159" y="653"/>
                      <a:pt x="159" y="653"/>
                      <a:pt x="158" y="653"/>
                    </a:cubicBezTo>
                    <a:cubicBezTo>
                      <a:pt x="158" y="653"/>
                      <a:pt x="157" y="654"/>
                      <a:pt x="156" y="654"/>
                    </a:cubicBezTo>
                    <a:moveTo>
                      <a:pt x="338" y="648"/>
                    </a:moveTo>
                    <a:cubicBezTo>
                      <a:pt x="338" y="647"/>
                      <a:pt x="339" y="646"/>
                      <a:pt x="340" y="646"/>
                    </a:cubicBezTo>
                    <a:cubicBezTo>
                      <a:pt x="340" y="647"/>
                      <a:pt x="339" y="647"/>
                      <a:pt x="338" y="648"/>
                    </a:cubicBezTo>
                    <a:moveTo>
                      <a:pt x="152" y="651"/>
                    </a:moveTo>
                    <a:cubicBezTo>
                      <a:pt x="151" y="651"/>
                      <a:pt x="150" y="651"/>
                      <a:pt x="149" y="649"/>
                    </a:cubicBezTo>
                    <a:cubicBezTo>
                      <a:pt x="153" y="648"/>
                      <a:pt x="151" y="645"/>
                      <a:pt x="155" y="645"/>
                    </a:cubicBezTo>
                    <a:cubicBezTo>
                      <a:pt x="158" y="647"/>
                      <a:pt x="154" y="651"/>
                      <a:pt x="152" y="651"/>
                    </a:cubicBezTo>
                    <a:moveTo>
                      <a:pt x="314" y="645"/>
                    </a:moveTo>
                    <a:cubicBezTo>
                      <a:pt x="314" y="644"/>
                      <a:pt x="315" y="644"/>
                      <a:pt x="316" y="644"/>
                    </a:cubicBezTo>
                    <a:cubicBezTo>
                      <a:pt x="315" y="644"/>
                      <a:pt x="314" y="644"/>
                      <a:pt x="314" y="645"/>
                    </a:cubicBezTo>
                    <a:moveTo>
                      <a:pt x="457" y="642"/>
                    </a:moveTo>
                    <a:cubicBezTo>
                      <a:pt x="457" y="642"/>
                      <a:pt x="458" y="642"/>
                      <a:pt x="458" y="642"/>
                    </a:cubicBezTo>
                    <a:cubicBezTo>
                      <a:pt x="459" y="641"/>
                      <a:pt x="459" y="641"/>
                      <a:pt x="460" y="641"/>
                    </a:cubicBezTo>
                    <a:cubicBezTo>
                      <a:pt x="461" y="641"/>
                      <a:pt x="461" y="642"/>
                      <a:pt x="461" y="644"/>
                    </a:cubicBezTo>
                    <a:cubicBezTo>
                      <a:pt x="456" y="644"/>
                      <a:pt x="452" y="646"/>
                      <a:pt x="448" y="648"/>
                    </a:cubicBezTo>
                    <a:cubicBezTo>
                      <a:pt x="451" y="646"/>
                      <a:pt x="454" y="644"/>
                      <a:pt x="456" y="642"/>
                    </a:cubicBezTo>
                    <a:cubicBezTo>
                      <a:pt x="456" y="642"/>
                      <a:pt x="456" y="642"/>
                      <a:pt x="457" y="642"/>
                    </a:cubicBezTo>
                    <a:moveTo>
                      <a:pt x="145" y="643"/>
                    </a:moveTo>
                    <a:cubicBezTo>
                      <a:pt x="144" y="640"/>
                      <a:pt x="147" y="639"/>
                      <a:pt x="151" y="638"/>
                    </a:cubicBezTo>
                    <a:cubicBezTo>
                      <a:pt x="150" y="639"/>
                      <a:pt x="151" y="641"/>
                      <a:pt x="152" y="643"/>
                    </a:cubicBezTo>
                    <a:cubicBezTo>
                      <a:pt x="151" y="644"/>
                      <a:pt x="150" y="644"/>
                      <a:pt x="150" y="644"/>
                    </a:cubicBezTo>
                    <a:cubicBezTo>
                      <a:pt x="149" y="644"/>
                      <a:pt x="149" y="644"/>
                      <a:pt x="148" y="643"/>
                    </a:cubicBezTo>
                    <a:cubicBezTo>
                      <a:pt x="148" y="643"/>
                      <a:pt x="147" y="642"/>
                      <a:pt x="147" y="642"/>
                    </a:cubicBezTo>
                    <a:cubicBezTo>
                      <a:pt x="146" y="642"/>
                      <a:pt x="146" y="642"/>
                      <a:pt x="145" y="643"/>
                    </a:cubicBezTo>
                    <a:moveTo>
                      <a:pt x="581" y="638"/>
                    </a:moveTo>
                    <a:cubicBezTo>
                      <a:pt x="581" y="638"/>
                      <a:pt x="580" y="638"/>
                      <a:pt x="579" y="638"/>
                    </a:cubicBezTo>
                    <a:cubicBezTo>
                      <a:pt x="580" y="636"/>
                      <a:pt x="581" y="635"/>
                      <a:pt x="581" y="635"/>
                    </a:cubicBezTo>
                    <a:cubicBezTo>
                      <a:pt x="582" y="635"/>
                      <a:pt x="583" y="636"/>
                      <a:pt x="583" y="637"/>
                    </a:cubicBezTo>
                    <a:cubicBezTo>
                      <a:pt x="583" y="638"/>
                      <a:pt x="582" y="638"/>
                      <a:pt x="581" y="638"/>
                    </a:cubicBezTo>
                    <a:moveTo>
                      <a:pt x="424" y="636"/>
                    </a:moveTo>
                    <a:cubicBezTo>
                      <a:pt x="427" y="636"/>
                      <a:pt x="432" y="633"/>
                      <a:pt x="434" y="632"/>
                    </a:cubicBezTo>
                    <a:cubicBezTo>
                      <a:pt x="435" y="634"/>
                      <a:pt x="434" y="636"/>
                      <a:pt x="435" y="636"/>
                    </a:cubicBezTo>
                    <a:cubicBezTo>
                      <a:pt x="435" y="636"/>
                      <a:pt x="436" y="636"/>
                      <a:pt x="437" y="635"/>
                    </a:cubicBezTo>
                    <a:cubicBezTo>
                      <a:pt x="437" y="635"/>
                      <a:pt x="437" y="635"/>
                      <a:pt x="437" y="635"/>
                    </a:cubicBezTo>
                    <a:cubicBezTo>
                      <a:pt x="437" y="635"/>
                      <a:pt x="437" y="635"/>
                      <a:pt x="437" y="635"/>
                    </a:cubicBezTo>
                    <a:cubicBezTo>
                      <a:pt x="437" y="638"/>
                      <a:pt x="429" y="642"/>
                      <a:pt x="423" y="645"/>
                    </a:cubicBezTo>
                    <a:cubicBezTo>
                      <a:pt x="423" y="645"/>
                      <a:pt x="423" y="645"/>
                      <a:pt x="423" y="645"/>
                    </a:cubicBezTo>
                    <a:cubicBezTo>
                      <a:pt x="422" y="645"/>
                      <a:pt x="420" y="646"/>
                      <a:pt x="419" y="647"/>
                    </a:cubicBezTo>
                    <a:cubicBezTo>
                      <a:pt x="417" y="647"/>
                      <a:pt x="416" y="647"/>
                      <a:pt x="416" y="647"/>
                    </a:cubicBezTo>
                    <a:cubicBezTo>
                      <a:pt x="414" y="647"/>
                      <a:pt x="416" y="646"/>
                      <a:pt x="422" y="642"/>
                    </a:cubicBezTo>
                    <a:cubicBezTo>
                      <a:pt x="422" y="641"/>
                      <a:pt x="421" y="641"/>
                      <a:pt x="420" y="641"/>
                    </a:cubicBezTo>
                    <a:cubicBezTo>
                      <a:pt x="417" y="641"/>
                      <a:pt x="413" y="645"/>
                      <a:pt x="410" y="645"/>
                    </a:cubicBezTo>
                    <a:cubicBezTo>
                      <a:pt x="409" y="640"/>
                      <a:pt x="417" y="637"/>
                      <a:pt x="422" y="634"/>
                    </a:cubicBezTo>
                    <a:cubicBezTo>
                      <a:pt x="422" y="634"/>
                      <a:pt x="422" y="634"/>
                      <a:pt x="422" y="634"/>
                    </a:cubicBezTo>
                    <a:cubicBezTo>
                      <a:pt x="422" y="634"/>
                      <a:pt x="422" y="634"/>
                      <a:pt x="422" y="634"/>
                    </a:cubicBezTo>
                    <a:cubicBezTo>
                      <a:pt x="422" y="635"/>
                      <a:pt x="422" y="636"/>
                      <a:pt x="424" y="636"/>
                    </a:cubicBezTo>
                    <a:moveTo>
                      <a:pt x="426" y="633"/>
                    </a:moveTo>
                    <a:cubicBezTo>
                      <a:pt x="425" y="633"/>
                      <a:pt x="425" y="633"/>
                      <a:pt x="424" y="631"/>
                    </a:cubicBezTo>
                    <a:cubicBezTo>
                      <a:pt x="425" y="631"/>
                      <a:pt x="427" y="630"/>
                      <a:pt x="428" y="629"/>
                    </a:cubicBezTo>
                    <a:cubicBezTo>
                      <a:pt x="428" y="630"/>
                      <a:pt x="429" y="631"/>
                      <a:pt x="429" y="632"/>
                    </a:cubicBezTo>
                    <a:cubicBezTo>
                      <a:pt x="428" y="633"/>
                      <a:pt x="427" y="633"/>
                      <a:pt x="426" y="633"/>
                    </a:cubicBezTo>
                    <a:moveTo>
                      <a:pt x="158" y="637"/>
                    </a:moveTo>
                    <a:cubicBezTo>
                      <a:pt x="157" y="634"/>
                      <a:pt x="163" y="634"/>
                      <a:pt x="160" y="630"/>
                    </a:cubicBezTo>
                    <a:cubicBezTo>
                      <a:pt x="161" y="630"/>
                      <a:pt x="162" y="629"/>
                      <a:pt x="163" y="629"/>
                    </a:cubicBezTo>
                    <a:cubicBezTo>
                      <a:pt x="165" y="629"/>
                      <a:pt x="166" y="631"/>
                      <a:pt x="167" y="634"/>
                    </a:cubicBezTo>
                    <a:cubicBezTo>
                      <a:pt x="164" y="635"/>
                      <a:pt x="161" y="636"/>
                      <a:pt x="158" y="637"/>
                    </a:cubicBezTo>
                    <a:moveTo>
                      <a:pt x="400" y="640"/>
                    </a:moveTo>
                    <a:cubicBezTo>
                      <a:pt x="406" y="636"/>
                      <a:pt x="411" y="632"/>
                      <a:pt x="416" y="628"/>
                    </a:cubicBezTo>
                    <a:cubicBezTo>
                      <a:pt x="418" y="627"/>
                      <a:pt x="420" y="627"/>
                      <a:pt x="421" y="627"/>
                    </a:cubicBezTo>
                    <a:cubicBezTo>
                      <a:pt x="424" y="627"/>
                      <a:pt x="426" y="627"/>
                      <a:pt x="428" y="628"/>
                    </a:cubicBezTo>
                    <a:cubicBezTo>
                      <a:pt x="420" y="630"/>
                      <a:pt x="416" y="638"/>
                      <a:pt x="410" y="639"/>
                    </a:cubicBezTo>
                    <a:cubicBezTo>
                      <a:pt x="410" y="639"/>
                      <a:pt x="409" y="639"/>
                      <a:pt x="409" y="639"/>
                    </a:cubicBezTo>
                    <a:cubicBezTo>
                      <a:pt x="408" y="639"/>
                      <a:pt x="408" y="639"/>
                      <a:pt x="407" y="639"/>
                    </a:cubicBezTo>
                    <a:cubicBezTo>
                      <a:pt x="406" y="639"/>
                      <a:pt x="406" y="638"/>
                      <a:pt x="405" y="638"/>
                    </a:cubicBezTo>
                    <a:cubicBezTo>
                      <a:pt x="404" y="638"/>
                      <a:pt x="404" y="638"/>
                      <a:pt x="403" y="639"/>
                    </a:cubicBezTo>
                    <a:cubicBezTo>
                      <a:pt x="402" y="639"/>
                      <a:pt x="401" y="639"/>
                      <a:pt x="400" y="640"/>
                    </a:cubicBezTo>
                    <a:moveTo>
                      <a:pt x="596" y="632"/>
                    </a:moveTo>
                    <a:cubicBezTo>
                      <a:pt x="599" y="630"/>
                      <a:pt x="603" y="627"/>
                      <a:pt x="607" y="627"/>
                    </a:cubicBezTo>
                    <a:cubicBezTo>
                      <a:pt x="609" y="627"/>
                      <a:pt x="610" y="628"/>
                      <a:pt x="611" y="629"/>
                    </a:cubicBezTo>
                    <a:cubicBezTo>
                      <a:pt x="610" y="629"/>
                      <a:pt x="610" y="629"/>
                      <a:pt x="610" y="629"/>
                    </a:cubicBezTo>
                    <a:cubicBezTo>
                      <a:pt x="604" y="629"/>
                      <a:pt x="601" y="632"/>
                      <a:pt x="596" y="632"/>
                    </a:cubicBezTo>
                    <a:moveTo>
                      <a:pt x="148" y="632"/>
                    </a:moveTo>
                    <a:cubicBezTo>
                      <a:pt x="146" y="632"/>
                      <a:pt x="144" y="631"/>
                      <a:pt x="143" y="631"/>
                    </a:cubicBezTo>
                    <a:cubicBezTo>
                      <a:pt x="142" y="628"/>
                      <a:pt x="149" y="628"/>
                      <a:pt x="151" y="627"/>
                    </a:cubicBezTo>
                    <a:cubicBezTo>
                      <a:pt x="152" y="631"/>
                      <a:pt x="150" y="632"/>
                      <a:pt x="148" y="632"/>
                    </a:cubicBezTo>
                    <a:moveTo>
                      <a:pt x="614" y="626"/>
                    </a:moveTo>
                    <a:cubicBezTo>
                      <a:pt x="615" y="626"/>
                      <a:pt x="615" y="626"/>
                      <a:pt x="615" y="626"/>
                    </a:cubicBezTo>
                    <a:cubicBezTo>
                      <a:pt x="615" y="627"/>
                      <a:pt x="615" y="627"/>
                      <a:pt x="614" y="627"/>
                    </a:cubicBezTo>
                    <a:cubicBezTo>
                      <a:pt x="614" y="627"/>
                      <a:pt x="613" y="627"/>
                      <a:pt x="613" y="627"/>
                    </a:cubicBezTo>
                    <a:cubicBezTo>
                      <a:pt x="613" y="627"/>
                      <a:pt x="612" y="627"/>
                      <a:pt x="612" y="627"/>
                    </a:cubicBezTo>
                    <a:cubicBezTo>
                      <a:pt x="612" y="627"/>
                      <a:pt x="612" y="627"/>
                      <a:pt x="611" y="627"/>
                    </a:cubicBezTo>
                    <a:cubicBezTo>
                      <a:pt x="611" y="626"/>
                      <a:pt x="612" y="626"/>
                      <a:pt x="613" y="626"/>
                    </a:cubicBezTo>
                    <a:cubicBezTo>
                      <a:pt x="613" y="626"/>
                      <a:pt x="613" y="626"/>
                      <a:pt x="614" y="626"/>
                    </a:cubicBezTo>
                    <a:cubicBezTo>
                      <a:pt x="614" y="626"/>
                      <a:pt x="614" y="626"/>
                      <a:pt x="614" y="626"/>
                    </a:cubicBezTo>
                    <a:moveTo>
                      <a:pt x="463" y="641"/>
                    </a:moveTo>
                    <a:cubicBezTo>
                      <a:pt x="460" y="641"/>
                      <a:pt x="466" y="637"/>
                      <a:pt x="474" y="633"/>
                    </a:cubicBezTo>
                    <a:cubicBezTo>
                      <a:pt x="481" y="629"/>
                      <a:pt x="490" y="625"/>
                      <a:pt x="490" y="625"/>
                    </a:cubicBezTo>
                    <a:cubicBezTo>
                      <a:pt x="491" y="625"/>
                      <a:pt x="485" y="629"/>
                      <a:pt x="467" y="638"/>
                    </a:cubicBezTo>
                    <a:cubicBezTo>
                      <a:pt x="469" y="637"/>
                      <a:pt x="477" y="633"/>
                      <a:pt x="481" y="633"/>
                    </a:cubicBezTo>
                    <a:cubicBezTo>
                      <a:pt x="481" y="633"/>
                      <a:pt x="482" y="633"/>
                      <a:pt x="482" y="633"/>
                    </a:cubicBezTo>
                    <a:cubicBezTo>
                      <a:pt x="482" y="633"/>
                      <a:pt x="482" y="633"/>
                      <a:pt x="482" y="633"/>
                    </a:cubicBezTo>
                    <a:cubicBezTo>
                      <a:pt x="481" y="633"/>
                      <a:pt x="469" y="641"/>
                      <a:pt x="463" y="641"/>
                    </a:cubicBezTo>
                    <a:cubicBezTo>
                      <a:pt x="463" y="641"/>
                      <a:pt x="463" y="641"/>
                      <a:pt x="463" y="641"/>
                    </a:cubicBezTo>
                    <a:moveTo>
                      <a:pt x="436" y="623"/>
                    </a:moveTo>
                    <a:cubicBezTo>
                      <a:pt x="437" y="622"/>
                      <a:pt x="437" y="621"/>
                      <a:pt x="438" y="620"/>
                    </a:cubicBezTo>
                    <a:cubicBezTo>
                      <a:pt x="439" y="620"/>
                      <a:pt x="440" y="621"/>
                      <a:pt x="440" y="621"/>
                    </a:cubicBezTo>
                    <a:cubicBezTo>
                      <a:pt x="439" y="622"/>
                      <a:pt x="437" y="622"/>
                      <a:pt x="436" y="623"/>
                    </a:cubicBezTo>
                    <a:moveTo>
                      <a:pt x="556" y="634"/>
                    </a:moveTo>
                    <a:cubicBezTo>
                      <a:pt x="570" y="627"/>
                      <a:pt x="578" y="620"/>
                      <a:pt x="591" y="620"/>
                    </a:cubicBezTo>
                    <a:cubicBezTo>
                      <a:pt x="591" y="620"/>
                      <a:pt x="592" y="620"/>
                      <a:pt x="592" y="620"/>
                    </a:cubicBezTo>
                    <a:cubicBezTo>
                      <a:pt x="585" y="626"/>
                      <a:pt x="568" y="630"/>
                      <a:pt x="556" y="634"/>
                    </a:cubicBezTo>
                    <a:moveTo>
                      <a:pt x="646" y="622"/>
                    </a:moveTo>
                    <a:cubicBezTo>
                      <a:pt x="646" y="620"/>
                      <a:pt x="648" y="619"/>
                      <a:pt x="649" y="619"/>
                    </a:cubicBezTo>
                    <a:cubicBezTo>
                      <a:pt x="650" y="619"/>
                      <a:pt x="651" y="621"/>
                      <a:pt x="646" y="622"/>
                    </a:cubicBezTo>
                    <a:moveTo>
                      <a:pt x="446" y="618"/>
                    </a:moveTo>
                    <a:cubicBezTo>
                      <a:pt x="445" y="618"/>
                      <a:pt x="443" y="617"/>
                      <a:pt x="442" y="617"/>
                    </a:cubicBezTo>
                    <a:cubicBezTo>
                      <a:pt x="443" y="617"/>
                      <a:pt x="444" y="617"/>
                      <a:pt x="445" y="617"/>
                    </a:cubicBezTo>
                    <a:cubicBezTo>
                      <a:pt x="445" y="617"/>
                      <a:pt x="446" y="617"/>
                      <a:pt x="447" y="617"/>
                    </a:cubicBezTo>
                    <a:cubicBezTo>
                      <a:pt x="447" y="617"/>
                      <a:pt x="446" y="618"/>
                      <a:pt x="446" y="618"/>
                    </a:cubicBezTo>
                    <a:moveTo>
                      <a:pt x="477" y="618"/>
                    </a:moveTo>
                    <a:cubicBezTo>
                      <a:pt x="477" y="618"/>
                      <a:pt x="476" y="617"/>
                      <a:pt x="476" y="616"/>
                    </a:cubicBezTo>
                    <a:cubicBezTo>
                      <a:pt x="476" y="616"/>
                      <a:pt x="476" y="615"/>
                      <a:pt x="477" y="615"/>
                    </a:cubicBezTo>
                    <a:cubicBezTo>
                      <a:pt x="478" y="615"/>
                      <a:pt x="478" y="615"/>
                      <a:pt x="479" y="615"/>
                    </a:cubicBezTo>
                    <a:cubicBezTo>
                      <a:pt x="479" y="617"/>
                      <a:pt x="478" y="618"/>
                      <a:pt x="477" y="618"/>
                    </a:cubicBezTo>
                    <a:moveTo>
                      <a:pt x="638" y="619"/>
                    </a:moveTo>
                    <a:cubicBezTo>
                      <a:pt x="637" y="619"/>
                      <a:pt x="636" y="619"/>
                      <a:pt x="635" y="617"/>
                    </a:cubicBezTo>
                    <a:cubicBezTo>
                      <a:pt x="638" y="616"/>
                      <a:pt x="640" y="614"/>
                      <a:pt x="642" y="614"/>
                    </a:cubicBezTo>
                    <a:cubicBezTo>
                      <a:pt x="643" y="614"/>
                      <a:pt x="645" y="615"/>
                      <a:pt x="645" y="617"/>
                    </a:cubicBezTo>
                    <a:cubicBezTo>
                      <a:pt x="645" y="617"/>
                      <a:pt x="644" y="617"/>
                      <a:pt x="644" y="617"/>
                    </a:cubicBezTo>
                    <a:cubicBezTo>
                      <a:pt x="643" y="617"/>
                      <a:pt x="642" y="618"/>
                      <a:pt x="641" y="618"/>
                    </a:cubicBezTo>
                    <a:cubicBezTo>
                      <a:pt x="640" y="619"/>
                      <a:pt x="639" y="619"/>
                      <a:pt x="638" y="619"/>
                    </a:cubicBezTo>
                    <a:moveTo>
                      <a:pt x="288" y="632"/>
                    </a:moveTo>
                    <a:cubicBezTo>
                      <a:pt x="291" y="628"/>
                      <a:pt x="304" y="620"/>
                      <a:pt x="313" y="616"/>
                    </a:cubicBezTo>
                    <a:cubicBezTo>
                      <a:pt x="315" y="615"/>
                      <a:pt x="317" y="614"/>
                      <a:pt x="319" y="614"/>
                    </a:cubicBezTo>
                    <a:cubicBezTo>
                      <a:pt x="320" y="614"/>
                      <a:pt x="320" y="614"/>
                      <a:pt x="321" y="616"/>
                    </a:cubicBezTo>
                    <a:cubicBezTo>
                      <a:pt x="310" y="620"/>
                      <a:pt x="305" y="628"/>
                      <a:pt x="288" y="632"/>
                    </a:cubicBezTo>
                    <a:moveTo>
                      <a:pt x="662" y="617"/>
                    </a:moveTo>
                    <a:cubicBezTo>
                      <a:pt x="661" y="617"/>
                      <a:pt x="660" y="616"/>
                      <a:pt x="659" y="616"/>
                    </a:cubicBezTo>
                    <a:cubicBezTo>
                      <a:pt x="665" y="612"/>
                      <a:pt x="668" y="611"/>
                      <a:pt x="672" y="611"/>
                    </a:cubicBezTo>
                    <a:cubicBezTo>
                      <a:pt x="672" y="611"/>
                      <a:pt x="672" y="611"/>
                      <a:pt x="673" y="611"/>
                    </a:cubicBezTo>
                    <a:cubicBezTo>
                      <a:pt x="672" y="612"/>
                      <a:pt x="672" y="612"/>
                      <a:pt x="672" y="613"/>
                    </a:cubicBezTo>
                    <a:cubicBezTo>
                      <a:pt x="672" y="612"/>
                      <a:pt x="673" y="612"/>
                      <a:pt x="675" y="611"/>
                    </a:cubicBezTo>
                    <a:cubicBezTo>
                      <a:pt x="677" y="612"/>
                      <a:pt x="679" y="612"/>
                      <a:pt x="681" y="613"/>
                    </a:cubicBezTo>
                    <a:cubicBezTo>
                      <a:pt x="678" y="616"/>
                      <a:pt x="674" y="619"/>
                      <a:pt x="671" y="622"/>
                    </a:cubicBezTo>
                    <a:cubicBezTo>
                      <a:pt x="672" y="622"/>
                      <a:pt x="672" y="622"/>
                      <a:pt x="672" y="622"/>
                    </a:cubicBezTo>
                    <a:cubicBezTo>
                      <a:pt x="672" y="622"/>
                      <a:pt x="672" y="622"/>
                      <a:pt x="672" y="622"/>
                    </a:cubicBezTo>
                    <a:cubicBezTo>
                      <a:pt x="672" y="622"/>
                      <a:pt x="672" y="622"/>
                      <a:pt x="672" y="622"/>
                    </a:cubicBezTo>
                    <a:cubicBezTo>
                      <a:pt x="666" y="625"/>
                      <a:pt x="659" y="627"/>
                      <a:pt x="652" y="630"/>
                    </a:cubicBezTo>
                    <a:cubicBezTo>
                      <a:pt x="658" y="627"/>
                      <a:pt x="664" y="623"/>
                      <a:pt x="668" y="620"/>
                    </a:cubicBezTo>
                    <a:cubicBezTo>
                      <a:pt x="667" y="619"/>
                      <a:pt x="666" y="619"/>
                      <a:pt x="665" y="618"/>
                    </a:cubicBezTo>
                    <a:cubicBezTo>
                      <a:pt x="666" y="617"/>
                      <a:pt x="667" y="617"/>
                      <a:pt x="668" y="616"/>
                    </a:cubicBezTo>
                    <a:cubicBezTo>
                      <a:pt x="669" y="615"/>
                      <a:pt x="670" y="615"/>
                      <a:pt x="669" y="614"/>
                    </a:cubicBezTo>
                    <a:cubicBezTo>
                      <a:pt x="667" y="615"/>
                      <a:pt x="664" y="616"/>
                      <a:pt x="662" y="617"/>
                    </a:cubicBezTo>
                    <a:moveTo>
                      <a:pt x="504" y="614"/>
                    </a:moveTo>
                    <a:cubicBezTo>
                      <a:pt x="504" y="612"/>
                      <a:pt x="505" y="611"/>
                      <a:pt x="507" y="610"/>
                    </a:cubicBezTo>
                    <a:cubicBezTo>
                      <a:pt x="509" y="612"/>
                      <a:pt x="506" y="613"/>
                      <a:pt x="504" y="614"/>
                    </a:cubicBezTo>
                    <a:moveTo>
                      <a:pt x="573" y="622"/>
                    </a:moveTo>
                    <a:cubicBezTo>
                      <a:pt x="569" y="616"/>
                      <a:pt x="576" y="610"/>
                      <a:pt x="581" y="610"/>
                    </a:cubicBezTo>
                    <a:cubicBezTo>
                      <a:pt x="583" y="610"/>
                      <a:pt x="584" y="610"/>
                      <a:pt x="586" y="612"/>
                    </a:cubicBezTo>
                    <a:cubicBezTo>
                      <a:pt x="582" y="614"/>
                      <a:pt x="575" y="614"/>
                      <a:pt x="579" y="619"/>
                    </a:cubicBezTo>
                    <a:cubicBezTo>
                      <a:pt x="575" y="620"/>
                      <a:pt x="576" y="619"/>
                      <a:pt x="573" y="622"/>
                    </a:cubicBezTo>
                    <a:moveTo>
                      <a:pt x="648" y="616"/>
                    </a:moveTo>
                    <a:cubicBezTo>
                      <a:pt x="645" y="614"/>
                      <a:pt x="655" y="608"/>
                      <a:pt x="661" y="608"/>
                    </a:cubicBezTo>
                    <a:cubicBezTo>
                      <a:pt x="663" y="608"/>
                      <a:pt x="664" y="609"/>
                      <a:pt x="664" y="611"/>
                    </a:cubicBezTo>
                    <a:cubicBezTo>
                      <a:pt x="658" y="612"/>
                      <a:pt x="652" y="614"/>
                      <a:pt x="648" y="616"/>
                    </a:cubicBezTo>
                    <a:moveTo>
                      <a:pt x="472" y="607"/>
                    </a:moveTo>
                    <a:cubicBezTo>
                      <a:pt x="472" y="607"/>
                      <a:pt x="472" y="607"/>
                      <a:pt x="472" y="607"/>
                    </a:cubicBezTo>
                    <a:cubicBezTo>
                      <a:pt x="472" y="607"/>
                      <a:pt x="472" y="607"/>
                      <a:pt x="472" y="607"/>
                    </a:cubicBezTo>
                    <a:cubicBezTo>
                      <a:pt x="472" y="609"/>
                      <a:pt x="471" y="611"/>
                      <a:pt x="468" y="612"/>
                    </a:cubicBezTo>
                    <a:cubicBezTo>
                      <a:pt x="469" y="613"/>
                      <a:pt x="470" y="614"/>
                      <a:pt x="470" y="614"/>
                    </a:cubicBezTo>
                    <a:cubicBezTo>
                      <a:pt x="471" y="614"/>
                      <a:pt x="472" y="613"/>
                      <a:pt x="472" y="613"/>
                    </a:cubicBezTo>
                    <a:cubicBezTo>
                      <a:pt x="473" y="612"/>
                      <a:pt x="474" y="611"/>
                      <a:pt x="475" y="611"/>
                    </a:cubicBezTo>
                    <a:cubicBezTo>
                      <a:pt x="475" y="611"/>
                      <a:pt x="476" y="612"/>
                      <a:pt x="476" y="612"/>
                    </a:cubicBezTo>
                    <a:cubicBezTo>
                      <a:pt x="476" y="614"/>
                      <a:pt x="473" y="616"/>
                      <a:pt x="471" y="617"/>
                    </a:cubicBezTo>
                    <a:cubicBezTo>
                      <a:pt x="471" y="617"/>
                      <a:pt x="471" y="617"/>
                      <a:pt x="471" y="617"/>
                    </a:cubicBezTo>
                    <a:cubicBezTo>
                      <a:pt x="473" y="617"/>
                      <a:pt x="473" y="618"/>
                      <a:pt x="474" y="619"/>
                    </a:cubicBezTo>
                    <a:cubicBezTo>
                      <a:pt x="474" y="620"/>
                      <a:pt x="474" y="621"/>
                      <a:pt x="474" y="621"/>
                    </a:cubicBezTo>
                    <a:cubicBezTo>
                      <a:pt x="474" y="621"/>
                      <a:pt x="475" y="621"/>
                      <a:pt x="475" y="620"/>
                    </a:cubicBezTo>
                    <a:cubicBezTo>
                      <a:pt x="478" y="623"/>
                      <a:pt x="472" y="628"/>
                      <a:pt x="471" y="628"/>
                    </a:cubicBezTo>
                    <a:cubicBezTo>
                      <a:pt x="467" y="631"/>
                      <a:pt x="459" y="629"/>
                      <a:pt x="455" y="632"/>
                    </a:cubicBezTo>
                    <a:cubicBezTo>
                      <a:pt x="458" y="627"/>
                      <a:pt x="465" y="624"/>
                      <a:pt x="468" y="622"/>
                    </a:cubicBezTo>
                    <a:cubicBezTo>
                      <a:pt x="467" y="621"/>
                      <a:pt x="466" y="621"/>
                      <a:pt x="465" y="621"/>
                    </a:cubicBezTo>
                    <a:cubicBezTo>
                      <a:pt x="463" y="621"/>
                      <a:pt x="461" y="621"/>
                      <a:pt x="459" y="623"/>
                    </a:cubicBezTo>
                    <a:cubicBezTo>
                      <a:pt x="455" y="615"/>
                      <a:pt x="466" y="613"/>
                      <a:pt x="465" y="609"/>
                    </a:cubicBezTo>
                    <a:cubicBezTo>
                      <a:pt x="466" y="609"/>
                      <a:pt x="466" y="609"/>
                      <a:pt x="467" y="609"/>
                    </a:cubicBezTo>
                    <a:cubicBezTo>
                      <a:pt x="469" y="609"/>
                      <a:pt x="470" y="608"/>
                      <a:pt x="472" y="607"/>
                    </a:cubicBezTo>
                    <a:moveTo>
                      <a:pt x="603" y="615"/>
                    </a:moveTo>
                    <a:cubicBezTo>
                      <a:pt x="607" y="613"/>
                      <a:pt x="614" y="607"/>
                      <a:pt x="618" y="607"/>
                    </a:cubicBezTo>
                    <a:cubicBezTo>
                      <a:pt x="619" y="607"/>
                      <a:pt x="620" y="607"/>
                      <a:pt x="621" y="609"/>
                    </a:cubicBezTo>
                    <a:cubicBezTo>
                      <a:pt x="622" y="608"/>
                      <a:pt x="624" y="608"/>
                      <a:pt x="625" y="607"/>
                    </a:cubicBezTo>
                    <a:cubicBezTo>
                      <a:pt x="623" y="614"/>
                      <a:pt x="614" y="613"/>
                      <a:pt x="607" y="617"/>
                    </a:cubicBezTo>
                    <a:cubicBezTo>
                      <a:pt x="606" y="615"/>
                      <a:pt x="606" y="615"/>
                      <a:pt x="605" y="615"/>
                    </a:cubicBezTo>
                    <a:cubicBezTo>
                      <a:pt x="604" y="615"/>
                      <a:pt x="604" y="615"/>
                      <a:pt x="603" y="615"/>
                    </a:cubicBezTo>
                    <a:moveTo>
                      <a:pt x="665" y="609"/>
                    </a:moveTo>
                    <a:cubicBezTo>
                      <a:pt x="665" y="609"/>
                      <a:pt x="665" y="609"/>
                      <a:pt x="665" y="609"/>
                    </a:cubicBezTo>
                    <a:cubicBezTo>
                      <a:pt x="666" y="606"/>
                      <a:pt x="674" y="603"/>
                      <a:pt x="678" y="603"/>
                    </a:cubicBezTo>
                    <a:cubicBezTo>
                      <a:pt x="678" y="603"/>
                      <a:pt x="678" y="603"/>
                      <a:pt x="679" y="603"/>
                    </a:cubicBezTo>
                    <a:cubicBezTo>
                      <a:pt x="676" y="606"/>
                      <a:pt x="671" y="609"/>
                      <a:pt x="665" y="609"/>
                    </a:cubicBezTo>
                    <a:moveTo>
                      <a:pt x="630" y="607"/>
                    </a:moveTo>
                    <a:cubicBezTo>
                      <a:pt x="629" y="607"/>
                      <a:pt x="628" y="606"/>
                      <a:pt x="628" y="604"/>
                    </a:cubicBezTo>
                    <a:cubicBezTo>
                      <a:pt x="628" y="603"/>
                      <a:pt x="629" y="602"/>
                      <a:pt x="632" y="602"/>
                    </a:cubicBezTo>
                    <a:cubicBezTo>
                      <a:pt x="633" y="602"/>
                      <a:pt x="633" y="602"/>
                      <a:pt x="634" y="602"/>
                    </a:cubicBezTo>
                    <a:cubicBezTo>
                      <a:pt x="636" y="604"/>
                      <a:pt x="628" y="606"/>
                      <a:pt x="631" y="606"/>
                    </a:cubicBezTo>
                    <a:cubicBezTo>
                      <a:pt x="631" y="606"/>
                      <a:pt x="632" y="606"/>
                      <a:pt x="632" y="606"/>
                    </a:cubicBezTo>
                    <a:cubicBezTo>
                      <a:pt x="632" y="606"/>
                      <a:pt x="632" y="606"/>
                      <a:pt x="632" y="606"/>
                    </a:cubicBezTo>
                    <a:cubicBezTo>
                      <a:pt x="632" y="606"/>
                      <a:pt x="632" y="606"/>
                      <a:pt x="632" y="606"/>
                    </a:cubicBezTo>
                    <a:cubicBezTo>
                      <a:pt x="631" y="607"/>
                      <a:pt x="631" y="607"/>
                      <a:pt x="630" y="607"/>
                    </a:cubicBezTo>
                    <a:moveTo>
                      <a:pt x="431" y="606"/>
                    </a:moveTo>
                    <a:cubicBezTo>
                      <a:pt x="431" y="602"/>
                      <a:pt x="434" y="601"/>
                      <a:pt x="438" y="601"/>
                    </a:cubicBezTo>
                    <a:cubicBezTo>
                      <a:pt x="440" y="601"/>
                      <a:pt x="443" y="602"/>
                      <a:pt x="445" y="602"/>
                    </a:cubicBezTo>
                    <a:cubicBezTo>
                      <a:pt x="445" y="603"/>
                      <a:pt x="444" y="604"/>
                      <a:pt x="443" y="604"/>
                    </a:cubicBezTo>
                    <a:cubicBezTo>
                      <a:pt x="444" y="605"/>
                      <a:pt x="445" y="606"/>
                      <a:pt x="446" y="608"/>
                    </a:cubicBezTo>
                    <a:cubicBezTo>
                      <a:pt x="444" y="609"/>
                      <a:pt x="441" y="610"/>
                      <a:pt x="439" y="611"/>
                    </a:cubicBezTo>
                    <a:cubicBezTo>
                      <a:pt x="439" y="608"/>
                      <a:pt x="438" y="607"/>
                      <a:pt x="437" y="607"/>
                    </a:cubicBezTo>
                    <a:cubicBezTo>
                      <a:pt x="435" y="607"/>
                      <a:pt x="434" y="608"/>
                      <a:pt x="432" y="609"/>
                    </a:cubicBezTo>
                    <a:cubicBezTo>
                      <a:pt x="432" y="608"/>
                      <a:pt x="433" y="606"/>
                      <a:pt x="431" y="606"/>
                    </a:cubicBezTo>
                    <a:cubicBezTo>
                      <a:pt x="431" y="606"/>
                      <a:pt x="431" y="606"/>
                      <a:pt x="431" y="606"/>
                    </a:cubicBezTo>
                    <a:moveTo>
                      <a:pt x="603" y="607"/>
                    </a:moveTo>
                    <a:cubicBezTo>
                      <a:pt x="604" y="604"/>
                      <a:pt x="612" y="599"/>
                      <a:pt x="617" y="599"/>
                    </a:cubicBezTo>
                    <a:cubicBezTo>
                      <a:pt x="617" y="599"/>
                      <a:pt x="618" y="599"/>
                      <a:pt x="618" y="599"/>
                    </a:cubicBezTo>
                    <a:cubicBezTo>
                      <a:pt x="619" y="602"/>
                      <a:pt x="612" y="602"/>
                      <a:pt x="615" y="605"/>
                    </a:cubicBezTo>
                    <a:cubicBezTo>
                      <a:pt x="613" y="605"/>
                      <a:pt x="612" y="605"/>
                      <a:pt x="611" y="605"/>
                    </a:cubicBezTo>
                    <a:cubicBezTo>
                      <a:pt x="609" y="605"/>
                      <a:pt x="606" y="606"/>
                      <a:pt x="603" y="607"/>
                    </a:cubicBezTo>
                    <a:moveTo>
                      <a:pt x="385" y="602"/>
                    </a:moveTo>
                    <a:cubicBezTo>
                      <a:pt x="388" y="601"/>
                      <a:pt x="391" y="600"/>
                      <a:pt x="393" y="598"/>
                    </a:cubicBezTo>
                    <a:cubicBezTo>
                      <a:pt x="393" y="599"/>
                      <a:pt x="393" y="600"/>
                      <a:pt x="392" y="601"/>
                    </a:cubicBezTo>
                    <a:cubicBezTo>
                      <a:pt x="392" y="601"/>
                      <a:pt x="391" y="601"/>
                      <a:pt x="390" y="601"/>
                    </a:cubicBezTo>
                    <a:cubicBezTo>
                      <a:pt x="389" y="601"/>
                      <a:pt x="387" y="601"/>
                      <a:pt x="385" y="602"/>
                    </a:cubicBezTo>
                    <a:moveTo>
                      <a:pt x="702" y="605"/>
                    </a:moveTo>
                    <a:cubicBezTo>
                      <a:pt x="702" y="604"/>
                      <a:pt x="702" y="602"/>
                      <a:pt x="702" y="601"/>
                    </a:cubicBezTo>
                    <a:cubicBezTo>
                      <a:pt x="703" y="600"/>
                      <a:pt x="705" y="598"/>
                      <a:pt x="708" y="597"/>
                    </a:cubicBezTo>
                    <a:cubicBezTo>
                      <a:pt x="708" y="597"/>
                      <a:pt x="708" y="597"/>
                      <a:pt x="708" y="597"/>
                    </a:cubicBezTo>
                    <a:cubicBezTo>
                      <a:pt x="709" y="597"/>
                      <a:pt x="709" y="597"/>
                      <a:pt x="710" y="598"/>
                    </a:cubicBezTo>
                    <a:cubicBezTo>
                      <a:pt x="707" y="600"/>
                      <a:pt x="705" y="603"/>
                      <a:pt x="702" y="605"/>
                    </a:cubicBezTo>
                    <a:moveTo>
                      <a:pt x="691" y="599"/>
                    </a:moveTo>
                    <a:cubicBezTo>
                      <a:pt x="691" y="597"/>
                      <a:pt x="696" y="595"/>
                      <a:pt x="698" y="595"/>
                    </a:cubicBezTo>
                    <a:cubicBezTo>
                      <a:pt x="699" y="595"/>
                      <a:pt x="699" y="596"/>
                      <a:pt x="695" y="597"/>
                    </a:cubicBezTo>
                    <a:cubicBezTo>
                      <a:pt x="695" y="599"/>
                      <a:pt x="694" y="599"/>
                      <a:pt x="693" y="599"/>
                    </a:cubicBezTo>
                    <a:cubicBezTo>
                      <a:pt x="693" y="599"/>
                      <a:pt x="693" y="599"/>
                      <a:pt x="693" y="599"/>
                    </a:cubicBezTo>
                    <a:cubicBezTo>
                      <a:pt x="693" y="599"/>
                      <a:pt x="692" y="599"/>
                      <a:pt x="692" y="599"/>
                    </a:cubicBezTo>
                    <a:cubicBezTo>
                      <a:pt x="692" y="599"/>
                      <a:pt x="692" y="599"/>
                      <a:pt x="691" y="599"/>
                    </a:cubicBezTo>
                    <a:moveTo>
                      <a:pt x="702" y="594"/>
                    </a:moveTo>
                    <a:cubicBezTo>
                      <a:pt x="701" y="593"/>
                      <a:pt x="704" y="591"/>
                      <a:pt x="706" y="591"/>
                    </a:cubicBezTo>
                    <a:cubicBezTo>
                      <a:pt x="707" y="591"/>
                      <a:pt x="708" y="592"/>
                      <a:pt x="708" y="593"/>
                    </a:cubicBezTo>
                    <a:cubicBezTo>
                      <a:pt x="707" y="594"/>
                      <a:pt x="707" y="594"/>
                      <a:pt x="707" y="594"/>
                    </a:cubicBezTo>
                    <a:cubicBezTo>
                      <a:pt x="706" y="594"/>
                      <a:pt x="705" y="594"/>
                      <a:pt x="705" y="594"/>
                    </a:cubicBezTo>
                    <a:cubicBezTo>
                      <a:pt x="704" y="594"/>
                      <a:pt x="704" y="594"/>
                      <a:pt x="704" y="594"/>
                    </a:cubicBezTo>
                    <a:cubicBezTo>
                      <a:pt x="704" y="594"/>
                      <a:pt x="703" y="594"/>
                      <a:pt x="703" y="594"/>
                    </a:cubicBezTo>
                    <a:cubicBezTo>
                      <a:pt x="703" y="594"/>
                      <a:pt x="702" y="594"/>
                      <a:pt x="702" y="594"/>
                    </a:cubicBezTo>
                    <a:moveTo>
                      <a:pt x="463" y="592"/>
                    </a:moveTo>
                    <a:cubicBezTo>
                      <a:pt x="463" y="592"/>
                      <a:pt x="462" y="591"/>
                      <a:pt x="462" y="590"/>
                    </a:cubicBezTo>
                    <a:cubicBezTo>
                      <a:pt x="463" y="589"/>
                      <a:pt x="464" y="589"/>
                      <a:pt x="465" y="589"/>
                    </a:cubicBezTo>
                    <a:cubicBezTo>
                      <a:pt x="465" y="590"/>
                      <a:pt x="465" y="590"/>
                      <a:pt x="466" y="591"/>
                    </a:cubicBezTo>
                    <a:cubicBezTo>
                      <a:pt x="465" y="592"/>
                      <a:pt x="464" y="592"/>
                      <a:pt x="463" y="592"/>
                    </a:cubicBezTo>
                    <a:moveTo>
                      <a:pt x="713" y="590"/>
                    </a:moveTo>
                    <a:cubicBezTo>
                      <a:pt x="714" y="589"/>
                      <a:pt x="715" y="588"/>
                      <a:pt x="717" y="588"/>
                    </a:cubicBezTo>
                    <a:cubicBezTo>
                      <a:pt x="716" y="589"/>
                      <a:pt x="714" y="589"/>
                      <a:pt x="713" y="590"/>
                    </a:cubicBezTo>
                    <a:moveTo>
                      <a:pt x="687" y="588"/>
                    </a:moveTo>
                    <a:cubicBezTo>
                      <a:pt x="687" y="586"/>
                      <a:pt x="689" y="586"/>
                      <a:pt x="690" y="586"/>
                    </a:cubicBezTo>
                    <a:cubicBezTo>
                      <a:pt x="692" y="586"/>
                      <a:pt x="692" y="587"/>
                      <a:pt x="687" y="588"/>
                    </a:cubicBezTo>
                    <a:moveTo>
                      <a:pt x="467" y="591"/>
                    </a:moveTo>
                    <a:cubicBezTo>
                      <a:pt x="467" y="585"/>
                      <a:pt x="475" y="586"/>
                      <a:pt x="477" y="585"/>
                    </a:cubicBezTo>
                    <a:cubicBezTo>
                      <a:pt x="478" y="591"/>
                      <a:pt x="471" y="588"/>
                      <a:pt x="467" y="591"/>
                    </a:cubicBezTo>
                    <a:moveTo>
                      <a:pt x="510" y="590"/>
                    </a:moveTo>
                    <a:cubicBezTo>
                      <a:pt x="510" y="590"/>
                      <a:pt x="509" y="589"/>
                      <a:pt x="508" y="587"/>
                    </a:cubicBezTo>
                    <a:cubicBezTo>
                      <a:pt x="512" y="586"/>
                      <a:pt x="515" y="585"/>
                      <a:pt x="518" y="585"/>
                    </a:cubicBezTo>
                    <a:cubicBezTo>
                      <a:pt x="520" y="585"/>
                      <a:pt x="522" y="585"/>
                      <a:pt x="524" y="587"/>
                    </a:cubicBezTo>
                    <a:cubicBezTo>
                      <a:pt x="524" y="587"/>
                      <a:pt x="523" y="593"/>
                      <a:pt x="525" y="593"/>
                    </a:cubicBezTo>
                    <a:cubicBezTo>
                      <a:pt x="525" y="593"/>
                      <a:pt x="526" y="593"/>
                      <a:pt x="528" y="591"/>
                    </a:cubicBezTo>
                    <a:cubicBezTo>
                      <a:pt x="523" y="598"/>
                      <a:pt x="512" y="597"/>
                      <a:pt x="506" y="597"/>
                    </a:cubicBezTo>
                    <a:cubicBezTo>
                      <a:pt x="505" y="593"/>
                      <a:pt x="511" y="592"/>
                      <a:pt x="515" y="591"/>
                    </a:cubicBezTo>
                    <a:cubicBezTo>
                      <a:pt x="514" y="589"/>
                      <a:pt x="514" y="589"/>
                      <a:pt x="513" y="589"/>
                    </a:cubicBezTo>
                    <a:cubicBezTo>
                      <a:pt x="513" y="589"/>
                      <a:pt x="512" y="589"/>
                      <a:pt x="512" y="589"/>
                    </a:cubicBezTo>
                    <a:cubicBezTo>
                      <a:pt x="511" y="590"/>
                      <a:pt x="511" y="590"/>
                      <a:pt x="510" y="590"/>
                    </a:cubicBezTo>
                    <a:moveTo>
                      <a:pt x="710" y="581"/>
                    </a:moveTo>
                    <a:cubicBezTo>
                      <a:pt x="709" y="581"/>
                      <a:pt x="709" y="581"/>
                      <a:pt x="709" y="581"/>
                    </a:cubicBezTo>
                    <a:cubicBezTo>
                      <a:pt x="710" y="578"/>
                      <a:pt x="711" y="578"/>
                      <a:pt x="712" y="578"/>
                    </a:cubicBezTo>
                    <a:cubicBezTo>
                      <a:pt x="713" y="578"/>
                      <a:pt x="713" y="578"/>
                      <a:pt x="713" y="579"/>
                    </a:cubicBezTo>
                    <a:cubicBezTo>
                      <a:pt x="713" y="580"/>
                      <a:pt x="712" y="581"/>
                      <a:pt x="710" y="581"/>
                    </a:cubicBezTo>
                    <a:moveTo>
                      <a:pt x="487" y="583"/>
                    </a:moveTo>
                    <a:cubicBezTo>
                      <a:pt x="487" y="583"/>
                      <a:pt x="486" y="583"/>
                      <a:pt x="486" y="583"/>
                    </a:cubicBezTo>
                    <a:cubicBezTo>
                      <a:pt x="488" y="579"/>
                      <a:pt x="492" y="577"/>
                      <a:pt x="496" y="577"/>
                    </a:cubicBezTo>
                    <a:cubicBezTo>
                      <a:pt x="495" y="581"/>
                      <a:pt x="494" y="581"/>
                      <a:pt x="495" y="585"/>
                    </a:cubicBezTo>
                    <a:cubicBezTo>
                      <a:pt x="494" y="585"/>
                      <a:pt x="493" y="586"/>
                      <a:pt x="492" y="586"/>
                    </a:cubicBezTo>
                    <a:cubicBezTo>
                      <a:pt x="492" y="585"/>
                      <a:pt x="492" y="585"/>
                      <a:pt x="491" y="585"/>
                    </a:cubicBezTo>
                    <a:cubicBezTo>
                      <a:pt x="491" y="585"/>
                      <a:pt x="490" y="585"/>
                      <a:pt x="490" y="585"/>
                    </a:cubicBezTo>
                    <a:cubicBezTo>
                      <a:pt x="492" y="583"/>
                      <a:pt x="492" y="582"/>
                      <a:pt x="491" y="582"/>
                    </a:cubicBezTo>
                    <a:cubicBezTo>
                      <a:pt x="490" y="582"/>
                      <a:pt x="490" y="582"/>
                      <a:pt x="489" y="583"/>
                    </a:cubicBezTo>
                    <a:cubicBezTo>
                      <a:pt x="488" y="583"/>
                      <a:pt x="488" y="583"/>
                      <a:pt x="487" y="583"/>
                    </a:cubicBezTo>
                    <a:moveTo>
                      <a:pt x="737" y="572"/>
                    </a:moveTo>
                    <a:cubicBezTo>
                      <a:pt x="738" y="571"/>
                      <a:pt x="739" y="571"/>
                      <a:pt x="740" y="571"/>
                    </a:cubicBezTo>
                    <a:cubicBezTo>
                      <a:pt x="741" y="571"/>
                      <a:pt x="741" y="571"/>
                      <a:pt x="741" y="572"/>
                    </a:cubicBezTo>
                    <a:cubicBezTo>
                      <a:pt x="741" y="572"/>
                      <a:pt x="741" y="572"/>
                      <a:pt x="741" y="572"/>
                    </a:cubicBezTo>
                    <a:cubicBezTo>
                      <a:pt x="740" y="572"/>
                      <a:pt x="739" y="572"/>
                      <a:pt x="738" y="572"/>
                    </a:cubicBezTo>
                    <a:cubicBezTo>
                      <a:pt x="738" y="572"/>
                      <a:pt x="737" y="572"/>
                      <a:pt x="737" y="572"/>
                    </a:cubicBezTo>
                    <a:moveTo>
                      <a:pt x="526" y="573"/>
                    </a:moveTo>
                    <a:cubicBezTo>
                      <a:pt x="525" y="570"/>
                      <a:pt x="531" y="570"/>
                      <a:pt x="532" y="569"/>
                    </a:cubicBezTo>
                    <a:cubicBezTo>
                      <a:pt x="534" y="572"/>
                      <a:pt x="528" y="571"/>
                      <a:pt x="526" y="573"/>
                    </a:cubicBezTo>
                    <a:moveTo>
                      <a:pt x="564" y="572"/>
                    </a:moveTo>
                    <a:cubicBezTo>
                      <a:pt x="565" y="568"/>
                      <a:pt x="566" y="569"/>
                      <a:pt x="570" y="568"/>
                    </a:cubicBezTo>
                    <a:cubicBezTo>
                      <a:pt x="571" y="573"/>
                      <a:pt x="567" y="571"/>
                      <a:pt x="564" y="572"/>
                    </a:cubicBezTo>
                    <a:moveTo>
                      <a:pt x="732" y="567"/>
                    </a:moveTo>
                    <a:cubicBezTo>
                      <a:pt x="731" y="567"/>
                      <a:pt x="729" y="566"/>
                      <a:pt x="728" y="566"/>
                    </a:cubicBezTo>
                    <a:cubicBezTo>
                      <a:pt x="730" y="566"/>
                      <a:pt x="731" y="566"/>
                      <a:pt x="733" y="566"/>
                    </a:cubicBezTo>
                    <a:cubicBezTo>
                      <a:pt x="733" y="566"/>
                      <a:pt x="732" y="567"/>
                      <a:pt x="732" y="567"/>
                    </a:cubicBezTo>
                    <a:moveTo>
                      <a:pt x="719" y="578"/>
                    </a:moveTo>
                    <a:cubicBezTo>
                      <a:pt x="718" y="578"/>
                      <a:pt x="716" y="577"/>
                      <a:pt x="715" y="576"/>
                    </a:cubicBezTo>
                    <a:cubicBezTo>
                      <a:pt x="725" y="571"/>
                      <a:pt x="734" y="570"/>
                      <a:pt x="744" y="565"/>
                    </a:cubicBezTo>
                    <a:cubicBezTo>
                      <a:pt x="741" y="568"/>
                      <a:pt x="733" y="568"/>
                      <a:pt x="735" y="572"/>
                    </a:cubicBezTo>
                    <a:cubicBezTo>
                      <a:pt x="730" y="574"/>
                      <a:pt x="724" y="578"/>
                      <a:pt x="719" y="578"/>
                    </a:cubicBezTo>
                    <a:moveTo>
                      <a:pt x="526" y="570"/>
                    </a:moveTo>
                    <a:cubicBezTo>
                      <a:pt x="523" y="570"/>
                      <a:pt x="527" y="564"/>
                      <a:pt x="529" y="562"/>
                    </a:cubicBezTo>
                    <a:cubicBezTo>
                      <a:pt x="530" y="564"/>
                      <a:pt x="530" y="564"/>
                      <a:pt x="531" y="564"/>
                    </a:cubicBezTo>
                    <a:cubicBezTo>
                      <a:pt x="532" y="564"/>
                      <a:pt x="532" y="564"/>
                      <a:pt x="532" y="564"/>
                    </a:cubicBezTo>
                    <a:cubicBezTo>
                      <a:pt x="534" y="569"/>
                      <a:pt x="525" y="567"/>
                      <a:pt x="526" y="570"/>
                    </a:cubicBezTo>
                    <a:cubicBezTo>
                      <a:pt x="526" y="570"/>
                      <a:pt x="526" y="570"/>
                      <a:pt x="526" y="570"/>
                    </a:cubicBezTo>
                    <a:moveTo>
                      <a:pt x="405" y="573"/>
                    </a:moveTo>
                    <a:cubicBezTo>
                      <a:pt x="404" y="573"/>
                      <a:pt x="402" y="572"/>
                      <a:pt x="401" y="570"/>
                    </a:cubicBezTo>
                    <a:cubicBezTo>
                      <a:pt x="408" y="568"/>
                      <a:pt x="421" y="559"/>
                      <a:pt x="430" y="559"/>
                    </a:cubicBezTo>
                    <a:cubicBezTo>
                      <a:pt x="432" y="559"/>
                      <a:pt x="434" y="559"/>
                      <a:pt x="435" y="560"/>
                    </a:cubicBezTo>
                    <a:cubicBezTo>
                      <a:pt x="428" y="562"/>
                      <a:pt x="424" y="567"/>
                      <a:pt x="419" y="567"/>
                    </a:cubicBezTo>
                    <a:cubicBezTo>
                      <a:pt x="419" y="567"/>
                      <a:pt x="418" y="567"/>
                      <a:pt x="417" y="566"/>
                    </a:cubicBezTo>
                    <a:cubicBezTo>
                      <a:pt x="413" y="569"/>
                      <a:pt x="409" y="573"/>
                      <a:pt x="405" y="573"/>
                    </a:cubicBezTo>
                    <a:moveTo>
                      <a:pt x="47" y="558"/>
                    </a:moveTo>
                    <a:cubicBezTo>
                      <a:pt x="45" y="558"/>
                      <a:pt x="45" y="556"/>
                      <a:pt x="50" y="555"/>
                    </a:cubicBezTo>
                    <a:cubicBezTo>
                      <a:pt x="50" y="557"/>
                      <a:pt x="48" y="558"/>
                      <a:pt x="47" y="558"/>
                    </a:cubicBezTo>
                    <a:moveTo>
                      <a:pt x="594" y="557"/>
                    </a:moveTo>
                    <a:cubicBezTo>
                      <a:pt x="595" y="555"/>
                      <a:pt x="596" y="554"/>
                      <a:pt x="599" y="554"/>
                    </a:cubicBezTo>
                    <a:cubicBezTo>
                      <a:pt x="599" y="554"/>
                      <a:pt x="599" y="554"/>
                      <a:pt x="599" y="554"/>
                    </a:cubicBezTo>
                    <a:cubicBezTo>
                      <a:pt x="598" y="556"/>
                      <a:pt x="600" y="560"/>
                      <a:pt x="599" y="562"/>
                    </a:cubicBezTo>
                    <a:cubicBezTo>
                      <a:pt x="594" y="563"/>
                      <a:pt x="593" y="566"/>
                      <a:pt x="589" y="568"/>
                    </a:cubicBezTo>
                    <a:cubicBezTo>
                      <a:pt x="592" y="566"/>
                      <a:pt x="592" y="562"/>
                      <a:pt x="593" y="559"/>
                    </a:cubicBezTo>
                    <a:cubicBezTo>
                      <a:pt x="595" y="558"/>
                      <a:pt x="599" y="557"/>
                      <a:pt x="598" y="555"/>
                    </a:cubicBezTo>
                    <a:cubicBezTo>
                      <a:pt x="597" y="556"/>
                      <a:pt x="595" y="556"/>
                      <a:pt x="594" y="557"/>
                    </a:cubicBezTo>
                    <a:moveTo>
                      <a:pt x="735" y="552"/>
                    </a:moveTo>
                    <a:cubicBezTo>
                      <a:pt x="739" y="551"/>
                      <a:pt x="740" y="547"/>
                      <a:pt x="743" y="547"/>
                    </a:cubicBezTo>
                    <a:cubicBezTo>
                      <a:pt x="743" y="547"/>
                      <a:pt x="744" y="547"/>
                      <a:pt x="745" y="548"/>
                    </a:cubicBezTo>
                    <a:cubicBezTo>
                      <a:pt x="735" y="553"/>
                      <a:pt x="728" y="560"/>
                      <a:pt x="721" y="566"/>
                    </a:cubicBezTo>
                    <a:cubicBezTo>
                      <a:pt x="723" y="566"/>
                      <a:pt x="724" y="566"/>
                      <a:pt x="725" y="566"/>
                    </a:cubicBezTo>
                    <a:cubicBezTo>
                      <a:pt x="722" y="567"/>
                      <a:pt x="718" y="568"/>
                      <a:pt x="716" y="568"/>
                    </a:cubicBezTo>
                    <a:cubicBezTo>
                      <a:pt x="716" y="568"/>
                      <a:pt x="716" y="568"/>
                      <a:pt x="716" y="568"/>
                    </a:cubicBezTo>
                    <a:cubicBezTo>
                      <a:pt x="717" y="561"/>
                      <a:pt x="727" y="557"/>
                      <a:pt x="731" y="551"/>
                    </a:cubicBezTo>
                    <a:cubicBezTo>
                      <a:pt x="730" y="550"/>
                      <a:pt x="730" y="550"/>
                      <a:pt x="730" y="550"/>
                    </a:cubicBezTo>
                    <a:cubicBezTo>
                      <a:pt x="732" y="549"/>
                      <a:pt x="734" y="548"/>
                      <a:pt x="736" y="547"/>
                    </a:cubicBezTo>
                    <a:cubicBezTo>
                      <a:pt x="736" y="549"/>
                      <a:pt x="734" y="550"/>
                      <a:pt x="735" y="552"/>
                    </a:cubicBezTo>
                    <a:moveTo>
                      <a:pt x="645" y="541"/>
                    </a:moveTo>
                    <a:cubicBezTo>
                      <a:pt x="645" y="541"/>
                      <a:pt x="645" y="541"/>
                      <a:pt x="647" y="540"/>
                    </a:cubicBezTo>
                    <a:cubicBezTo>
                      <a:pt x="647" y="539"/>
                      <a:pt x="652" y="536"/>
                      <a:pt x="655" y="536"/>
                    </a:cubicBezTo>
                    <a:cubicBezTo>
                      <a:pt x="656" y="536"/>
                      <a:pt x="658" y="537"/>
                      <a:pt x="659" y="538"/>
                    </a:cubicBezTo>
                    <a:cubicBezTo>
                      <a:pt x="658" y="538"/>
                      <a:pt x="658" y="538"/>
                      <a:pt x="658" y="538"/>
                    </a:cubicBezTo>
                    <a:cubicBezTo>
                      <a:pt x="657" y="538"/>
                      <a:pt x="655" y="539"/>
                      <a:pt x="652" y="539"/>
                    </a:cubicBezTo>
                    <a:cubicBezTo>
                      <a:pt x="649" y="540"/>
                      <a:pt x="646" y="541"/>
                      <a:pt x="645" y="541"/>
                    </a:cubicBezTo>
                    <a:moveTo>
                      <a:pt x="580" y="535"/>
                    </a:moveTo>
                    <a:cubicBezTo>
                      <a:pt x="580" y="535"/>
                      <a:pt x="580" y="535"/>
                      <a:pt x="580" y="535"/>
                    </a:cubicBezTo>
                    <a:cubicBezTo>
                      <a:pt x="582" y="534"/>
                      <a:pt x="583" y="534"/>
                      <a:pt x="585" y="533"/>
                    </a:cubicBezTo>
                    <a:cubicBezTo>
                      <a:pt x="585" y="533"/>
                      <a:pt x="585" y="533"/>
                      <a:pt x="585" y="533"/>
                    </a:cubicBezTo>
                    <a:cubicBezTo>
                      <a:pt x="583" y="535"/>
                      <a:pt x="582" y="535"/>
                      <a:pt x="580" y="535"/>
                    </a:cubicBezTo>
                    <a:moveTo>
                      <a:pt x="576" y="534"/>
                    </a:moveTo>
                    <a:cubicBezTo>
                      <a:pt x="577" y="532"/>
                      <a:pt x="579" y="532"/>
                      <a:pt x="582" y="532"/>
                    </a:cubicBezTo>
                    <a:cubicBezTo>
                      <a:pt x="582" y="532"/>
                      <a:pt x="582" y="532"/>
                      <a:pt x="583" y="532"/>
                    </a:cubicBezTo>
                    <a:cubicBezTo>
                      <a:pt x="580" y="532"/>
                      <a:pt x="578" y="533"/>
                      <a:pt x="576" y="534"/>
                    </a:cubicBezTo>
                    <a:moveTo>
                      <a:pt x="533" y="521"/>
                    </a:moveTo>
                    <a:cubicBezTo>
                      <a:pt x="533" y="520"/>
                      <a:pt x="533" y="519"/>
                      <a:pt x="534" y="519"/>
                    </a:cubicBezTo>
                    <a:cubicBezTo>
                      <a:pt x="535" y="519"/>
                      <a:pt x="535" y="519"/>
                      <a:pt x="536" y="519"/>
                    </a:cubicBezTo>
                    <a:cubicBezTo>
                      <a:pt x="535" y="519"/>
                      <a:pt x="533" y="520"/>
                      <a:pt x="533" y="521"/>
                    </a:cubicBezTo>
                    <a:moveTo>
                      <a:pt x="550" y="519"/>
                    </a:moveTo>
                    <a:cubicBezTo>
                      <a:pt x="551" y="517"/>
                      <a:pt x="550" y="516"/>
                      <a:pt x="550" y="515"/>
                    </a:cubicBezTo>
                    <a:cubicBezTo>
                      <a:pt x="558" y="512"/>
                      <a:pt x="567" y="508"/>
                      <a:pt x="577" y="507"/>
                    </a:cubicBezTo>
                    <a:cubicBezTo>
                      <a:pt x="578" y="507"/>
                      <a:pt x="578" y="507"/>
                      <a:pt x="578" y="506"/>
                    </a:cubicBezTo>
                    <a:cubicBezTo>
                      <a:pt x="569" y="510"/>
                      <a:pt x="560" y="515"/>
                      <a:pt x="550" y="519"/>
                    </a:cubicBezTo>
                    <a:moveTo>
                      <a:pt x="578" y="506"/>
                    </a:moveTo>
                    <a:cubicBezTo>
                      <a:pt x="581" y="505"/>
                      <a:pt x="577" y="502"/>
                      <a:pt x="581" y="502"/>
                    </a:cubicBezTo>
                    <a:cubicBezTo>
                      <a:pt x="582" y="502"/>
                      <a:pt x="582" y="502"/>
                      <a:pt x="583" y="502"/>
                    </a:cubicBezTo>
                    <a:cubicBezTo>
                      <a:pt x="582" y="503"/>
                      <a:pt x="583" y="503"/>
                      <a:pt x="585" y="504"/>
                    </a:cubicBezTo>
                    <a:cubicBezTo>
                      <a:pt x="583" y="504"/>
                      <a:pt x="581" y="505"/>
                      <a:pt x="578" y="506"/>
                    </a:cubicBezTo>
                    <a:moveTo>
                      <a:pt x="609" y="500"/>
                    </a:moveTo>
                    <a:cubicBezTo>
                      <a:pt x="609" y="500"/>
                      <a:pt x="609" y="500"/>
                      <a:pt x="609" y="500"/>
                    </a:cubicBezTo>
                    <a:cubicBezTo>
                      <a:pt x="609" y="500"/>
                      <a:pt x="609" y="500"/>
                      <a:pt x="609" y="500"/>
                    </a:cubicBezTo>
                    <a:cubicBezTo>
                      <a:pt x="609" y="500"/>
                      <a:pt x="609" y="500"/>
                      <a:pt x="609" y="500"/>
                    </a:cubicBezTo>
                    <a:moveTo>
                      <a:pt x="537" y="529"/>
                    </a:moveTo>
                    <a:cubicBezTo>
                      <a:pt x="554" y="520"/>
                      <a:pt x="569" y="513"/>
                      <a:pt x="580" y="510"/>
                    </a:cubicBezTo>
                    <a:cubicBezTo>
                      <a:pt x="581" y="508"/>
                      <a:pt x="584" y="506"/>
                      <a:pt x="589" y="504"/>
                    </a:cubicBezTo>
                    <a:cubicBezTo>
                      <a:pt x="591" y="504"/>
                      <a:pt x="594" y="503"/>
                      <a:pt x="597" y="501"/>
                    </a:cubicBezTo>
                    <a:cubicBezTo>
                      <a:pt x="597" y="501"/>
                      <a:pt x="597" y="501"/>
                      <a:pt x="597" y="501"/>
                    </a:cubicBezTo>
                    <a:cubicBezTo>
                      <a:pt x="600" y="500"/>
                      <a:pt x="603" y="499"/>
                      <a:pt x="606" y="499"/>
                    </a:cubicBezTo>
                    <a:cubicBezTo>
                      <a:pt x="606" y="499"/>
                      <a:pt x="606" y="499"/>
                      <a:pt x="606" y="499"/>
                    </a:cubicBezTo>
                    <a:cubicBezTo>
                      <a:pt x="604" y="500"/>
                      <a:pt x="601" y="502"/>
                      <a:pt x="599" y="503"/>
                    </a:cubicBezTo>
                    <a:cubicBezTo>
                      <a:pt x="599" y="504"/>
                      <a:pt x="600" y="505"/>
                      <a:pt x="601" y="505"/>
                    </a:cubicBezTo>
                    <a:cubicBezTo>
                      <a:pt x="596" y="508"/>
                      <a:pt x="591" y="510"/>
                      <a:pt x="588" y="513"/>
                    </a:cubicBezTo>
                    <a:cubicBezTo>
                      <a:pt x="588" y="517"/>
                      <a:pt x="572" y="525"/>
                      <a:pt x="574" y="530"/>
                    </a:cubicBezTo>
                    <a:cubicBezTo>
                      <a:pt x="574" y="529"/>
                      <a:pt x="573" y="528"/>
                      <a:pt x="572" y="527"/>
                    </a:cubicBezTo>
                    <a:cubicBezTo>
                      <a:pt x="575" y="525"/>
                      <a:pt x="576" y="523"/>
                      <a:pt x="575" y="521"/>
                    </a:cubicBezTo>
                    <a:cubicBezTo>
                      <a:pt x="572" y="522"/>
                      <a:pt x="569" y="523"/>
                      <a:pt x="567" y="525"/>
                    </a:cubicBezTo>
                    <a:cubicBezTo>
                      <a:pt x="555" y="528"/>
                      <a:pt x="542" y="537"/>
                      <a:pt x="536" y="540"/>
                    </a:cubicBezTo>
                    <a:cubicBezTo>
                      <a:pt x="536" y="540"/>
                      <a:pt x="536" y="540"/>
                      <a:pt x="536" y="540"/>
                    </a:cubicBezTo>
                    <a:cubicBezTo>
                      <a:pt x="539" y="540"/>
                      <a:pt x="542" y="539"/>
                      <a:pt x="545" y="537"/>
                    </a:cubicBezTo>
                    <a:cubicBezTo>
                      <a:pt x="548" y="536"/>
                      <a:pt x="551" y="534"/>
                      <a:pt x="553" y="534"/>
                    </a:cubicBezTo>
                    <a:cubicBezTo>
                      <a:pt x="555" y="534"/>
                      <a:pt x="556" y="535"/>
                      <a:pt x="558" y="536"/>
                    </a:cubicBezTo>
                    <a:cubicBezTo>
                      <a:pt x="560" y="532"/>
                      <a:pt x="564" y="530"/>
                      <a:pt x="567" y="530"/>
                    </a:cubicBezTo>
                    <a:cubicBezTo>
                      <a:pt x="569" y="530"/>
                      <a:pt x="570" y="530"/>
                      <a:pt x="572" y="531"/>
                    </a:cubicBezTo>
                    <a:cubicBezTo>
                      <a:pt x="565" y="538"/>
                      <a:pt x="557" y="537"/>
                      <a:pt x="554" y="545"/>
                    </a:cubicBezTo>
                    <a:cubicBezTo>
                      <a:pt x="554" y="545"/>
                      <a:pt x="553" y="545"/>
                      <a:pt x="553" y="545"/>
                    </a:cubicBezTo>
                    <a:cubicBezTo>
                      <a:pt x="552" y="545"/>
                      <a:pt x="551" y="545"/>
                      <a:pt x="550" y="546"/>
                    </a:cubicBezTo>
                    <a:cubicBezTo>
                      <a:pt x="549" y="546"/>
                      <a:pt x="548" y="546"/>
                      <a:pt x="547" y="546"/>
                    </a:cubicBezTo>
                    <a:cubicBezTo>
                      <a:pt x="546" y="546"/>
                      <a:pt x="546" y="546"/>
                      <a:pt x="547" y="544"/>
                    </a:cubicBezTo>
                    <a:cubicBezTo>
                      <a:pt x="532" y="550"/>
                      <a:pt x="499" y="555"/>
                      <a:pt x="489" y="576"/>
                    </a:cubicBezTo>
                    <a:cubicBezTo>
                      <a:pt x="489" y="575"/>
                      <a:pt x="487" y="575"/>
                      <a:pt x="486" y="575"/>
                    </a:cubicBezTo>
                    <a:cubicBezTo>
                      <a:pt x="485" y="575"/>
                      <a:pt x="483" y="575"/>
                      <a:pt x="481" y="576"/>
                    </a:cubicBezTo>
                    <a:cubicBezTo>
                      <a:pt x="480" y="576"/>
                      <a:pt x="478" y="577"/>
                      <a:pt x="477" y="577"/>
                    </a:cubicBezTo>
                    <a:cubicBezTo>
                      <a:pt x="476" y="577"/>
                      <a:pt x="476" y="576"/>
                      <a:pt x="475" y="576"/>
                    </a:cubicBezTo>
                    <a:cubicBezTo>
                      <a:pt x="478" y="570"/>
                      <a:pt x="482" y="569"/>
                      <a:pt x="485" y="567"/>
                    </a:cubicBezTo>
                    <a:cubicBezTo>
                      <a:pt x="485" y="567"/>
                      <a:pt x="485" y="567"/>
                      <a:pt x="484" y="567"/>
                    </a:cubicBezTo>
                    <a:cubicBezTo>
                      <a:pt x="479" y="567"/>
                      <a:pt x="471" y="572"/>
                      <a:pt x="465" y="574"/>
                    </a:cubicBezTo>
                    <a:cubicBezTo>
                      <a:pt x="462" y="576"/>
                      <a:pt x="462" y="577"/>
                      <a:pt x="462" y="577"/>
                    </a:cubicBezTo>
                    <a:cubicBezTo>
                      <a:pt x="462" y="577"/>
                      <a:pt x="465" y="576"/>
                      <a:pt x="468" y="574"/>
                    </a:cubicBezTo>
                    <a:cubicBezTo>
                      <a:pt x="471" y="573"/>
                      <a:pt x="474" y="572"/>
                      <a:pt x="475" y="572"/>
                    </a:cubicBezTo>
                    <a:cubicBezTo>
                      <a:pt x="476" y="572"/>
                      <a:pt x="476" y="572"/>
                      <a:pt x="477" y="572"/>
                    </a:cubicBezTo>
                    <a:cubicBezTo>
                      <a:pt x="472" y="575"/>
                      <a:pt x="463" y="576"/>
                      <a:pt x="462" y="580"/>
                    </a:cubicBezTo>
                    <a:cubicBezTo>
                      <a:pt x="464" y="580"/>
                      <a:pt x="466" y="578"/>
                      <a:pt x="467" y="578"/>
                    </a:cubicBezTo>
                    <a:cubicBezTo>
                      <a:pt x="468" y="578"/>
                      <a:pt x="469" y="579"/>
                      <a:pt x="469" y="580"/>
                    </a:cubicBezTo>
                    <a:cubicBezTo>
                      <a:pt x="451" y="590"/>
                      <a:pt x="417" y="594"/>
                      <a:pt x="402" y="609"/>
                    </a:cubicBezTo>
                    <a:cubicBezTo>
                      <a:pt x="403" y="609"/>
                      <a:pt x="404" y="609"/>
                      <a:pt x="404" y="609"/>
                    </a:cubicBezTo>
                    <a:cubicBezTo>
                      <a:pt x="406" y="609"/>
                      <a:pt x="404" y="612"/>
                      <a:pt x="406" y="614"/>
                    </a:cubicBezTo>
                    <a:cubicBezTo>
                      <a:pt x="407" y="613"/>
                      <a:pt x="408" y="612"/>
                      <a:pt x="409" y="612"/>
                    </a:cubicBezTo>
                    <a:cubicBezTo>
                      <a:pt x="411" y="612"/>
                      <a:pt x="413" y="616"/>
                      <a:pt x="417" y="617"/>
                    </a:cubicBezTo>
                    <a:cubicBezTo>
                      <a:pt x="411" y="624"/>
                      <a:pt x="403" y="624"/>
                      <a:pt x="395" y="626"/>
                    </a:cubicBezTo>
                    <a:cubicBezTo>
                      <a:pt x="396" y="626"/>
                      <a:pt x="396" y="625"/>
                      <a:pt x="396" y="625"/>
                    </a:cubicBezTo>
                    <a:cubicBezTo>
                      <a:pt x="396" y="625"/>
                      <a:pt x="396" y="625"/>
                      <a:pt x="395" y="625"/>
                    </a:cubicBezTo>
                    <a:cubicBezTo>
                      <a:pt x="394" y="625"/>
                      <a:pt x="393" y="624"/>
                      <a:pt x="392" y="623"/>
                    </a:cubicBezTo>
                    <a:cubicBezTo>
                      <a:pt x="393" y="623"/>
                      <a:pt x="395" y="622"/>
                      <a:pt x="394" y="621"/>
                    </a:cubicBezTo>
                    <a:cubicBezTo>
                      <a:pt x="394" y="621"/>
                      <a:pt x="393" y="621"/>
                      <a:pt x="393" y="621"/>
                    </a:cubicBezTo>
                    <a:cubicBezTo>
                      <a:pt x="390" y="621"/>
                      <a:pt x="391" y="625"/>
                      <a:pt x="389" y="628"/>
                    </a:cubicBezTo>
                    <a:cubicBezTo>
                      <a:pt x="389" y="628"/>
                      <a:pt x="388" y="628"/>
                      <a:pt x="388" y="628"/>
                    </a:cubicBezTo>
                    <a:cubicBezTo>
                      <a:pt x="387" y="626"/>
                      <a:pt x="387" y="625"/>
                      <a:pt x="388" y="624"/>
                    </a:cubicBezTo>
                    <a:cubicBezTo>
                      <a:pt x="386" y="627"/>
                      <a:pt x="378" y="628"/>
                      <a:pt x="377" y="632"/>
                    </a:cubicBezTo>
                    <a:cubicBezTo>
                      <a:pt x="377" y="632"/>
                      <a:pt x="377" y="632"/>
                      <a:pt x="377" y="632"/>
                    </a:cubicBezTo>
                    <a:cubicBezTo>
                      <a:pt x="378" y="632"/>
                      <a:pt x="379" y="632"/>
                      <a:pt x="379" y="634"/>
                    </a:cubicBezTo>
                    <a:cubicBezTo>
                      <a:pt x="381" y="633"/>
                      <a:pt x="384" y="632"/>
                      <a:pt x="387" y="631"/>
                    </a:cubicBezTo>
                    <a:cubicBezTo>
                      <a:pt x="388" y="633"/>
                      <a:pt x="387" y="634"/>
                      <a:pt x="386" y="637"/>
                    </a:cubicBezTo>
                    <a:cubicBezTo>
                      <a:pt x="385" y="637"/>
                      <a:pt x="385" y="637"/>
                      <a:pt x="384" y="638"/>
                    </a:cubicBezTo>
                    <a:cubicBezTo>
                      <a:pt x="384" y="637"/>
                      <a:pt x="383" y="636"/>
                      <a:pt x="382" y="636"/>
                    </a:cubicBezTo>
                    <a:cubicBezTo>
                      <a:pt x="381" y="636"/>
                      <a:pt x="381" y="636"/>
                      <a:pt x="380" y="636"/>
                    </a:cubicBezTo>
                    <a:cubicBezTo>
                      <a:pt x="380" y="637"/>
                      <a:pt x="380" y="637"/>
                      <a:pt x="380" y="637"/>
                    </a:cubicBezTo>
                    <a:cubicBezTo>
                      <a:pt x="375" y="637"/>
                      <a:pt x="369" y="641"/>
                      <a:pt x="364" y="643"/>
                    </a:cubicBezTo>
                    <a:cubicBezTo>
                      <a:pt x="364" y="643"/>
                      <a:pt x="364" y="642"/>
                      <a:pt x="364" y="642"/>
                    </a:cubicBezTo>
                    <a:cubicBezTo>
                      <a:pt x="369" y="641"/>
                      <a:pt x="375" y="637"/>
                      <a:pt x="377" y="635"/>
                    </a:cubicBezTo>
                    <a:cubicBezTo>
                      <a:pt x="376" y="635"/>
                      <a:pt x="376" y="635"/>
                      <a:pt x="376" y="635"/>
                    </a:cubicBezTo>
                    <a:cubicBezTo>
                      <a:pt x="372" y="635"/>
                      <a:pt x="370" y="632"/>
                      <a:pt x="366" y="630"/>
                    </a:cubicBezTo>
                    <a:cubicBezTo>
                      <a:pt x="364" y="630"/>
                      <a:pt x="360" y="633"/>
                      <a:pt x="358" y="633"/>
                    </a:cubicBezTo>
                    <a:cubicBezTo>
                      <a:pt x="357" y="633"/>
                      <a:pt x="356" y="633"/>
                      <a:pt x="356" y="632"/>
                    </a:cubicBezTo>
                    <a:cubicBezTo>
                      <a:pt x="356" y="631"/>
                      <a:pt x="356" y="631"/>
                      <a:pt x="356" y="631"/>
                    </a:cubicBezTo>
                    <a:cubicBezTo>
                      <a:pt x="361" y="630"/>
                      <a:pt x="366" y="629"/>
                      <a:pt x="370" y="628"/>
                    </a:cubicBezTo>
                    <a:cubicBezTo>
                      <a:pt x="370" y="628"/>
                      <a:pt x="370" y="628"/>
                      <a:pt x="370" y="628"/>
                    </a:cubicBezTo>
                    <a:cubicBezTo>
                      <a:pt x="381" y="624"/>
                      <a:pt x="394" y="620"/>
                      <a:pt x="400" y="612"/>
                    </a:cubicBezTo>
                    <a:cubicBezTo>
                      <a:pt x="401" y="612"/>
                      <a:pt x="401" y="612"/>
                      <a:pt x="401" y="612"/>
                    </a:cubicBezTo>
                    <a:cubicBezTo>
                      <a:pt x="401" y="612"/>
                      <a:pt x="401" y="612"/>
                      <a:pt x="401" y="612"/>
                    </a:cubicBezTo>
                    <a:cubicBezTo>
                      <a:pt x="401" y="611"/>
                      <a:pt x="401" y="611"/>
                      <a:pt x="401" y="611"/>
                    </a:cubicBezTo>
                    <a:cubicBezTo>
                      <a:pt x="400" y="612"/>
                      <a:pt x="400" y="612"/>
                      <a:pt x="400" y="612"/>
                    </a:cubicBezTo>
                    <a:cubicBezTo>
                      <a:pt x="399" y="612"/>
                      <a:pt x="398" y="612"/>
                      <a:pt x="396" y="613"/>
                    </a:cubicBezTo>
                    <a:cubicBezTo>
                      <a:pt x="395" y="612"/>
                      <a:pt x="396" y="610"/>
                      <a:pt x="398" y="608"/>
                    </a:cubicBezTo>
                    <a:cubicBezTo>
                      <a:pt x="392" y="610"/>
                      <a:pt x="387" y="615"/>
                      <a:pt x="381" y="617"/>
                    </a:cubicBezTo>
                    <a:cubicBezTo>
                      <a:pt x="381" y="617"/>
                      <a:pt x="380" y="617"/>
                      <a:pt x="380" y="616"/>
                    </a:cubicBezTo>
                    <a:cubicBezTo>
                      <a:pt x="384" y="610"/>
                      <a:pt x="404" y="607"/>
                      <a:pt x="402" y="595"/>
                    </a:cubicBezTo>
                    <a:cubicBezTo>
                      <a:pt x="418" y="588"/>
                      <a:pt x="433" y="583"/>
                      <a:pt x="446" y="579"/>
                    </a:cubicBezTo>
                    <a:cubicBezTo>
                      <a:pt x="466" y="574"/>
                      <a:pt x="475" y="565"/>
                      <a:pt x="489" y="557"/>
                    </a:cubicBezTo>
                    <a:cubicBezTo>
                      <a:pt x="491" y="554"/>
                      <a:pt x="485" y="554"/>
                      <a:pt x="491" y="552"/>
                    </a:cubicBezTo>
                    <a:cubicBezTo>
                      <a:pt x="491" y="550"/>
                      <a:pt x="490" y="549"/>
                      <a:pt x="489" y="549"/>
                    </a:cubicBezTo>
                    <a:cubicBezTo>
                      <a:pt x="488" y="549"/>
                      <a:pt x="488" y="549"/>
                      <a:pt x="487" y="550"/>
                    </a:cubicBezTo>
                    <a:cubicBezTo>
                      <a:pt x="486" y="550"/>
                      <a:pt x="486" y="550"/>
                      <a:pt x="485" y="550"/>
                    </a:cubicBezTo>
                    <a:cubicBezTo>
                      <a:pt x="485" y="550"/>
                      <a:pt x="485" y="550"/>
                      <a:pt x="484" y="550"/>
                    </a:cubicBezTo>
                    <a:cubicBezTo>
                      <a:pt x="486" y="547"/>
                      <a:pt x="489" y="549"/>
                      <a:pt x="490" y="544"/>
                    </a:cubicBezTo>
                    <a:cubicBezTo>
                      <a:pt x="489" y="544"/>
                      <a:pt x="488" y="544"/>
                      <a:pt x="488" y="544"/>
                    </a:cubicBezTo>
                    <a:cubicBezTo>
                      <a:pt x="483" y="544"/>
                      <a:pt x="479" y="546"/>
                      <a:pt x="475" y="548"/>
                    </a:cubicBezTo>
                    <a:cubicBezTo>
                      <a:pt x="470" y="550"/>
                      <a:pt x="466" y="552"/>
                      <a:pt x="461" y="552"/>
                    </a:cubicBezTo>
                    <a:cubicBezTo>
                      <a:pt x="459" y="552"/>
                      <a:pt x="457" y="552"/>
                      <a:pt x="454" y="550"/>
                    </a:cubicBezTo>
                    <a:cubicBezTo>
                      <a:pt x="461" y="547"/>
                      <a:pt x="468" y="544"/>
                      <a:pt x="476" y="541"/>
                    </a:cubicBezTo>
                    <a:cubicBezTo>
                      <a:pt x="476" y="541"/>
                      <a:pt x="476" y="541"/>
                      <a:pt x="476" y="541"/>
                    </a:cubicBezTo>
                    <a:cubicBezTo>
                      <a:pt x="476" y="541"/>
                      <a:pt x="476" y="541"/>
                      <a:pt x="476" y="541"/>
                    </a:cubicBezTo>
                    <a:cubicBezTo>
                      <a:pt x="476" y="541"/>
                      <a:pt x="476" y="541"/>
                      <a:pt x="476" y="541"/>
                    </a:cubicBezTo>
                    <a:cubicBezTo>
                      <a:pt x="476" y="541"/>
                      <a:pt x="476" y="541"/>
                      <a:pt x="476" y="541"/>
                    </a:cubicBezTo>
                    <a:cubicBezTo>
                      <a:pt x="479" y="540"/>
                      <a:pt x="482" y="539"/>
                      <a:pt x="485" y="538"/>
                    </a:cubicBezTo>
                    <a:cubicBezTo>
                      <a:pt x="488" y="537"/>
                      <a:pt x="491" y="537"/>
                      <a:pt x="493" y="535"/>
                    </a:cubicBezTo>
                    <a:cubicBezTo>
                      <a:pt x="499" y="533"/>
                      <a:pt x="504" y="530"/>
                      <a:pt x="509" y="527"/>
                    </a:cubicBezTo>
                    <a:cubicBezTo>
                      <a:pt x="511" y="527"/>
                      <a:pt x="514" y="527"/>
                      <a:pt x="516" y="527"/>
                    </a:cubicBezTo>
                    <a:cubicBezTo>
                      <a:pt x="521" y="527"/>
                      <a:pt x="526" y="526"/>
                      <a:pt x="532" y="523"/>
                    </a:cubicBezTo>
                    <a:cubicBezTo>
                      <a:pt x="532" y="523"/>
                      <a:pt x="532" y="522"/>
                      <a:pt x="533" y="522"/>
                    </a:cubicBezTo>
                    <a:cubicBezTo>
                      <a:pt x="536" y="521"/>
                      <a:pt x="541" y="518"/>
                      <a:pt x="544" y="518"/>
                    </a:cubicBezTo>
                    <a:cubicBezTo>
                      <a:pt x="546" y="518"/>
                      <a:pt x="547" y="519"/>
                      <a:pt x="548" y="521"/>
                    </a:cubicBezTo>
                    <a:cubicBezTo>
                      <a:pt x="543" y="523"/>
                      <a:pt x="539" y="526"/>
                      <a:pt x="537" y="529"/>
                    </a:cubicBezTo>
                    <a:moveTo>
                      <a:pt x="142" y="455"/>
                    </a:moveTo>
                    <a:cubicBezTo>
                      <a:pt x="141" y="451"/>
                      <a:pt x="149" y="450"/>
                      <a:pt x="151" y="447"/>
                    </a:cubicBezTo>
                    <a:cubicBezTo>
                      <a:pt x="155" y="452"/>
                      <a:pt x="147" y="453"/>
                      <a:pt x="142" y="455"/>
                    </a:cubicBezTo>
                    <a:moveTo>
                      <a:pt x="309" y="433"/>
                    </a:moveTo>
                    <a:cubicBezTo>
                      <a:pt x="312" y="431"/>
                      <a:pt x="315" y="427"/>
                      <a:pt x="318" y="427"/>
                    </a:cubicBezTo>
                    <a:cubicBezTo>
                      <a:pt x="319" y="427"/>
                      <a:pt x="320" y="427"/>
                      <a:pt x="321" y="428"/>
                    </a:cubicBezTo>
                    <a:cubicBezTo>
                      <a:pt x="317" y="430"/>
                      <a:pt x="313" y="432"/>
                      <a:pt x="309" y="433"/>
                    </a:cubicBezTo>
                    <a:moveTo>
                      <a:pt x="240" y="427"/>
                    </a:moveTo>
                    <a:cubicBezTo>
                      <a:pt x="239" y="426"/>
                      <a:pt x="242" y="425"/>
                      <a:pt x="243" y="424"/>
                    </a:cubicBezTo>
                    <a:cubicBezTo>
                      <a:pt x="243" y="423"/>
                      <a:pt x="242" y="422"/>
                      <a:pt x="241" y="420"/>
                    </a:cubicBezTo>
                    <a:cubicBezTo>
                      <a:pt x="244" y="419"/>
                      <a:pt x="246" y="418"/>
                      <a:pt x="248" y="417"/>
                    </a:cubicBezTo>
                    <a:cubicBezTo>
                      <a:pt x="246" y="421"/>
                      <a:pt x="248" y="420"/>
                      <a:pt x="248" y="424"/>
                    </a:cubicBezTo>
                    <a:cubicBezTo>
                      <a:pt x="245" y="425"/>
                      <a:pt x="242" y="426"/>
                      <a:pt x="240" y="427"/>
                    </a:cubicBezTo>
                    <a:moveTo>
                      <a:pt x="253" y="417"/>
                    </a:moveTo>
                    <a:cubicBezTo>
                      <a:pt x="252" y="414"/>
                      <a:pt x="255" y="413"/>
                      <a:pt x="258" y="411"/>
                    </a:cubicBezTo>
                    <a:cubicBezTo>
                      <a:pt x="262" y="415"/>
                      <a:pt x="255" y="415"/>
                      <a:pt x="253" y="417"/>
                    </a:cubicBezTo>
                    <a:moveTo>
                      <a:pt x="257" y="420"/>
                    </a:moveTo>
                    <a:cubicBezTo>
                      <a:pt x="258" y="417"/>
                      <a:pt x="262" y="414"/>
                      <a:pt x="267" y="412"/>
                    </a:cubicBezTo>
                    <a:cubicBezTo>
                      <a:pt x="256" y="412"/>
                      <a:pt x="271" y="410"/>
                      <a:pt x="276" y="405"/>
                    </a:cubicBezTo>
                    <a:cubicBezTo>
                      <a:pt x="276" y="407"/>
                      <a:pt x="277" y="407"/>
                      <a:pt x="278" y="407"/>
                    </a:cubicBezTo>
                    <a:cubicBezTo>
                      <a:pt x="278" y="407"/>
                      <a:pt x="278" y="407"/>
                      <a:pt x="279" y="407"/>
                    </a:cubicBezTo>
                    <a:cubicBezTo>
                      <a:pt x="279" y="407"/>
                      <a:pt x="279" y="407"/>
                      <a:pt x="280" y="407"/>
                    </a:cubicBezTo>
                    <a:cubicBezTo>
                      <a:pt x="280" y="407"/>
                      <a:pt x="281" y="408"/>
                      <a:pt x="281" y="409"/>
                    </a:cubicBezTo>
                    <a:cubicBezTo>
                      <a:pt x="273" y="413"/>
                      <a:pt x="265" y="416"/>
                      <a:pt x="257" y="420"/>
                    </a:cubicBezTo>
                    <a:moveTo>
                      <a:pt x="349" y="415"/>
                    </a:moveTo>
                    <a:cubicBezTo>
                      <a:pt x="358" y="406"/>
                      <a:pt x="376" y="397"/>
                      <a:pt x="386" y="392"/>
                    </a:cubicBezTo>
                    <a:cubicBezTo>
                      <a:pt x="376" y="401"/>
                      <a:pt x="362" y="411"/>
                      <a:pt x="349" y="415"/>
                    </a:cubicBezTo>
                    <a:moveTo>
                      <a:pt x="199" y="388"/>
                    </a:moveTo>
                    <a:cubicBezTo>
                      <a:pt x="200" y="383"/>
                      <a:pt x="205" y="385"/>
                      <a:pt x="210" y="384"/>
                    </a:cubicBezTo>
                    <a:cubicBezTo>
                      <a:pt x="210" y="387"/>
                      <a:pt x="203" y="385"/>
                      <a:pt x="199" y="388"/>
                    </a:cubicBezTo>
                    <a:moveTo>
                      <a:pt x="204" y="408"/>
                    </a:moveTo>
                    <a:cubicBezTo>
                      <a:pt x="205" y="401"/>
                      <a:pt x="216" y="397"/>
                      <a:pt x="222" y="394"/>
                    </a:cubicBezTo>
                    <a:cubicBezTo>
                      <a:pt x="235" y="389"/>
                      <a:pt x="248" y="386"/>
                      <a:pt x="261" y="380"/>
                    </a:cubicBezTo>
                    <a:cubicBezTo>
                      <a:pt x="240" y="395"/>
                      <a:pt x="232" y="393"/>
                      <a:pt x="204" y="408"/>
                    </a:cubicBezTo>
                    <a:moveTo>
                      <a:pt x="213" y="387"/>
                    </a:moveTo>
                    <a:cubicBezTo>
                      <a:pt x="213" y="383"/>
                      <a:pt x="222" y="382"/>
                      <a:pt x="226" y="380"/>
                    </a:cubicBezTo>
                    <a:cubicBezTo>
                      <a:pt x="225" y="384"/>
                      <a:pt x="217" y="384"/>
                      <a:pt x="213" y="387"/>
                    </a:cubicBezTo>
                    <a:moveTo>
                      <a:pt x="433" y="374"/>
                    </a:moveTo>
                    <a:cubicBezTo>
                      <a:pt x="431" y="371"/>
                      <a:pt x="438" y="371"/>
                      <a:pt x="440" y="369"/>
                    </a:cubicBezTo>
                    <a:cubicBezTo>
                      <a:pt x="441" y="372"/>
                      <a:pt x="435" y="372"/>
                      <a:pt x="433" y="374"/>
                    </a:cubicBezTo>
                    <a:moveTo>
                      <a:pt x="463" y="360"/>
                    </a:moveTo>
                    <a:cubicBezTo>
                      <a:pt x="459" y="360"/>
                      <a:pt x="463" y="356"/>
                      <a:pt x="466" y="356"/>
                    </a:cubicBezTo>
                    <a:cubicBezTo>
                      <a:pt x="467" y="358"/>
                      <a:pt x="462" y="358"/>
                      <a:pt x="463" y="360"/>
                    </a:cubicBezTo>
                    <a:cubicBezTo>
                      <a:pt x="463" y="360"/>
                      <a:pt x="463" y="360"/>
                      <a:pt x="463" y="360"/>
                    </a:cubicBezTo>
                    <a:moveTo>
                      <a:pt x="332" y="330"/>
                    </a:moveTo>
                    <a:cubicBezTo>
                      <a:pt x="329" y="330"/>
                      <a:pt x="327" y="328"/>
                      <a:pt x="325" y="326"/>
                    </a:cubicBezTo>
                    <a:cubicBezTo>
                      <a:pt x="330" y="324"/>
                      <a:pt x="336" y="320"/>
                      <a:pt x="340" y="320"/>
                    </a:cubicBezTo>
                    <a:cubicBezTo>
                      <a:pt x="340" y="320"/>
                      <a:pt x="341" y="320"/>
                      <a:pt x="341" y="320"/>
                    </a:cubicBezTo>
                    <a:cubicBezTo>
                      <a:pt x="343" y="328"/>
                      <a:pt x="327" y="323"/>
                      <a:pt x="336" y="329"/>
                    </a:cubicBezTo>
                    <a:cubicBezTo>
                      <a:pt x="334" y="330"/>
                      <a:pt x="333" y="330"/>
                      <a:pt x="332" y="330"/>
                    </a:cubicBezTo>
                    <a:moveTo>
                      <a:pt x="363" y="312"/>
                    </a:moveTo>
                    <a:cubicBezTo>
                      <a:pt x="362" y="312"/>
                      <a:pt x="361" y="311"/>
                      <a:pt x="360" y="309"/>
                    </a:cubicBezTo>
                    <a:cubicBezTo>
                      <a:pt x="363" y="307"/>
                      <a:pt x="368" y="303"/>
                      <a:pt x="372" y="303"/>
                    </a:cubicBezTo>
                    <a:cubicBezTo>
                      <a:pt x="374" y="303"/>
                      <a:pt x="375" y="304"/>
                      <a:pt x="376" y="305"/>
                    </a:cubicBezTo>
                    <a:cubicBezTo>
                      <a:pt x="372" y="306"/>
                      <a:pt x="367" y="306"/>
                      <a:pt x="367" y="311"/>
                    </a:cubicBezTo>
                    <a:cubicBezTo>
                      <a:pt x="366" y="311"/>
                      <a:pt x="365" y="312"/>
                      <a:pt x="363" y="312"/>
                    </a:cubicBezTo>
                    <a:moveTo>
                      <a:pt x="378" y="305"/>
                    </a:moveTo>
                    <a:cubicBezTo>
                      <a:pt x="379" y="302"/>
                      <a:pt x="384" y="300"/>
                      <a:pt x="388" y="300"/>
                    </a:cubicBezTo>
                    <a:cubicBezTo>
                      <a:pt x="390" y="300"/>
                      <a:pt x="391" y="300"/>
                      <a:pt x="392" y="302"/>
                    </a:cubicBezTo>
                    <a:cubicBezTo>
                      <a:pt x="391" y="304"/>
                      <a:pt x="389" y="305"/>
                      <a:pt x="388" y="305"/>
                    </a:cubicBezTo>
                    <a:cubicBezTo>
                      <a:pt x="387" y="305"/>
                      <a:pt x="386" y="305"/>
                      <a:pt x="384" y="304"/>
                    </a:cubicBezTo>
                    <a:cubicBezTo>
                      <a:pt x="383" y="304"/>
                      <a:pt x="382" y="304"/>
                      <a:pt x="381" y="304"/>
                    </a:cubicBezTo>
                    <a:cubicBezTo>
                      <a:pt x="380" y="304"/>
                      <a:pt x="379" y="304"/>
                      <a:pt x="378" y="305"/>
                    </a:cubicBezTo>
                    <a:moveTo>
                      <a:pt x="647" y="268"/>
                    </a:moveTo>
                    <a:cubicBezTo>
                      <a:pt x="647" y="268"/>
                      <a:pt x="648" y="268"/>
                      <a:pt x="649" y="268"/>
                    </a:cubicBezTo>
                    <a:cubicBezTo>
                      <a:pt x="649" y="269"/>
                      <a:pt x="646" y="273"/>
                      <a:pt x="644" y="273"/>
                    </a:cubicBezTo>
                    <a:cubicBezTo>
                      <a:pt x="643" y="273"/>
                      <a:pt x="642" y="272"/>
                      <a:pt x="642" y="269"/>
                    </a:cubicBezTo>
                    <a:cubicBezTo>
                      <a:pt x="643" y="268"/>
                      <a:pt x="644" y="268"/>
                      <a:pt x="644" y="268"/>
                    </a:cubicBezTo>
                    <a:cubicBezTo>
                      <a:pt x="645" y="268"/>
                      <a:pt x="645" y="268"/>
                      <a:pt x="646" y="268"/>
                    </a:cubicBezTo>
                    <a:cubicBezTo>
                      <a:pt x="646" y="268"/>
                      <a:pt x="646" y="268"/>
                      <a:pt x="647" y="268"/>
                    </a:cubicBezTo>
                    <a:moveTo>
                      <a:pt x="458" y="268"/>
                    </a:moveTo>
                    <a:cubicBezTo>
                      <a:pt x="457" y="268"/>
                      <a:pt x="457" y="268"/>
                      <a:pt x="457" y="267"/>
                    </a:cubicBezTo>
                    <a:cubicBezTo>
                      <a:pt x="457" y="261"/>
                      <a:pt x="467" y="262"/>
                      <a:pt x="471" y="261"/>
                    </a:cubicBezTo>
                    <a:cubicBezTo>
                      <a:pt x="470" y="264"/>
                      <a:pt x="461" y="268"/>
                      <a:pt x="458" y="268"/>
                    </a:cubicBezTo>
                    <a:moveTo>
                      <a:pt x="961" y="267"/>
                    </a:moveTo>
                    <a:cubicBezTo>
                      <a:pt x="961" y="266"/>
                      <a:pt x="961" y="266"/>
                      <a:pt x="962" y="266"/>
                    </a:cubicBezTo>
                    <a:cubicBezTo>
                      <a:pt x="966" y="263"/>
                      <a:pt x="971" y="260"/>
                      <a:pt x="976" y="257"/>
                    </a:cubicBezTo>
                    <a:cubicBezTo>
                      <a:pt x="977" y="265"/>
                      <a:pt x="966" y="264"/>
                      <a:pt x="961" y="267"/>
                    </a:cubicBezTo>
                    <a:moveTo>
                      <a:pt x="993" y="256"/>
                    </a:moveTo>
                    <a:cubicBezTo>
                      <a:pt x="994" y="253"/>
                      <a:pt x="996" y="252"/>
                      <a:pt x="997" y="252"/>
                    </a:cubicBezTo>
                    <a:cubicBezTo>
                      <a:pt x="999" y="252"/>
                      <a:pt x="999" y="255"/>
                      <a:pt x="993" y="256"/>
                    </a:cubicBezTo>
                    <a:moveTo>
                      <a:pt x="477" y="263"/>
                    </a:moveTo>
                    <a:cubicBezTo>
                      <a:pt x="474" y="257"/>
                      <a:pt x="488" y="257"/>
                      <a:pt x="484" y="251"/>
                    </a:cubicBezTo>
                    <a:cubicBezTo>
                      <a:pt x="489" y="251"/>
                      <a:pt x="493" y="251"/>
                      <a:pt x="497" y="250"/>
                    </a:cubicBezTo>
                    <a:cubicBezTo>
                      <a:pt x="494" y="256"/>
                      <a:pt x="485" y="260"/>
                      <a:pt x="477" y="263"/>
                    </a:cubicBezTo>
                    <a:moveTo>
                      <a:pt x="680" y="257"/>
                    </a:moveTo>
                    <a:cubicBezTo>
                      <a:pt x="678" y="257"/>
                      <a:pt x="676" y="256"/>
                      <a:pt x="675" y="255"/>
                    </a:cubicBezTo>
                    <a:cubicBezTo>
                      <a:pt x="681" y="252"/>
                      <a:pt x="687" y="250"/>
                      <a:pt x="692" y="247"/>
                    </a:cubicBezTo>
                    <a:cubicBezTo>
                      <a:pt x="693" y="253"/>
                      <a:pt x="685" y="257"/>
                      <a:pt x="680" y="257"/>
                    </a:cubicBezTo>
                    <a:moveTo>
                      <a:pt x="507" y="249"/>
                    </a:moveTo>
                    <a:cubicBezTo>
                      <a:pt x="506" y="242"/>
                      <a:pt x="514" y="243"/>
                      <a:pt x="520" y="240"/>
                    </a:cubicBezTo>
                    <a:cubicBezTo>
                      <a:pt x="520" y="242"/>
                      <a:pt x="517" y="242"/>
                      <a:pt x="518" y="244"/>
                    </a:cubicBezTo>
                    <a:cubicBezTo>
                      <a:pt x="518" y="245"/>
                      <a:pt x="519" y="245"/>
                      <a:pt x="519" y="245"/>
                    </a:cubicBezTo>
                    <a:cubicBezTo>
                      <a:pt x="519" y="245"/>
                      <a:pt x="520" y="245"/>
                      <a:pt x="520" y="245"/>
                    </a:cubicBezTo>
                    <a:cubicBezTo>
                      <a:pt x="520" y="245"/>
                      <a:pt x="520" y="245"/>
                      <a:pt x="520" y="245"/>
                    </a:cubicBezTo>
                    <a:cubicBezTo>
                      <a:pt x="520" y="245"/>
                      <a:pt x="520" y="245"/>
                      <a:pt x="520" y="245"/>
                    </a:cubicBezTo>
                    <a:cubicBezTo>
                      <a:pt x="517" y="247"/>
                      <a:pt x="513" y="246"/>
                      <a:pt x="507" y="249"/>
                    </a:cubicBezTo>
                    <a:moveTo>
                      <a:pt x="678" y="246"/>
                    </a:moveTo>
                    <a:cubicBezTo>
                      <a:pt x="676" y="246"/>
                      <a:pt x="674" y="246"/>
                      <a:pt x="674" y="244"/>
                    </a:cubicBezTo>
                    <a:cubicBezTo>
                      <a:pt x="681" y="242"/>
                      <a:pt x="689" y="236"/>
                      <a:pt x="695" y="236"/>
                    </a:cubicBezTo>
                    <a:cubicBezTo>
                      <a:pt x="695" y="236"/>
                      <a:pt x="695" y="236"/>
                      <a:pt x="696" y="236"/>
                    </a:cubicBezTo>
                    <a:cubicBezTo>
                      <a:pt x="695" y="240"/>
                      <a:pt x="685" y="246"/>
                      <a:pt x="678" y="246"/>
                    </a:cubicBezTo>
                    <a:moveTo>
                      <a:pt x="997" y="250"/>
                    </a:moveTo>
                    <a:cubicBezTo>
                      <a:pt x="1004" y="241"/>
                      <a:pt x="1022" y="236"/>
                      <a:pt x="1031" y="234"/>
                    </a:cubicBezTo>
                    <a:cubicBezTo>
                      <a:pt x="1032" y="237"/>
                      <a:pt x="1025" y="237"/>
                      <a:pt x="1022" y="239"/>
                    </a:cubicBezTo>
                    <a:cubicBezTo>
                      <a:pt x="1021" y="241"/>
                      <a:pt x="1023" y="245"/>
                      <a:pt x="1017" y="246"/>
                    </a:cubicBezTo>
                    <a:cubicBezTo>
                      <a:pt x="1018" y="246"/>
                      <a:pt x="1018" y="246"/>
                      <a:pt x="1019" y="246"/>
                    </a:cubicBezTo>
                    <a:cubicBezTo>
                      <a:pt x="1023" y="246"/>
                      <a:pt x="1028" y="242"/>
                      <a:pt x="1032" y="241"/>
                    </a:cubicBezTo>
                    <a:cubicBezTo>
                      <a:pt x="1032" y="241"/>
                      <a:pt x="1032" y="241"/>
                      <a:pt x="1032" y="241"/>
                    </a:cubicBezTo>
                    <a:cubicBezTo>
                      <a:pt x="1032" y="241"/>
                      <a:pt x="1032" y="241"/>
                      <a:pt x="1032" y="241"/>
                    </a:cubicBezTo>
                    <a:cubicBezTo>
                      <a:pt x="1027" y="251"/>
                      <a:pt x="1009" y="257"/>
                      <a:pt x="993" y="264"/>
                    </a:cubicBezTo>
                    <a:cubicBezTo>
                      <a:pt x="996" y="256"/>
                      <a:pt x="1002" y="255"/>
                      <a:pt x="1009" y="249"/>
                    </a:cubicBezTo>
                    <a:cubicBezTo>
                      <a:pt x="1008" y="248"/>
                      <a:pt x="1007" y="248"/>
                      <a:pt x="1007" y="248"/>
                    </a:cubicBezTo>
                    <a:cubicBezTo>
                      <a:pt x="1005" y="248"/>
                      <a:pt x="1004" y="252"/>
                      <a:pt x="1001" y="253"/>
                    </a:cubicBezTo>
                    <a:cubicBezTo>
                      <a:pt x="1000" y="251"/>
                      <a:pt x="999" y="250"/>
                      <a:pt x="997" y="250"/>
                    </a:cubicBezTo>
                    <a:cubicBezTo>
                      <a:pt x="997" y="250"/>
                      <a:pt x="997" y="250"/>
                      <a:pt x="997" y="250"/>
                    </a:cubicBezTo>
                    <a:moveTo>
                      <a:pt x="612" y="237"/>
                    </a:moveTo>
                    <a:cubicBezTo>
                      <a:pt x="603" y="234"/>
                      <a:pt x="616" y="226"/>
                      <a:pt x="624" y="225"/>
                    </a:cubicBezTo>
                    <a:cubicBezTo>
                      <a:pt x="628" y="227"/>
                      <a:pt x="610" y="231"/>
                      <a:pt x="612" y="237"/>
                    </a:cubicBezTo>
                    <a:moveTo>
                      <a:pt x="1018" y="234"/>
                    </a:moveTo>
                    <a:cubicBezTo>
                      <a:pt x="1027" y="230"/>
                      <a:pt x="1035" y="226"/>
                      <a:pt x="1043" y="221"/>
                    </a:cubicBezTo>
                    <a:cubicBezTo>
                      <a:pt x="1036" y="226"/>
                      <a:pt x="1028" y="230"/>
                      <a:pt x="1018" y="234"/>
                    </a:cubicBezTo>
                    <a:moveTo>
                      <a:pt x="581" y="218"/>
                    </a:moveTo>
                    <a:cubicBezTo>
                      <a:pt x="582" y="218"/>
                      <a:pt x="582" y="218"/>
                      <a:pt x="583" y="218"/>
                    </a:cubicBezTo>
                    <a:cubicBezTo>
                      <a:pt x="597" y="213"/>
                      <a:pt x="613" y="200"/>
                      <a:pt x="628" y="197"/>
                    </a:cubicBezTo>
                    <a:cubicBezTo>
                      <a:pt x="631" y="204"/>
                      <a:pt x="615" y="203"/>
                      <a:pt x="617" y="209"/>
                    </a:cubicBezTo>
                    <a:cubicBezTo>
                      <a:pt x="617" y="209"/>
                      <a:pt x="617" y="209"/>
                      <a:pt x="616" y="209"/>
                    </a:cubicBezTo>
                    <a:cubicBezTo>
                      <a:pt x="615" y="209"/>
                      <a:pt x="614" y="209"/>
                      <a:pt x="613" y="209"/>
                    </a:cubicBezTo>
                    <a:cubicBezTo>
                      <a:pt x="612" y="210"/>
                      <a:pt x="612" y="210"/>
                      <a:pt x="611" y="210"/>
                    </a:cubicBezTo>
                    <a:cubicBezTo>
                      <a:pt x="610" y="210"/>
                      <a:pt x="609" y="210"/>
                      <a:pt x="609" y="208"/>
                    </a:cubicBezTo>
                    <a:cubicBezTo>
                      <a:pt x="604" y="213"/>
                      <a:pt x="594" y="214"/>
                      <a:pt x="583" y="219"/>
                    </a:cubicBezTo>
                    <a:cubicBezTo>
                      <a:pt x="574" y="223"/>
                      <a:pt x="568" y="230"/>
                      <a:pt x="560" y="231"/>
                    </a:cubicBezTo>
                    <a:cubicBezTo>
                      <a:pt x="560" y="231"/>
                      <a:pt x="560" y="231"/>
                      <a:pt x="560" y="231"/>
                    </a:cubicBezTo>
                    <a:cubicBezTo>
                      <a:pt x="560" y="231"/>
                      <a:pt x="559" y="230"/>
                      <a:pt x="559" y="230"/>
                    </a:cubicBezTo>
                    <a:cubicBezTo>
                      <a:pt x="558" y="229"/>
                      <a:pt x="558" y="229"/>
                      <a:pt x="557" y="229"/>
                    </a:cubicBezTo>
                    <a:cubicBezTo>
                      <a:pt x="557" y="229"/>
                      <a:pt x="557" y="229"/>
                      <a:pt x="557" y="229"/>
                    </a:cubicBezTo>
                    <a:cubicBezTo>
                      <a:pt x="547" y="232"/>
                      <a:pt x="537" y="241"/>
                      <a:pt x="525" y="243"/>
                    </a:cubicBezTo>
                    <a:cubicBezTo>
                      <a:pt x="527" y="231"/>
                      <a:pt x="548" y="233"/>
                      <a:pt x="555" y="223"/>
                    </a:cubicBezTo>
                    <a:cubicBezTo>
                      <a:pt x="556" y="224"/>
                      <a:pt x="558" y="224"/>
                      <a:pt x="559" y="224"/>
                    </a:cubicBezTo>
                    <a:cubicBezTo>
                      <a:pt x="563" y="224"/>
                      <a:pt x="568" y="221"/>
                      <a:pt x="575" y="218"/>
                    </a:cubicBezTo>
                    <a:cubicBezTo>
                      <a:pt x="576" y="218"/>
                      <a:pt x="576" y="218"/>
                      <a:pt x="577" y="218"/>
                    </a:cubicBezTo>
                    <a:cubicBezTo>
                      <a:pt x="578" y="218"/>
                      <a:pt x="578" y="218"/>
                      <a:pt x="579" y="218"/>
                    </a:cubicBezTo>
                    <a:cubicBezTo>
                      <a:pt x="579" y="218"/>
                      <a:pt x="580" y="218"/>
                      <a:pt x="581" y="218"/>
                    </a:cubicBezTo>
                    <a:moveTo>
                      <a:pt x="798" y="165"/>
                    </a:moveTo>
                    <a:cubicBezTo>
                      <a:pt x="798" y="165"/>
                      <a:pt x="798" y="165"/>
                      <a:pt x="798" y="165"/>
                    </a:cubicBezTo>
                    <a:cubicBezTo>
                      <a:pt x="798" y="165"/>
                      <a:pt x="798" y="165"/>
                      <a:pt x="798" y="165"/>
                    </a:cubicBezTo>
                    <a:cubicBezTo>
                      <a:pt x="798" y="168"/>
                      <a:pt x="796" y="170"/>
                      <a:pt x="793" y="171"/>
                    </a:cubicBezTo>
                    <a:cubicBezTo>
                      <a:pt x="793" y="171"/>
                      <a:pt x="794" y="171"/>
                      <a:pt x="794" y="171"/>
                    </a:cubicBezTo>
                    <a:cubicBezTo>
                      <a:pt x="796" y="171"/>
                      <a:pt x="798" y="170"/>
                      <a:pt x="801" y="169"/>
                    </a:cubicBezTo>
                    <a:cubicBezTo>
                      <a:pt x="803" y="169"/>
                      <a:pt x="805" y="168"/>
                      <a:pt x="807" y="168"/>
                    </a:cubicBezTo>
                    <a:cubicBezTo>
                      <a:pt x="808" y="168"/>
                      <a:pt x="809" y="168"/>
                      <a:pt x="809" y="168"/>
                    </a:cubicBezTo>
                    <a:cubicBezTo>
                      <a:pt x="809" y="174"/>
                      <a:pt x="801" y="174"/>
                      <a:pt x="797" y="176"/>
                    </a:cubicBezTo>
                    <a:cubicBezTo>
                      <a:pt x="798" y="178"/>
                      <a:pt x="799" y="179"/>
                      <a:pt x="801" y="179"/>
                    </a:cubicBezTo>
                    <a:cubicBezTo>
                      <a:pt x="804" y="179"/>
                      <a:pt x="807" y="177"/>
                      <a:pt x="810" y="176"/>
                    </a:cubicBezTo>
                    <a:cubicBezTo>
                      <a:pt x="813" y="175"/>
                      <a:pt x="816" y="173"/>
                      <a:pt x="819" y="173"/>
                    </a:cubicBezTo>
                    <a:cubicBezTo>
                      <a:pt x="820" y="173"/>
                      <a:pt x="821" y="174"/>
                      <a:pt x="821" y="174"/>
                    </a:cubicBezTo>
                    <a:cubicBezTo>
                      <a:pt x="825" y="182"/>
                      <a:pt x="806" y="180"/>
                      <a:pt x="803" y="187"/>
                    </a:cubicBezTo>
                    <a:cubicBezTo>
                      <a:pt x="801" y="182"/>
                      <a:pt x="807" y="181"/>
                      <a:pt x="812" y="178"/>
                    </a:cubicBezTo>
                    <a:cubicBezTo>
                      <a:pt x="800" y="181"/>
                      <a:pt x="788" y="193"/>
                      <a:pt x="779" y="201"/>
                    </a:cubicBezTo>
                    <a:cubicBezTo>
                      <a:pt x="789" y="196"/>
                      <a:pt x="801" y="194"/>
                      <a:pt x="810" y="193"/>
                    </a:cubicBezTo>
                    <a:cubicBezTo>
                      <a:pt x="812" y="193"/>
                      <a:pt x="815" y="190"/>
                      <a:pt x="817" y="190"/>
                    </a:cubicBezTo>
                    <a:cubicBezTo>
                      <a:pt x="818" y="190"/>
                      <a:pt x="819" y="191"/>
                      <a:pt x="820" y="192"/>
                    </a:cubicBezTo>
                    <a:cubicBezTo>
                      <a:pt x="798" y="203"/>
                      <a:pt x="758" y="225"/>
                      <a:pt x="728" y="235"/>
                    </a:cubicBezTo>
                    <a:cubicBezTo>
                      <a:pt x="728" y="233"/>
                      <a:pt x="730" y="233"/>
                      <a:pt x="732" y="232"/>
                    </a:cubicBezTo>
                    <a:cubicBezTo>
                      <a:pt x="724" y="232"/>
                      <a:pt x="726" y="239"/>
                      <a:pt x="716" y="242"/>
                    </a:cubicBezTo>
                    <a:cubicBezTo>
                      <a:pt x="710" y="242"/>
                      <a:pt x="722" y="239"/>
                      <a:pt x="721" y="236"/>
                    </a:cubicBezTo>
                    <a:cubicBezTo>
                      <a:pt x="721" y="236"/>
                      <a:pt x="720" y="236"/>
                      <a:pt x="719" y="236"/>
                    </a:cubicBezTo>
                    <a:cubicBezTo>
                      <a:pt x="717" y="236"/>
                      <a:pt x="713" y="239"/>
                      <a:pt x="710" y="240"/>
                    </a:cubicBezTo>
                    <a:cubicBezTo>
                      <a:pt x="706" y="235"/>
                      <a:pt x="702" y="236"/>
                      <a:pt x="705" y="231"/>
                    </a:cubicBezTo>
                    <a:cubicBezTo>
                      <a:pt x="704" y="231"/>
                      <a:pt x="704" y="231"/>
                      <a:pt x="704" y="231"/>
                    </a:cubicBezTo>
                    <a:cubicBezTo>
                      <a:pt x="689" y="231"/>
                      <a:pt x="677" y="244"/>
                      <a:pt x="666" y="245"/>
                    </a:cubicBezTo>
                    <a:cubicBezTo>
                      <a:pt x="677" y="236"/>
                      <a:pt x="698" y="231"/>
                      <a:pt x="709" y="223"/>
                    </a:cubicBezTo>
                    <a:cubicBezTo>
                      <a:pt x="707" y="220"/>
                      <a:pt x="703" y="224"/>
                      <a:pt x="702" y="218"/>
                    </a:cubicBezTo>
                    <a:cubicBezTo>
                      <a:pt x="693" y="222"/>
                      <a:pt x="689" y="227"/>
                      <a:pt x="682" y="231"/>
                    </a:cubicBezTo>
                    <a:cubicBezTo>
                      <a:pt x="676" y="230"/>
                      <a:pt x="689" y="227"/>
                      <a:pt x="687" y="223"/>
                    </a:cubicBezTo>
                    <a:cubicBezTo>
                      <a:pt x="695" y="219"/>
                      <a:pt x="695" y="219"/>
                      <a:pt x="701" y="215"/>
                    </a:cubicBezTo>
                    <a:cubicBezTo>
                      <a:pt x="687" y="218"/>
                      <a:pt x="673" y="226"/>
                      <a:pt x="664" y="226"/>
                    </a:cubicBezTo>
                    <a:cubicBezTo>
                      <a:pt x="660" y="225"/>
                      <a:pt x="671" y="219"/>
                      <a:pt x="671" y="219"/>
                    </a:cubicBezTo>
                    <a:cubicBezTo>
                      <a:pt x="671" y="219"/>
                      <a:pt x="671" y="219"/>
                      <a:pt x="671" y="219"/>
                    </a:cubicBezTo>
                    <a:cubicBezTo>
                      <a:pt x="675" y="216"/>
                      <a:pt x="677" y="214"/>
                      <a:pt x="682" y="212"/>
                    </a:cubicBezTo>
                    <a:cubicBezTo>
                      <a:pt x="682" y="212"/>
                      <a:pt x="682" y="212"/>
                      <a:pt x="682" y="212"/>
                    </a:cubicBezTo>
                    <a:cubicBezTo>
                      <a:pt x="682" y="212"/>
                      <a:pt x="682" y="212"/>
                      <a:pt x="682" y="212"/>
                    </a:cubicBezTo>
                    <a:cubicBezTo>
                      <a:pt x="682" y="215"/>
                      <a:pt x="682" y="216"/>
                      <a:pt x="685" y="218"/>
                    </a:cubicBezTo>
                    <a:cubicBezTo>
                      <a:pt x="695" y="211"/>
                      <a:pt x="695" y="206"/>
                      <a:pt x="707" y="200"/>
                    </a:cubicBezTo>
                    <a:cubicBezTo>
                      <a:pt x="708" y="202"/>
                      <a:pt x="707" y="203"/>
                      <a:pt x="707" y="205"/>
                    </a:cubicBezTo>
                    <a:cubicBezTo>
                      <a:pt x="712" y="201"/>
                      <a:pt x="716" y="201"/>
                      <a:pt x="716" y="195"/>
                    </a:cubicBezTo>
                    <a:cubicBezTo>
                      <a:pt x="711" y="197"/>
                      <a:pt x="707" y="199"/>
                      <a:pt x="703" y="201"/>
                    </a:cubicBezTo>
                    <a:cubicBezTo>
                      <a:pt x="711" y="190"/>
                      <a:pt x="740" y="182"/>
                      <a:pt x="759" y="173"/>
                    </a:cubicBezTo>
                    <a:cubicBezTo>
                      <a:pt x="760" y="178"/>
                      <a:pt x="752" y="178"/>
                      <a:pt x="748" y="181"/>
                    </a:cubicBezTo>
                    <a:cubicBezTo>
                      <a:pt x="766" y="179"/>
                      <a:pt x="782" y="168"/>
                      <a:pt x="798" y="165"/>
                    </a:cubicBezTo>
                    <a:moveTo>
                      <a:pt x="779" y="108"/>
                    </a:moveTo>
                    <a:cubicBezTo>
                      <a:pt x="777" y="108"/>
                      <a:pt x="776" y="107"/>
                      <a:pt x="776" y="105"/>
                    </a:cubicBezTo>
                    <a:cubicBezTo>
                      <a:pt x="776" y="104"/>
                      <a:pt x="777" y="104"/>
                      <a:pt x="778" y="104"/>
                    </a:cubicBezTo>
                    <a:cubicBezTo>
                      <a:pt x="780" y="104"/>
                      <a:pt x="781" y="105"/>
                      <a:pt x="781" y="107"/>
                    </a:cubicBezTo>
                    <a:cubicBezTo>
                      <a:pt x="780" y="107"/>
                      <a:pt x="779" y="108"/>
                      <a:pt x="779" y="108"/>
                    </a:cubicBezTo>
                    <a:moveTo>
                      <a:pt x="926" y="78"/>
                    </a:moveTo>
                    <a:cubicBezTo>
                      <a:pt x="928" y="78"/>
                      <a:pt x="930" y="77"/>
                      <a:pt x="933" y="77"/>
                    </a:cubicBezTo>
                    <a:cubicBezTo>
                      <a:pt x="935" y="76"/>
                      <a:pt x="937" y="76"/>
                      <a:pt x="939" y="76"/>
                    </a:cubicBezTo>
                    <a:cubicBezTo>
                      <a:pt x="942" y="76"/>
                      <a:pt x="944" y="76"/>
                      <a:pt x="945" y="78"/>
                    </a:cubicBezTo>
                    <a:cubicBezTo>
                      <a:pt x="941" y="79"/>
                      <a:pt x="936" y="81"/>
                      <a:pt x="932" y="81"/>
                    </a:cubicBezTo>
                    <a:cubicBezTo>
                      <a:pt x="929" y="81"/>
                      <a:pt x="927" y="80"/>
                      <a:pt x="924" y="78"/>
                    </a:cubicBezTo>
                    <a:cubicBezTo>
                      <a:pt x="925" y="78"/>
                      <a:pt x="925" y="78"/>
                      <a:pt x="926" y="78"/>
                    </a:cubicBezTo>
                    <a:moveTo>
                      <a:pt x="944" y="74"/>
                    </a:moveTo>
                    <a:cubicBezTo>
                      <a:pt x="941" y="74"/>
                      <a:pt x="939" y="74"/>
                      <a:pt x="936" y="73"/>
                    </a:cubicBezTo>
                    <a:cubicBezTo>
                      <a:pt x="945" y="67"/>
                      <a:pt x="961" y="68"/>
                      <a:pt x="960" y="61"/>
                    </a:cubicBezTo>
                    <a:cubicBezTo>
                      <a:pt x="967" y="60"/>
                      <a:pt x="969" y="60"/>
                      <a:pt x="973" y="55"/>
                    </a:cubicBezTo>
                    <a:cubicBezTo>
                      <a:pt x="975" y="57"/>
                      <a:pt x="973" y="58"/>
                      <a:pt x="972" y="59"/>
                    </a:cubicBezTo>
                    <a:cubicBezTo>
                      <a:pt x="972" y="59"/>
                      <a:pt x="973" y="60"/>
                      <a:pt x="973" y="60"/>
                    </a:cubicBezTo>
                    <a:cubicBezTo>
                      <a:pt x="974" y="60"/>
                      <a:pt x="975" y="59"/>
                      <a:pt x="976" y="59"/>
                    </a:cubicBezTo>
                    <a:cubicBezTo>
                      <a:pt x="976" y="59"/>
                      <a:pt x="976" y="59"/>
                      <a:pt x="976" y="59"/>
                    </a:cubicBezTo>
                    <a:cubicBezTo>
                      <a:pt x="976" y="59"/>
                      <a:pt x="976" y="59"/>
                      <a:pt x="976" y="59"/>
                    </a:cubicBezTo>
                    <a:cubicBezTo>
                      <a:pt x="969" y="66"/>
                      <a:pt x="955" y="74"/>
                      <a:pt x="944" y="74"/>
                    </a:cubicBezTo>
                    <a:moveTo>
                      <a:pt x="1019" y="52"/>
                    </a:moveTo>
                    <a:cubicBezTo>
                      <a:pt x="1018" y="52"/>
                      <a:pt x="1017" y="50"/>
                      <a:pt x="1023" y="48"/>
                    </a:cubicBezTo>
                    <a:cubicBezTo>
                      <a:pt x="1022" y="51"/>
                      <a:pt x="1020" y="52"/>
                      <a:pt x="1019" y="52"/>
                    </a:cubicBezTo>
                    <a:moveTo>
                      <a:pt x="1051" y="0"/>
                    </a:moveTo>
                    <a:cubicBezTo>
                      <a:pt x="1037" y="2"/>
                      <a:pt x="1026" y="9"/>
                      <a:pt x="1014" y="13"/>
                    </a:cubicBezTo>
                    <a:cubicBezTo>
                      <a:pt x="1006" y="15"/>
                      <a:pt x="997" y="14"/>
                      <a:pt x="990" y="17"/>
                    </a:cubicBezTo>
                    <a:cubicBezTo>
                      <a:pt x="985" y="18"/>
                      <a:pt x="980" y="23"/>
                      <a:pt x="976" y="24"/>
                    </a:cubicBezTo>
                    <a:cubicBezTo>
                      <a:pt x="975" y="24"/>
                      <a:pt x="974" y="25"/>
                      <a:pt x="974" y="25"/>
                    </a:cubicBezTo>
                    <a:cubicBezTo>
                      <a:pt x="973" y="25"/>
                      <a:pt x="972" y="24"/>
                      <a:pt x="972" y="24"/>
                    </a:cubicBezTo>
                    <a:cubicBezTo>
                      <a:pt x="971" y="24"/>
                      <a:pt x="971" y="24"/>
                      <a:pt x="970" y="24"/>
                    </a:cubicBezTo>
                    <a:cubicBezTo>
                      <a:pt x="969" y="24"/>
                      <a:pt x="969" y="24"/>
                      <a:pt x="968" y="24"/>
                    </a:cubicBezTo>
                    <a:cubicBezTo>
                      <a:pt x="960" y="27"/>
                      <a:pt x="950" y="31"/>
                      <a:pt x="943" y="35"/>
                    </a:cubicBezTo>
                    <a:cubicBezTo>
                      <a:pt x="940" y="37"/>
                      <a:pt x="938" y="41"/>
                      <a:pt x="934" y="42"/>
                    </a:cubicBezTo>
                    <a:cubicBezTo>
                      <a:pt x="931" y="44"/>
                      <a:pt x="927" y="44"/>
                      <a:pt x="924" y="44"/>
                    </a:cubicBezTo>
                    <a:cubicBezTo>
                      <a:pt x="922" y="44"/>
                      <a:pt x="920" y="44"/>
                      <a:pt x="919" y="44"/>
                    </a:cubicBezTo>
                    <a:cubicBezTo>
                      <a:pt x="917" y="44"/>
                      <a:pt x="916" y="44"/>
                      <a:pt x="914" y="44"/>
                    </a:cubicBezTo>
                    <a:cubicBezTo>
                      <a:pt x="914" y="44"/>
                      <a:pt x="913" y="44"/>
                      <a:pt x="913" y="44"/>
                    </a:cubicBezTo>
                    <a:cubicBezTo>
                      <a:pt x="906" y="44"/>
                      <a:pt x="901" y="49"/>
                      <a:pt x="894" y="50"/>
                    </a:cubicBezTo>
                    <a:cubicBezTo>
                      <a:pt x="875" y="55"/>
                      <a:pt x="856" y="56"/>
                      <a:pt x="837" y="62"/>
                    </a:cubicBezTo>
                    <a:cubicBezTo>
                      <a:pt x="812" y="71"/>
                      <a:pt x="794" y="78"/>
                      <a:pt x="773" y="91"/>
                    </a:cubicBezTo>
                    <a:cubicBezTo>
                      <a:pt x="773" y="92"/>
                      <a:pt x="774" y="92"/>
                      <a:pt x="774" y="92"/>
                    </a:cubicBezTo>
                    <a:cubicBezTo>
                      <a:pt x="775" y="92"/>
                      <a:pt x="776" y="91"/>
                      <a:pt x="777" y="91"/>
                    </a:cubicBezTo>
                    <a:cubicBezTo>
                      <a:pt x="779" y="91"/>
                      <a:pt x="780" y="90"/>
                      <a:pt x="780" y="90"/>
                    </a:cubicBezTo>
                    <a:cubicBezTo>
                      <a:pt x="781" y="90"/>
                      <a:pt x="782" y="91"/>
                      <a:pt x="783" y="92"/>
                    </a:cubicBezTo>
                    <a:cubicBezTo>
                      <a:pt x="782" y="94"/>
                      <a:pt x="778" y="96"/>
                      <a:pt x="775" y="96"/>
                    </a:cubicBezTo>
                    <a:cubicBezTo>
                      <a:pt x="774" y="96"/>
                      <a:pt x="774" y="96"/>
                      <a:pt x="773" y="96"/>
                    </a:cubicBezTo>
                    <a:cubicBezTo>
                      <a:pt x="774" y="98"/>
                      <a:pt x="774" y="98"/>
                      <a:pt x="775" y="98"/>
                    </a:cubicBezTo>
                    <a:cubicBezTo>
                      <a:pt x="776" y="98"/>
                      <a:pt x="776" y="98"/>
                      <a:pt x="777" y="97"/>
                    </a:cubicBezTo>
                    <a:cubicBezTo>
                      <a:pt x="778" y="97"/>
                      <a:pt x="779" y="97"/>
                      <a:pt x="780" y="97"/>
                    </a:cubicBezTo>
                    <a:cubicBezTo>
                      <a:pt x="780" y="97"/>
                      <a:pt x="781" y="97"/>
                      <a:pt x="781" y="99"/>
                    </a:cubicBezTo>
                    <a:cubicBezTo>
                      <a:pt x="777" y="105"/>
                      <a:pt x="768" y="102"/>
                      <a:pt x="764" y="108"/>
                    </a:cubicBezTo>
                    <a:cubicBezTo>
                      <a:pt x="766" y="107"/>
                      <a:pt x="767" y="107"/>
                      <a:pt x="768" y="107"/>
                    </a:cubicBezTo>
                    <a:cubicBezTo>
                      <a:pt x="771" y="107"/>
                      <a:pt x="765" y="113"/>
                      <a:pt x="764" y="114"/>
                    </a:cubicBezTo>
                    <a:cubicBezTo>
                      <a:pt x="767" y="113"/>
                      <a:pt x="771" y="111"/>
                      <a:pt x="773" y="111"/>
                    </a:cubicBezTo>
                    <a:cubicBezTo>
                      <a:pt x="774" y="111"/>
                      <a:pt x="775" y="111"/>
                      <a:pt x="776" y="112"/>
                    </a:cubicBezTo>
                    <a:cubicBezTo>
                      <a:pt x="769" y="116"/>
                      <a:pt x="757" y="121"/>
                      <a:pt x="761" y="125"/>
                    </a:cubicBezTo>
                    <a:cubicBezTo>
                      <a:pt x="760" y="126"/>
                      <a:pt x="760" y="127"/>
                      <a:pt x="762" y="127"/>
                    </a:cubicBezTo>
                    <a:cubicBezTo>
                      <a:pt x="762" y="127"/>
                      <a:pt x="764" y="127"/>
                      <a:pt x="765" y="126"/>
                    </a:cubicBezTo>
                    <a:cubicBezTo>
                      <a:pt x="766" y="126"/>
                      <a:pt x="767" y="126"/>
                      <a:pt x="768" y="126"/>
                    </a:cubicBezTo>
                    <a:cubicBezTo>
                      <a:pt x="769" y="126"/>
                      <a:pt x="770" y="126"/>
                      <a:pt x="771" y="127"/>
                    </a:cubicBezTo>
                    <a:cubicBezTo>
                      <a:pt x="765" y="129"/>
                      <a:pt x="765" y="133"/>
                      <a:pt x="762" y="136"/>
                    </a:cubicBezTo>
                    <a:cubicBezTo>
                      <a:pt x="763" y="135"/>
                      <a:pt x="765" y="134"/>
                      <a:pt x="766" y="134"/>
                    </a:cubicBezTo>
                    <a:cubicBezTo>
                      <a:pt x="767" y="134"/>
                      <a:pt x="768" y="135"/>
                      <a:pt x="768" y="136"/>
                    </a:cubicBezTo>
                    <a:cubicBezTo>
                      <a:pt x="764" y="138"/>
                      <a:pt x="761" y="143"/>
                      <a:pt x="755" y="146"/>
                    </a:cubicBezTo>
                    <a:cubicBezTo>
                      <a:pt x="753" y="148"/>
                      <a:pt x="740" y="147"/>
                      <a:pt x="745" y="152"/>
                    </a:cubicBezTo>
                    <a:cubicBezTo>
                      <a:pt x="745" y="153"/>
                      <a:pt x="746" y="154"/>
                      <a:pt x="746" y="154"/>
                    </a:cubicBezTo>
                    <a:cubicBezTo>
                      <a:pt x="750" y="154"/>
                      <a:pt x="761" y="146"/>
                      <a:pt x="767" y="144"/>
                    </a:cubicBezTo>
                    <a:cubicBezTo>
                      <a:pt x="768" y="146"/>
                      <a:pt x="768" y="146"/>
                      <a:pt x="769" y="146"/>
                    </a:cubicBezTo>
                    <a:cubicBezTo>
                      <a:pt x="769" y="146"/>
                      <a:pt x="769" y="146"/>
                      <a:pt x="770" y="146"/>
                    </a:cubicBezTo>
                    <a:cubicBezTo>
                      <a:pt x="770" y="145"/>
                      <a:pt x="771" y="145"/>
                      <a:pt x="771" y="145"/>
                    </a:cubicBezTo>
                    <a:cubicBezTo>
                      <a:pt x="772" y="145"/>
                      <a:pt x="772" y="145"/>
                      <a:pt x="773" y="146"/>
                    </a:cubicBezTo>
                    <a:cubicBezTo>
                      <a:pt x="764" y="149"/>
                      <a:pt x="777" y="150"/>
                      <a:pt x="772" y="155"/>
                    </a:cubicBezTo>
                    <a:cubicBezTo>
                      <a:pt x="771" y="155"/>
                      <a:pt x="771" y="155"/>
                      <a:pt x="770" y="155"/>
                    </a:cubicBezTo>
                    <a:cubicBezTo>
                      <a:pt x="769" y="155"/>
                      <a:pt x="768" y="155"/>
                      <a:pt x="767" y="155"/>
                    </a:cubicBezTo>
                    <a:cubicBezTo>
                      <a:pt x="766" y="154"/>
                      <a:pt x="765" y="154"/>
                      <a:pt x="764" y="154"/>
                    </a:cubicBezTo>
                    <a:cubicBezTo>
                      <a:pt x="763" y="154"/>
                      <a:pt x="763" y="154"/>
                      <a:pt x="762" y="154"/>
                    </a:cubicBezTo>
                    <a:cubicBezTo>
                      <a:pt x="767" y="161"/>
                      <a:pt x="754" y="160"/>
                      <a:pt x="754" y="164"/>
                    </a:cubicBezTo>
                    <a:cubicBezTo>
                      <a:pt x="750" y="175"/>
                      <a:pt x="728" y="182"/>
                      <a:pt x="708" y="190"/>
                    </a:cubicBezTo>
                    <a:cubicBezTo>
                      <a:pt x="694" y="196"/>
                      <a:pt x="680" y="205"/>
                      <a:pt x="669" y="205"/>
                    </a:cubicBezTo>
                    <a:cubicBezTo>
                      <a:pt x="669" y="205"/>
                      <a:pt x="668" y="205"/>
                      <a:pt x="668" y="205"/>
                    </a:cubicBezTo>
                    <a:cubicBezTo>
                      <a:pt x="671" y="200"/>
                      <a:pt x="682" y="198"/>
                      <a:pt x="683" y="193"/>
                    </a:cubicBezTo>
                    <a:cubicBezTo>
                      <a:pt x="681" y="194"/>
                      <a:pt x="679" y="195"/>
                      <a:pt x="678" y="195"/>
                    </a:cubicBezTo>
                    <a:cubicBezTo>
                      <a:pt x="677" y="195"/>
                      <a:pt x="677" y="194"/>
                      <a:pt x="678" y="192"/>
                    </a:cubicBezTo>
                    <a:cubicBezTo>
                      <a:pt x="671" y="194"/>
                      <a:pt x="665" y="203"/>
                      <a:pt x="659" y="203"/>
                    </a:cubicBezTo>
                    <a:cubicBezTo>
                      <a:pt x="658" y="203"/>
                      <a:pt x="656" y="202"/>
                      <a:pt x="655" y="201"/>
                    </a:cubicBezTo>
                    <a:cubicBezTo>
                      <a:pt x="669" y="190"/>
                      <a:pt x="688" y="188"/>
                      <a:pt x="695" y="176"/>
                    </a:cubicBezTo>
                    <a:cubicBezTo>
                      <a:pt x="686" y="176"/>
                      <a:pt x="689" y="181"/>
                      <a:pt x="681" y="185"/>
                    </a:cubicBezTo>
                    <a:cubicBezTo>
                      <a:pt x="678" y="183"/>
                      <a:pt x="676" y="182"/>
                      <a:pt x="676" y="179"/>
                    </a:cubicBezTo>
                    <a:cubicBezTo>
                      <a:pt x="670" y="180"/>
                      <a:pt x="673" y="185"/>
                      <a:pt x="668" y="186"/>
                    </a:cubicBezTo>
                    <a:cubicBezTo>
                      <a:pt x="668" y="187"/>
                      <a:pt x="668" y="188"/>
                      <a:pt x="669" y="188"/>
                    </a:cubicBezTo>
                    <a:cubicBezTo>
                      <a:pt x="669" y="188"/>
                      <a:pt x="670" y="187"/>
                      <a:pt x="671" y="187"/>
                    </a:cubicBezTo>
                    <a:cubicBezTo>
                      <a:pt x="671" y="186"/>
                      <a:pt x="672" y="186"/>
                      <a:pt x="673" y="186"/>
                    </a:cubicBezTo>
                    <a:cubicBezTo>
                      <a:pt x="673" y="186"/>
                      <a:pt x="674" y="186"/>
                      <a:pt x="675" y="187"/>
                    </a:cubicBezTo>
                    <a:cubicBezTo>
                      <a:pt x="663" y="189"/>
                      <a:pt x="648" y="200"/>
                      <a:pt x="637" y="200"/>
                    </a:cubicBezTo>
                    <a:cubicBezTo>
                      <a:pt x="634" y="200"/>
                      <a:pt x="631" y="199"/>
                      <a:pt x="629" y="196"/>
                    </a:cubicBezTo>
                    <a:cubicBezTo>
                      <a:pt x="631" y="195"/>
                      <a:pt x="636" y="195"/>
                      <a:pt x="633" y="191"/>
                    </a:cubicBezTo>
                    <a:cubicBezTo>
                      <a:pt x="607" y="204"/>
                      <a:pt x="579" y="208"/>
                      <a:pt x="548" y="225"/>
                    </a:cubicBezTo>
                    <a:cubicBezTo>
                      <a:pt x="547" y="225"/>
                      <a:pt x="546" y="225"/>
                      <a:pt x="545" y="225"/>
                    </a:cubicBezTo>
                    <a:cubicBezTo>
                      <a:pt x="537" y="225"/>
                      <a:pt x="521" y="228"/>
                      <a:pt x="512" y="234"/>
                    </a:cubicBezTo>
                    <a:cubicBezTo>
                      <a:pt x="511" y="235"/>
                      <a:pt x="509" y="239"/>
                      <a:pt x="507" y="240"/>
                    </a:cubicBezTo>
                    <a:cubicBezTo>
                      <a:pt x="501" y="242"/>
                      <a:pt x="495" y="242"/>
                      <a:pt x="489" y="244"/>
                    </a:cubicBezTo>
                    <a:cubicBezTo>
                      <a:pt x="449" y="261"/>
                      <a:pt x="404" y="282"/>
                      <a:pt x="361" y="303"/>
                    </a:cubicBezTo>
                    <a:cubicBezTo>
                      <a:pt x="332" y="317"/>
                      <a:pt x="303" y="330"/>
                      <a:pt x="279" y="344"/>
                    </a:cubicBezTo>
                    <a:cubicBezTo>
                      <a:pt x="279" y="344"/>
                      <a:pt x="279" y="344"/>
                      <a:pt x="279" y="344"/>
                    </a:cubicBezTo>
                    <a:cubicBezTo>
                      <a:pt x="280" y="344"/>
                      <a:pt x="281" y="346"/>
                      <a:pt x="280" y="347"/>
                    </a:cubicBezTo>
                    <a:cubicBezTo>
                      <a:pt x="276" y="348"/>
                      <a:pt x="267" y="346"/>
                      <a:pt x="268" y="352"/>
                    </a:cubicBezTo>
                    <a:cubicBezTo>
                      <a:pt x="269" y="352"/>
                      <a:pt x="270" y="352"/>
                      <a:pt x="270" y="352"/>
                    </a:cubicBezTo>
                    <a:cubicBezTo>
                      <a:pt x="272" y="352"/>
                      <a:pt x="264" y="354"/>
                      <a:pt x="266" y="355"/>
                    </a:cubicBezTo>
                    <a:cubicBezTo>
                      <a:pt x="266" y="355"/>
                      <a:pt x="266" y="355"/>
                      <a:pt x="266" y="355"/>
                    </a:cubicBezTo>
                    <a:cubicBezTo>
                      <a:pt x="267" y="355"/>
                      <a:pt x="268" y="355"/>
                      <a:pt x="268" y="357"/>
                    </a:cubicBezTo>
                    <a:cubicBezTo>
                      <a:pt x="265" y="363"/>
                      <a:pt x="252" y="367"/>
                      <a:pt x="246" y="374"/>
                    </a:cubicBezTo>
                    <a:cubicBezTo>
                      <a:pt x="238" y="375"/>
                      <a:pt x="231" y="375"/>
                      <a:pt x="224" y="376"/>
                    </a:cubicBezTo>
                    <a:cubicBezTo>
                      <a:pt x="237" y="362"/>
                      <a:pt x="263" y="370"/>
                      <a:pt x="262" y="353"/>
                    </a:cubicBezTo>
                    <a:cubicBezTo>
                      <a:pt x="218" y="369"/>
                      <a:pt x="190" y="386"/>
                      <a:pt x="144" y="404"/>
                    </a:cubicBezTo>
                    <a:cubicBezTo>
                      <a:pt x="142" y="405"/>
                      <a:pt x="144" y="407"/>
                      <a:pt x="143" y="408"/>
                    </a:cubicBezTo>
                    <a:cubicBezTo>
                      <a:pt x="142" y="408"/>
                      <a:pt x="142" y="408"/>
                      <a:pt x="141" y="408"/>
                    </a:cubicBezTo>
                    <a:cubicBezTo>
                      <a:pt x="139" y="408"/>
                      <a:pt x="137" y="407"/>
                      <a:pt x="134" y="407"/>
                    </a:cubicBezTo>
                    <a:cubicBezTo>
                      <a:pt x="119" y="419"/>
                      <a:pt x="101" y="416"/>
                      <a:pt x="94" y="429"/>
                    </a:cubicBezTo>
                    <a:cubicBezTo>
                      <a:pt x="116" y="415"/>
                      <a:pt x="137" y="415"/>
                      <a:pt x="155" y="407"/>
                    </a:cubicBezTo>
                    <a:cubicBezTo>
                      <a:pt x="158" y="406"/>
                      <a:pt x="160" y="402"/>
                      <a:pt x="163" y="401"/>
                    </a:cubicBezTo>
                    <a:cubicBezTo>
                      <a:pt x="172" y="395"/>
                      <a:pt x="182" y="392"/>
                      <a:pt x="193" y="389"/>
                    </a:cubicBezTo>
                    <a:cubicBezTo>
                      <a:pt x="193" y="389"/>
                      <a:pt x="194" y="389"/>
                      <a:pt x="194" y="389"/>
                    </a:cubicBezTo>
                    <a:cubicBezTo>
                      <a:pt x="194" y="389"/>
                      <a:pt x="194" y="389"/>
                      <a:pt x="193" y="389"/>
                    </a:cubicBezTo>
                    <a:cubicBezTo>
                      <a:pt x="188" y="391"/>
                      <a:pt x="195" y="393"/>
                      <a:pt x="191" y="396"/>
                    </a:cubicBezTo>
                    <a:cubicBezTo>
                      <a:pt x="178" y="403"/>
                      <a:pt x="162" y="411"/>
                      <a:pt x="152" y="420"/>
                    </a:cubicBezTo>
                    <a:cubicBezTo>
                      <a:pt x="136" y="422"/>
                      <a:pt x="132" y="428"/>
                      <a:pt x="114" y="438"/>
                    </a:cubicBezTo>
                    <a:cubicBezTo>
                      <a:pt x="135" y="431"/>
                      <a:pt x="149" y="427"/>
                      <a:pt x="165" y="420"/>
                    </a:cubicBezTo>
                    <a:cubicBezTo>
                      <a:pt x="173" y="417"/>
                      <a:pt x="182" y="408"/>
                      <a:pt x="193" y="408"/>
                    </a:cubicBezTo>
                    <a:cubicBezTo>
                      <a:pt x="194" y="408"/>
                      <a:pt x="195" y="408"/>
                      <a:pt x="197" y="408"/>
                    </a:cubicBezTo>
                    <a:cubicBezTo>
                      <a:pt x="191" y="410"/>
                      <a:pt x="197" y="409"/>
                      <a:pt x="197" y="413"/>
                    </a:cubicBezTo>
                    <a:cubicBezTo>
                      <a:pt x="178" y="421"/>
                      <a:pt x="150" y="434"/>
                      <a:pt x="130" y="445"/>
                    </a:cubicBezTo>
                    <a:cubicBezTo>
                      <a:pt x="128" y="446"/>
                      <a:pt x="131" y="449"/>
                      <a:pt x="129" y="450"/>
                    </a:cubicBezTo>
                    <a:cubicBezTo>
                      <a:pt x="117" y="457"/>
                      <a:pt x="112" y="460"/>
                      <a:pt x="104" y="467"/>
                    </a:cubicBezTo>
                    <a:cubicBezTo>
                      <a:pt x="108" y="465"/>
                      <a:pt x="111" y="464"/>
                      <a:pt x="113" y="464"/>
                    </a:cubicBezTo>
                    <a:cubicBezTo>
                      <a:pt x="115" y="464"/>
                      <a:pt x="117" y="464"/>
                      <a:pt x="118" y="466"/>
                    </a:cubicBezTo>
                    <a:cubicBezTo>
                      <a:pt x="116" y="467"/>
                      <a:pt x="110" y="467"/>
                      <a:pt x="112" y="470"/>
                    </a:cubicBezTo>
                    <a:cubicBezTo>
                      <a:pt x="133" y="463"/>
                      <a:pt x="160" y="448"/>
                      <a:pt x="186" y="446"/>
                    </a:cubicBezTo>
                    <a:cubicBezTo>
                      <a:pt x="186" y="446"/>
                      <a:pt x="186" y="446"/>
                      <a:pt x="186" y="446"/>
                    </a:cubicBezTo>
                    <a:cubicBezTo>
                      <a:pt x="186" y="446"/>
                      <a:pt x="186" y="446"/>
                      <a:pt x="186" y="446"/>
                    </a:cubicBezTo>
                    <a:cubicBezTo>
                      <a:pt x="181" y="450"/>
                      <a:pt x="176" y="453"/>
                      <a:pt x="173" y="458"/>
                    </a:cubicBezTo>
                    <a:cubicBezTo>
                      <a:pt x="174" y="457"/>
                      <a:pt x="175" y="457"/>
                      <a:pt x="175" y="457"/>
                    </a:cubicBezTo>
                    <a:cubicBezTo>
                      <a:pt x="176" y="457"/>
                      <a:pt x="176" y="458"/>
                      <a:pt x="176" y="460"/>
                    </a:cubicBezTo>
                    <a:cubicBezTo>
                      <a:pt x="171" y="465"/>
                      <a:pt x="160" y="467"/>
                      <a:pt x="156" y="473"/>
                    </a:cubicBezTo>
                    <a:cubicBezTo>
                      <a:pt x="154" y="472"/>
                      <a:pt x="151" y="472"/>
                      <a:pt x="149" y="472"/>
                    </a:cubicBezTo>
                    <a:cubicBezTo>
                      <a:pt x="134" y="472"/>
                      <a:pt x="124" y="491"/>
                      <a:pt x="108" y="497"/>
                    </a:cubicBezTo>
                    <a:cubicBezTo>
                      <a:pt x="110" y="497"/>
                      <a:pt x="112" y="497"/>
                      <a:pt x="114" y="497"/>
                    </a:cubicBezTo>
                    <a:cubicBezTo>
                      <a:pt x="118" y="497"/>
                      <a:pt x="121" y="497"/>
                      <a:pt x="125" y="497"/>
                    </a:cubicBezTo>
                    <a:cubicBezTo>
                      <a:pt x="118" y="501"/>
                      <a:pt x="107" y="503"/>
                      <a:pt x="103" y="508"/>
                    </a:cubicBezTo>
                    <a:cubicBezTo>
                      <a:pt x="105" y="508"/>
                      <a:pt x="106" y="507"/>
                      <a:pt x="108" y="507"/>
                    </a:cubicBezTo>
                    <a:cubicBezTo>
                      <a:pt x="108" y="507"/>
                      <a:pt x="109" y="507"/>
                      <a:pt x="109" y="507"/>
                    </a:cubicBezTo>
                    <a:cubicBezTo>
                      <a:pt x="89" y="521"/>
                      <a:pt x="54" y="524"/>
                      <a:pt x="43" y="539"/>
                    </a:cubicBezTo>
                    <a:cubicBezTo>
                      <a:pt x="60" y="533"/>
                      <a:pt x="76" y="528"/>
                      <a:pt x="89" y="527"/>
                    </a:cubicBezTo>
                    <a:cubicBezTo>
                      <a:pt x="89" y="527"/>
                      <a:pt x="89" y="527"/>
                      <a:pt x="89" y="527"/>
                    </a:cubicBezTo>
                    <a:cubicBezTo>
                      <a:pt x="89" y="527"/>
                      <a:pt x="89" y="527"/>
                      <a:pt x="89" y="527"/>
                    </a:cubicBezTo>
                    <a:cubicBezTo>
                      <a:pt x="80" y="535"/>
                      <a:pt x="52" y="546"/>
                      <a:pt x="41" y="552"/>
                    </a:cubicBezTo>
                    <a:cubicBezTo>
                      <a:pt x="41" y="552"/>
                      <a:pt x="41" y="552"/>
                      <a:pt x="42" y="552"/>
                    </a:cubicBezTo>
                    <a:cubicBezTo>
                      <a:pt x="43" y="552"/>
                      <a:pt x="43" y="554"/>
                      <a:pt x="40" y="554"/>
                    </a:cubicBezTo>
                    <a:cubicBezTo>
                      <a:pt x="28" y="559"/>
                      <a:pt x="16" y="568"/>
                      <a:pt x="6" y="571"/>
                    </a:cubicBezTo>
                    <a:cubicBezTo>
                      <a:pt x="8" y="573"/>
                      <a:pt x="2" y="573"/>
                      <a:pt x="0" y="575"/>
                    </a:cubicBezTo>
                    <a:cubicBezTo>
                      <a:pt x="0" y="575"/>
                      <a:pt x="1" y="575"/>
                      <a:pt x="1" y="575"/>
                    </a:cubicBezTo>
                    <a:cubicBezTo>
                      <a:pt x="5" y="575"/>
                      <a:pt x="14" y="571"/>
                      <a:pt x="21" y="568"/>
                    </a:cubicBezTo>
                    <a:cubicBezTo>
                      <a:pt x="28" y="564"/>
                      <a:pt x="36" y="559"/>
                      <a:pt x="41" y="559"/>
                    </a:cubicBezTo>
                    <a:cubicBezTo>
                      <a:pt x="42" y="559"/>
                      <a:pt x="43" y="560"/>
                      <a:pt x="44" y="560"/>
                    </a:cubicBezTo>
                    <a:cubicBezTo>
                      <a:pt x="40" y="563"/>
                      <a:pt x="24" y="568"/>
                      <a:pt x="26" y="570"/>
                    </a:cubicBezTo>
                    <a:cubicBezTo>
                      <a:pt x="30" y="568"/>
                      <a:pt x="35" y="566"/>
                      <a:pt x="38" y="566"/>
                    </a:cubicBezTo>
                    <a:cubicBezTo>
                      <a:pt x="39" y="566"/>
                      <a:pt x="40" y="566"/>
                      <a:pt x="41" y="567"/>
                    </a:cubicBezTo>
                    <a:cubicBezTo>
                      <a:pt x="39" y="570"/>
                      <a:pt x="26" y="573"/>
                      <a:pt x="35" y="574"/>
                    </a:cubicBezTo>
                    <a:cubicBezTo>
                      <a:pt x="30" y="576"/>
                      <a:pt x="26" y="578"/>
                      <a:pt x="22" y="579"/>
                    </a:cubicBezTo>
                    <a:cubicBezTo>
                      <a:pt x="23" y="581"/>
                      <a:pt x="24" y="581"/>
                      <a:pt x="25" y="581"/>
                    </a:cubicBezTo>
                    <a:cubicBezTo>
                      <a:pt x="27" y="581"/>
                      <a:pt x="28" y="581"/>
                      <a:pt x="30" y="580"/>
                    </a:cubicBezTo>
                    <a:cubicBezTo>
                      <a:pt x="32" y="579"/>
                      <a:pt x="33" y="579"/>
                      <a:pt x="35" y="579"/>
                    </a:cubicBezTo>
                    <a:cubicBezTo>
                      <a:pt x="36" y="579"/>
                      <a:pt x="37" y="579"/>
                      <a:pt x="37" y="581"/>
                    </a:cubicBezTo>
                    <a:cubicBezTo>
                      <a:pt x="34" y="584"/>
                      <a:pt x="16" y="591"/>
                      <a:pt x="21" y="591"/>
                    </a:cubicBezTo>
                    <a:cubicBezTo>
                      <a:pt x="21" y="591"/>
                      <a:pt x="21" y="591"/>
                      <a:pt x="21" y="591"/>
                    </a:cubicBezTo>
                    <a:cubicBezTo>
                      <a:pt x="31" y="588"/>
                      <a:pt x="39" y="587"/>
                      <a:pt x="46" y="587"/>
                    </a:cubicBezTo>
                    <a:cubicBezTo>
                      <a:pt x="48" y="587"/>
                      <a:pt x="50" y="587"/>
                      <a:pt x="51" y="587"/>
                    </a:cubicBezTo>
                    <a:cubicBezTo>
                      <a:pt x="43" y="591"/>
                      <a:pt x="45" y="593"/>
                      <a:pt x="43" y="598"/>
                    </a:cubicBezTo>
                    <a:cubicBezTo>
                      <a:pt x="42" y="602"/>
                      <a:pt x="40" y="603"/>
                      <a:pt x="40" y="605"/>
                    </a:cubicBezTo>
                    <a:cubicBezTo>
                      <a:pt x="40" y="604"/>
                      <a:pt x="40" y="604"/>
                      <a:pt x="41" y="604"/>
                    </a:cubicBezTo>
                    <a:cubicBezTo>
                      <a:pt x="42" y="604"/>
                      <a:pt x="44" y="605"/>
                      <a:pt x="44" y="606"/>
                    </a:cubicBezTo>
                    <a:cubicBezTo>
                      <a:pt x="43" y="607"/>
                      <a:pt x="39" y="608"/>
                      <a:pt x="40" y="609"/>
                    </a:cubicBezTo>
                    <a:cubicBezTo>
                      <a:pt x="41" y="610"/>
                      <a:pt x="42" y="610"/>
                      <a:pt x="43" y="610"/>
                    </a:cubicBezTo>
                    <a:cubicBezTo>
                      <a:pt x="44" y="610"/>
                      <a:pt x="45" y="610"/>
                      <a:pt x="46" y="610"/>
                    </a:cubicBezTo>
                    <a:cubicBezTo>
                      <a:pt x="47" y="609"/>
                      <a:pt x="48" y="609"/>
                      <a:pt x="49" y="609"/>
                    </a:cubicBezTo>
                    <a:cubicBezTo>
                      <a:pt x="51" y="609"/>
                      <a:pt x="53" y="610"/>
                      <a:pt x="54" y="611"/>
                    </a:cubicBezTo>
                    <a:cubicBezTo>
                      <a:pt x="48" y="614"/>
                      <a:pt x="40" y="616"/>
                      <a:pt x="40" y="620"/>
                    </a:cubicBezTo>
                    <a:cubicBezTo>
                      <a:pt x="42" y="621"/>
                      <a:pt x="44" y="621"/>
                      <a:pt x="46" y="621"/>
                    </a:cubicBezTo>
                    <a:cubicBezTo>
                      <a:pt x="57" y="621"/>
                      <a:pt x="70" y="617"/>
                      <a:pt x="81" y="616"/>
                    </a:cubicBezTo>
                    <a:cubicBezTo>
                      <a:pt x="81" y="616"/>
                      <a:pt x="81" y="616"/>
                      <a:pt x="81" y="616"/>
                    </a:cubicBezTo>
                    <a:cubicBezTo>
                      <a:pt x="81" y="616"/>
                      <a:pt x="81" y="616"/>
                      <a:pt x="81" y="616"/>
                    </a:cubicBezTo>
                    <a:cubicBezTo>
                      <a:pt x="79" y="618"/>
                      <a:pt x="77" y="620"/>
                      <a:pt x="75" y="621"/>
                    </a:cubicBezTo>
                    <a:cubicBezTo>
                      <a:pt x="71" y="623"/>
                      <a:pt x="67" y="624"/>
                      <a:pt x="68" y="629"/>
                    </a:cubicBezTo>
                    <a:cubicBezTo>
                      <a:pt x="68" y="631"/>
                      <a:pt x="80" y="630"/>
                      <a:pt x="84" y="631"/>
                    </a:cubicBezTo>
                    <a:cubicBezTo>
                      <a:pt x="81" y="634"/>
                      <a:pt x="72" y="634"/>
                      <a:pt x="72" y="638"/>
                    </a:cubicBezTo>
                    <a:cubicBezTo>
                      <a:pt x="82" y="637"/>
                      <a:pt x="92" y="630"/>
                      <a:pt x="99" y="625"/>
                    </a:cubicBezTo>
                    <a:cubicBezTo>
                      <a:pt x="99" y="625"/>
                      <a:pt x="99" y="626"/>
                      <a:pt x="99" y="627"/>
                    </a:cubicBezTo>
                    <a:cubicBezTo>
                      <a:pt x="98" y="628"/>
                      <a:pt x="97" y="630"/>
                      <a:pt x="96" y="631"/>
                    </a:cubicBezTo>
                    <a:cubicBezTo>
                      <a:pt x="96" y="630"/>
                      <a:pt x="97" y="630"/>
                      <a:pt x="97" y="630"/>
                    </a:cubicBezTo>
                    <a:cubicBezTo>
                      <a:pt x="98" y="630"/>
                      <a:pt x="98" y="633"/>
                      <a:pt x="97" y="634"/>
                    </a:cubicBezTo>
                    <a:cubicBezTo>
                      <a:pt x="97" y="634"/>
                      <a:pt x="98" y="634"/>
                      <a:pt x="98" y="634"/>
                    </a:cubicBezTo>
                    <a:cubicBezTo>
                      <a:pt x="100" y="634"/>
                      <a:pt x="101" y="634"/>
                      <a:pt x="103" y="633"/>
                    </a:cubicBezTo>
                    <a:cubicBezTo>
                      <a:pt x="105" y="632"/>
                      <a:pt x="107" y="632"/>
                      <a:pt x="109" y="632"/>
                    </a:cubicBezTo>
                    <a:cubicBezTo>
                      <a:pt x="110" y="632"/>
                      <a:pt x="111" y="632"/>
                      <a:pt x="112" y="632"/>
                    </a:cubicBezTo>
                    <a:cubicBezTo>
                      <a:pt x="115" y="629"/>
                      <a:pt x="118" y="626"/>
                      <a:pt x="122" y="624"/>
                    </a:cubicBezTo>
                    <a:cubicBezTo>
                      <a:pt x="126" y="623"/>
                      <a:pt x="131" y="622"/>
                      <a:pt x="135" y="621"/>
                    </a:cubicBezTo>
                    <a:cubicBezTo>
                      <a:pt x="139" y="621"/>
                      <a:pt x="142" y="622"/>
                      <a:pt x="145" y="624"/>
                    </a:cubicBezTo>
                    <a:cubicBezTo>
                      <a:pt x="132" y="629"/>
                      <a:pt x="124" y="637"/>
                      <a:pt x="113" y="638"/>
                    </a:cubicBezTo>
                    <a:cubicBezTo>
                      <a:pt x="115" y="637"/>
                      <a:pt x="116" y="636"/>
                      <a:pt x="116" y="634"/>
                    </a:cubicBezTo>
                    <a:cubicBezTo>
                      <a:pt x="106" y="636"/>
                      <a:pt x="101" y="642"/>
                      <a:pt x="97" y="645"/>
                    </a:cubicBezTo>
                    <a:cubicBezTo>
                      <a:pt x="89" y="650"/>
                      <a:pt x="76" y="653"/>
                      <a:pt x="77" y="662"/>
                    </a:cubicBezTo>
                    <a:cubicBezTo>
                      <a:pt x="84" y="659"/>
                      <a:pt x="90" y="654"/>
                      <a:pt x="97" y="654"/>
                    </a:cubicBezTo>
                    <a:cubicBezTo>
                      <a:pt x="98" y="654"/>
                      <a:pt x="100" y="654"/>
                      <a:pt x="101" y="654"/>
                    </a:cubicBezTo>
                    <a:cubicBezTo>
                      <a:pt x="88" y="660"/>
                      <a:pt x="90" y="666"/>
                      <a:pt x="91" y="673"/>
                    </a:cubicBezTo>
                    <a:cubicBezTo>
                      <a:pt x="87" y="675"/>
                      <a:pt x="81" y="676"/>
                      <a:pt x="83" y="679"/>
                    </a:cubicBezTo>
                    <a:cubicBezTo>
                      <a:pt x="88" y="676"/>
                      <a:pt x="92" y="675"/>
                      <a:pt x="95" y="675"/>
                    </a:cubicBezTo>
                    <a:cubicBezTo>
                      <a:pt x="99" y="675"/>
                      <a:pt x="101" y="677"/>
                      <a:pt x="103" y="677"/>
                    </a:cubicBezTo>
                    <a:cubicBezTo>
                      <a:pt x="116" y="673"/>
                      <a:pt x="120" y="665"/>
                      <a:pt x="133" y="664"/>
                    </a:cubicBezTo>
                    <a:cubicBezTo>
                      <a:pt x="133" y="664"/>
                      <a:pt x="133" y="664"/>
                      <a:pt x="133" y="664"/>
                    </a:cubicBezTo>
                    <a:cubicBezTo>
                      <a:pt x="133" y="664"/>
                      <a:pt x="133" y="664"/>
                      <a:pt x="133" y="664"/>
                    </a:cubicBezTo>
                    <a:cubicBezTo>
                      <a:pt x="126" y="670"/>
                      <a:pt x="125" y="675"/>
                      <a:pt x="126" y="683"/>
                    </a:cubicBezTo>
                    <a:cubicBezTo>
                      <a:pt x="117" y="685"/>
                      <a:pt x="116" y="689"/>
                      <a:pt x="113" y="689"/>
                    </a:cubicBezTo>
                    <a:cubicBezTo>
                      <a:pt x="112" y="689"/>
                      <a:pt x="111" y="689"/>
                      <a:pt x="110" y="688"/>
                    </a:cubicBezTo>
                    <a:cubicBezTo>
                      <a:pt x="104" y="696"/>
                      <a:pt x="86" y="700"/>
                      <a:pt x="80" y="709"/>
                    </a:cubicBezTo>
                    <a:cubicBezTo>
                      <a:pt x="94" y="704"/>
                      <a:pt x="107" y="692"/>
                      <a:pt x="119" y="692"/>
                    </a:cubicBezTo>
                    <a:cubicBezTo>
                      <a:pt x="121" y="692"/>
                      <a:pt x="123" y="692"/>
                      <a:pt x="125" y="693"/>
                    </a:cubicBezTo>
                    <a:cubicBezTo>
                      <a:pt x="130" y="689"/>
                      <a:pt x="135" y="690"/>
                      <a:pt x="140" y="686"/>
                    </a:cubicBezTo>
                    <a:cubicBezTo>
                      <a:pt x="142" y="685"/>
                      <a:pt x="142" y="680"/>
                      <a:pt x="144" y="678"/>
                    </a:cubicBezTo>
                    <a:cubicBezTo>
                      <a:pt x="147" y="675"/>
                      <a:pt x="150" y="673"/>
                      <a:pt x="153" y="671"/>
                    </a:cubicBezTo>
                    <a:cubicBezTo>
                      <a:pt x="155" y="671"/>
                      <a:pt x="159" y="670"/>
                      <a:pt x="159" y="668"/>
                    </a:cubicBezTo>
                    <a:cubicBezTo>
                      <a:pt x="163" y="665"/>
                      <a:pt x="169" y="662"/>
                      <a:pt x="174" y="659"/>
                    </a:cubicBezTo>
                    <a:cubicBezTo>
                      <a:pt x="170" y="659"/>
                      <a:pt x="166" y="662"/>
                      <a:pt x="165" y="662"/>
                    </a:cubicBezTo>
                    <a:cubicBezTo>
                      <a:pt x="164" y="662"/>
                      <a:pt x="164" y="662"/>
                      <a:pt x="164" y="662"/>
                    </a:cubicBezTo>
                    <a:cubicBezTo>
                      <a:pt x="164" y="655"/>
                      <a:pt x="169" y="652"/>
                      <a:pt x="172" y="647"/>
                    </a:cubicBezTo>
                    <a:cubicBezTo>
                      <a:pt x="171" y="648"/>
                      <a:pt x="169" y="649"/>
                      <a:pt x="168" y="649"/>
                    </a:cubicBezTo>
                    <a:cubicBezTo>
                      <a:pt x="167" y="649"/>
                      <a:pt x="167" y="649"/>
                      <a:pt x="166" y="648"/>
                    </a:cubicBezTo>
                    <a:cubicBezTo>
                      <a:pt x="170" y="647"/>
                      <a:pt x="171" y="646"/>
                      <a:pt x="171" y="643"/>
                    </a:cubicBezTo>
                    <a:cubicBezTo>
                      <a:pt x="170" y="643"/>
                      <a:pt x="169" y="643"/>
                      <a:pt x="169" y="643"/>
                    </a:cubicBezTo>
                    <a:cubicBezTo>
                      <a:pt x="169" y="643"/>
                      <a:pt x="168" y="643"/>
                      <a:pt x="168" y="643"/>
                    </a:cubicBezTo>
                    <a:cubicBezTo>
                      <a:pt x="168" y="644"/>
                      <a:pt x="167" y="644"/>
                      <a:pt x="167" y="644"/>
                    </a:cubicBezTo>
                    <a:cubicBezTo>
                      <a:pt x="167" y="644"/>
                      <a:pt x="166" y="644"/>
                      <a:pt x="166" y="644"/>
                    </a:cubicBezTo>
                    <a:cubicBezTo>
                      <a:pt x="174" y="637"/>
                      <a:pt x="182" y="636"/>
                      <a:pt x="190" y="636"/>
                    </a:cubicBezTo>
                    <a:cubicBezTo>
                      <a:pt x="193" y="636"/>
                      <a:pt x="195" y="636"/>
                      <a:pt x="198" y="636"/>
                    </a:cubicBezTo>
                    <a:cubicBezTo>
                      <a:pt x="196" y="637"/>
                      <a:pt x="196" y="638"/>
                      <a:pt x="196" y="640"/>
                    </a:cubicBezTo>
                    <a:cubicBezTo>
                      <a:pt x="200" y="636"/>
                      <a:pt x="206" y="634"/>
                      <a:pt x="212" y="634"/>
                    </a:cubicBezTo>
                    <a:cubicBezTo>
                      <a:pt x="213" y="634"/>
                      <a:pt x="215" y="634"/>
                      <a:pt x="216" y="634"/>
                    </a:cubicBezTo>
                    <a:cubicBezTo>
                      <a:pt x="213" y="636"/>
                      <a:pt x="214" y="637"/>
                      <a:pt x="212" y="637"/>
                    </a:cubicBezTo>
                    <a:cubicBezTo>
                      <a:pt x="212" y="637"/>
                      <a:pt x="211" y="637"/>
                      <a:pt x="211" y="637"/>
                    </a:cubicBezTo>
                    <a:cubicBezTo>
                      <a:pt x="211" y="638"/>
                      <a:pt x="212" y="639"/>
                      <a:pt x="213" y="639"/>
                    </a:cubicBezTo>
                    <a:cubicBezTo>
                      <a:pt x="214" y="639"/>
                      <a:pt x="215" y="638"/>
                      <a:pt x="216" y="638"/>
                    </a:cubicBezTo>
                    <a:cubicBezTo>
                      <a:pt x="217" y="638"/>
                      <a:pt x="218" y="638"/>
                      <a:pt x="219" y="638"/>
                    </a:cubicBezTo>
                    <a:cubicBezTo>
                      <a:pt x="220" y="638"/>
                      <a:pt x="221" y="638"/>
                      <a:pt x="222" y="640"/>
                    </a:cubicBezTo>
                    <a:cubicBezTo>
                      <a:pt x="217" y="643"/>
                      <a:pt x="211" y="640"/>
                      <a:pt x="211" y="646"/>
                    </a:cubicBezTo>
                    <a:cubicBezTo>
                      <a:pt x="214" y="645"/>
                      <a:pt x="216" y="644"/>
                      <a:pt x="218" y="644"/>
                    </a:cubicBezTo>
                    <a:cubicBezTo>
                      <a:pt x="219" y="644"/>
                      <a:pt x="219" y="644"/>
                      <a:pt x="220" y="644"/>
                    </a:cubicBezTo>
                    <a:cubicBezTo>
                      <a:pt x="212" y="649"/>
                      <a:pt x="204" y="649"/>
                      <a:pt x="202" y="657"/>
                    </a:cubicBezTo>
                    <a:cubicBezTo>
                      <a:pt x="209" y="653"/>
                      <a:pt x="217" y="650"/>
                      <a:pt x="221" y="645"/>
                    </a:cubicBezTo>
                    <a:cubicBezTo>
                      <a:pt x="222" y="645"/>
                      <a:pt x="222" y="647"/>
                      <a:pt x="222" y="649"/>
                    </a:cubicBezTo>
                    <a:cubicBezTo>
                      <a:pt x="226" y="648"/>
                      <a:pt x="231" y="644"/>
                      <a:pt x="234" y="644"/>
                    </a:cubicBezTo>
                    <a:cubicBezTo>
                      <a:pt x="235" y="644"/>
                      <a:pt x="236" y="645"/>
                      <a:pt x="237" y="646"/>
                    </a:cubicBezTo>
                    <a:cubicBezTo>
                      <a:pt x="226" y="650"/>
                      <a:pt x="218" y="656"/>
                      <a:pt x="210" y="664"/>
                    </a:cubicBezTo>
                    <a:cubicBezTo>
                      <a:pt x="209" y="664"/>
                      <a:pt x="209" y="664"/>
                      <a:pt x="209" y="664"/>
                    </a:cubicBezTo>
                    <a:cubicBezTo>
                      <a:pt x="207" y="664"/>
                      <a:pt x="206" y="663"/>
                      <a:pt x="205" y="662"/>
                    </a:cubicBezTo>
                    <a:cubicBezTo>
                      <a:pt x="204" y="661"/>
                      <a:pt x="204" y="660"/>
                      <a:pt x="202" y="660"/>
                    </a:cubicBezTo>
                    <a:cubicBezTo>
                      <a:pt x="202" y="660"/>
                      <a:pt x="201" y="660"/>
                      <a:pt x="200" y="660"/>
                    </a:cubicBezTo>
                    <a:cubicBezTo>
                      <a:pt x="196" y="672"/>
                      <a:pt x="177" y="674"/>
                      <a:pt x="167" y="682"/>
                    </a:cubicBezTo>
                    <a:cubicBezTo>
                      <a:pt x="167" y="682"/>
                      <a:pt x="167" y="682"/>
                      <a:pt x="167" y="682"/>
                    </a:cubicBezTo>
                    <a:cubicBezTo>
                      <a:pt x="168" y="682"/>
                      <a:pt x="169" y="683"/>
                      <a:pt x="167" y="684"/>
                    </a:cubicBezTo>
                    <a:cubicBezTo>
                      <a:pt x="168" y="685"/>
                      <a:pt x="170" y="685"/>
                      <a:pt x="171" y="685"/>
                    </a:cubicBezTo>
                    <a:cubicBezTo>
                      <a:pt x="172" y="685"/>
                      <a:pt x="173" y="685"/>
                      <a:pt x="174" y="685"/>
                    </a:cubicBezTo>
                    <a:cubicBezTo>
                      <a:pt x="174" y="685"/>
                      <a:pt x="174" y="685"/>
                      <a:pt x="174" y="685"/>
                    </a:cubicBezTo>
                    <a:cubicBezTo>
                      <a:pt x="174" y="685"/>
                      <a:pt x="174" y="685"/>
                      <a:pt x="174" y="685"/>
                    </a:cubicBezTo>
                    <a:cubicBezTo>
                      <a:pt x="166" y="689"/>
                      <a:pt x="159" y="693"/>
                      <a:pt x="155" y="699"/>
                    </a:cubicBezTo>
                    <a:cubicBezTo>
                      <a:pt x="164" y="694"/>
                      <a:pt x="174" y="689"/>
                      <a:pt x="181" y="683"/>
                    </a:cubicBezTo>
                    <a:cubicBezTo>
                      <a:pt x="184" y="687"/>
                      <a:pt x="175" y="686"/>
                      <a:pt x="178" y="690"/>
                    </a:cubicBezTo>
                    <a:cubicBezTo>
                      <a:pt x="186" y="687"/>
                      <a:pt x="194" y="684"/>
                      <a:pt x="197" y="679"/>
                    </a:cubicBezTo>
                    <a:cubicBezTo>
                      <a:pt x="198" y="681"/>
                      <a:pt x="198" y="682"/>
                      <a:pt x="197" y="684"/>
                    </a:cubicBezTo>
                    <a:cubicBezTo>
                      <a:pt x="201" y="682"/>
                      <a:pt x="206" y="678"/>
                      <a:pt x="211" y="678"/>
                    </a:cubicBezTo>
                    <a:cubicBezTo>
                      <a:pt x="212" y="678"/>
                      <a:pt x="214" y="679"/>
                      <a:pt x="215" y="681"/>
                    </a:cubicBezTo>
                    <a:cubicBezTo>
                      <a:pt x="220" y="677"/>
                      <a:pt x="229" y="674"/>
                      <a:pt x="233" y="670"/>
                    </a:cubicBezTo>
                    <a:cubicBezTo>
                      <a:pt x="231" y="671"/>
                      <a:pt x="230" y="671"/>
                      <a:pt x="228" y="671"/>
                    </a:cubicBezTo>
                    <a:cubicBezTo>
                      <a:pt x="226" y="671"/>
                      <a:pt x="224" y="670"/>
                      <a:pt x="225" y="667"/>
                    </a:cubicBezTo>
                    <a:cubicBezTo>
                      <a:pt x="224" y="668"/>
                      <a:pt x="218" y="668"/>
                      <a:pt x="219" y="671"/>
                    </a:cubicBezTo>
                    <a:cubicBezTo>
                      <a:pt x="220" y="671"/>
                      <a:pt x="220" y="671"/>
                      <a:pt x="221" y="671"/>
                    </a:cubicBezTo>
                    <a:cubicBezTo>
                      <a:pt x="224" y="671"/>
                      <a:pt x="227" y="672"/>
                      <a:pt x="225" y="673"/>
                    </a:cubicBezTo>
                    <a:cubicBezTo>
                      <a:pt x="223" y="674"/>
                      <a:pt x="220" y="676"/>
                      <a:pt x="218" y="676"/>
                    </a:cubicBezTo>
                    <a:cubicBezTo>
                      <a:pt x="217" y="676"/>
                      <a:pt x="217" y="676"/>
                      <a:pt x="216" y="676"/>
                    </a:cubicBezTo>
                    <a:cubicBezTo>
                      <a:pt x="216" y="674"/>
                      <a:pt x="217" y="673"/>
                      <a:pt x="216" y="671"/>
                    </a:cubicBezTo>
                    <a:cubicBezTo>
                      <a:pt x="212" y="674"/>
                      <a:pt x="208" y="676"/>
                      <a:pt x="203" y="676"/>
                    </a:cubicBezTo>
                    <a:cubicBezTo>
                      <a:pt x="201" y="676"/>
                      <a:pt x="199" y="676"/>
                      <a:pt x="197" y="675"/>
                    </a:cubicBezTo>
                    <a:cubicBezTo>
                      <a:pt x="197" y="674"/>
                      <a:pt x="198" y="674"/>
                      <a:pt x="198" y="674"/>
                    </a:cubicBezTo>
                    <a:cubicBezTo>
                      <a:pt x="200" y="673"/>
                      <a:pt x="202" y="672"/>
                      <a:pt x="204" y="671"/>
                    </a:cubicBezTo>
                    <a:cubicBezTo>
                      <a:pt x="205" y="672"/>
                      <a:pt x="206" y="673"/>
                      <a:pt x="207" y="673"/>
                    </a:cubicBezTo>
                    <a:cubicBezTo>
                      <a:pt x="208" y="673"/>
                      <a:pt x="208" y="673"/>
                      <a:pt x="208" y="671"/>
                    </a:cubicBezTo>
                    <a:cubicBezTo>
                      <a:pt x="208" y="671"/>
                      <a:pt x="208" y="671"/>
                      <a:pt x="207" y="671"/>
                    </a:cubicBezTo>
                    <a:cubicBezTo>
                      <a:pt x="207" y="671"/>
                      <a:pt x="206" y="671"/>
                      <a:pt x="206" y="670"/>
                    </a:cubicBezTo>
                    <a:cubicBezTo>
                      <a:pt x="222" y="663"/>
                      <a:pt x="238" y="656"/>
                      <a:pt x="251" y="652"/>
                    </a:cubicBezTo>
                    <a:cubicBezTo>
                      <a:pt x="256" y="651"/>
                      <a:pt x="260" y="649"/>
                      <a:pt x="265" y="647"/>
                    </a:cubicBezTo>
                    <a:cubicBezTo>
                      <a:pt x="268" y="647"/>
                      <a:pt x="272" y="646"/>
                      <a:pt x="275" y="646"/>
                    </a:cubicBezTo>
                    <a:cubicBezTo>
                      <a:pt x="275" y="646"/>
                      <a:pt x="275" y="646"/>
                      <a:pt x="275" y="646"/>
                    </a:cubicBezTo>
                    <a:cubicBezTo>
                      <a:pt x="274" y="645"/>
                      <a:pt x="274" y="644"/>
                      <a:pt x="274" y="643"/>
                    </a:cubicBezTo>
                    <a:cubicBezTo>
                      <a:pt x="277" y="642"/>
                      <a:pt x="280" y="641"/>
                      <a:pt x="283" y="639"/>
                    </a:cubicBezTo>
                    <a:cubicBezTo>
                      <a:pt x="283" y="639"/>
                      <a:pt x="283" y="639"/>
                      <a:pt x="283" y="639"/>
                    </a:cubicBezTo>
                    <a:cubicBezTo>
                      <a:pt x="284" y="639"/>
                      <a:pt x="285" y="639"/>
                      <a:pt x="285" y="640"/>
                    </a:cubicBezTo>
                    <a:cubicBezTo>
                      <a:pt x="285" y="643"/>
                      <a:pt x="277" y="639"/>
                      <a:pt x="277" y="644"/>
                    </a:cubicBezTo>
                    <a:cubicBezTo>
                      <a:pt x="278" y="644"/>
                      <a:pt x="278" y="645"/>
                      <a:pt x="279" y="645"/>
                    </a:cubicBezTo>
                    <a:cubicBezTo>
                      <a:pt x="280" y="645"/>
                      <a:pt x="281" y="644"/>
                      <a:pt x="283" y="643"/>
                    </a:cubicBezTo>
                    <a:cubicBezTo>
                      <a:pt x="284" y="643"/>
                      <a:pt x="285" y="642"/>
                      <a:pt x="287" y="642"/>
                    </a:cubicBezTo>
                    <a:cubicBezTo>
                      <a:pt x="288" y="642"/>
                      <a:pt x="288" y="642"/>
                      <a:pt x="289" y="642"/>
                    </a:cubicBezTo>
                    <a:cubicBezTo>
                      <a:pt x="287" y="644"/>
                      <a:pt x="281" y="644"/>
                      <a:pt x="282" y="647"/>
                    </a:cubicBezTo>
                    <a:cubicBezTo>
                      <a:pt x="283" y="646"/>
                      <a:pt x="284" y="646"/>
                      <a:pt x="285" y="646"/>
                    </a:cubicBezTo>
                    <a:cubicBezTo>
                      <a:pt x="286" y="646"/>
                      <a:pt x="286" y="647"/>
                      <a:pt x="286" y="649"/>
                    </a:cubicBezTo>
                    <a:cubicBezTo>
                      <a:pt x="292" y="644"/>
                      <a:pt x="297" y="639"/>
                      <a:pt x="303" y="633"/>
                    </a:cubicBezTo>
                    <a:cubicBezTo>
                      <a:pt x="298" y="637"/>
                      <a:pt x="293" y="638"/>
                      <a:pt x="288" y="638"/>
                    </a:cubicBezTo>
                    <a:cubicBezTo>
                      <a:pt x="287" y="638"/>
                      <a:pt x="286" y="638"/>
                      <a:pt x="285" y="638"/>
                    </a:cubicBezTo>
                    <a:cubicBezTo>
                      <a:pt x="302" y="629"/>
                      <a:pt x="318" y="619"/>
                      <a:pt x="336" y="614"/>
                    </a:cubicBezTo>
                    <a:cubicBezTo>
                      <a:pt x="337" y="607"/>
                      <a:pt x="343" y="603"/>
                      <a:pt x="350" y="603"/>
                    </a:cubicBezTo>
                    <a:cubicBezTo>
                      <a:pt x="350" y="603"/>
                      <a:pt x="350" y="603"/>
                      <a:pt x="350" y="603"/>
                    </a:cubicBezTo>
                    <a:cubicBezTo>
                      <a:pt x="351" y="615"/>
                      <a:pt x="326" y="617"/>
                      <a:pt x="321" y="627"/>
                    </a:cubicBezTo>
                    <a:cubicBezTo>
                      <a:pt x="338" y="622"/>
                      <a:pt x="357" y="614"/>
                      <a:pt x="377" y="606"/>
                    </a:cubicBezTo>
                    <a:cubicBezTo>
                      <a:pt x="377" y="606"/>
                      <a:pt x="377" y="606"/>
                      <a:pt x="377" y="606"/>
                    </a:cubicBezTo>
                    <a:cubicBezTo>
                      <a:pt x="377" y="606"/>
                      <a:pt x="377" y="606"/>
                      <a:pt x="377" y="606"/>
                    </a:cubicBezTo>
                    <a:cubicBezTo>
                      <a:pt x="371" y="609"/>
                      <a:pt x="367" y="613"/>
                      <a:pt x="367" y="617"/>
                    </a:cubicBezTo>
                    <a:cubicBezTo>
                      <a:pt x="367" y="617"/>
                      <a:pt x="367" y="617"/>
                      <a:pt x="367" y="617"/>
                    </a:cubicBezTo>
                    <a:cubicBezTo>
                      <a:pt x="366" y="617"/>
                      <a:pt x="365" y="616"/>
                      <a:pt x="365" y="616"/>
                    </a:cubicBezTo>
                    <a:cubicBezTo>
                      <a:pt x="364" y="615"/>
                      <a:pt x="363" y="614"/>
                      <a:pt x="362" y="614"/>
                    </a:cubicBezTo>
                    <a:cubicBezTo>
                      <a:pt x="362" y="614"/>
                      <a:pt x="361" y="615"/>
                      <a:pt x="360" y="615"/>
                    </a:cubicBezTo>
                    <a:cubicBezTo>
                      <a:pt x="343" y="627"/>
                      <a:pt x="321" y="636"/>
                      <a:pt x="304" y="644"/>
                    </a:cubicBezTo>
                    <a:cubicBezTo>
                      <a:pt x="307" y="643"/>
                      <a:pt x="309" y="643"/>
                      <a:pt x="310" y="643"/>
                    </a:cubicBezTo>
                    <a:cubicBezTo>
                      <a:pt x="312" y="643"/>
                      <a:pt x="313" y="643"/>
                      <a:pt x="313" y="643"/>
                    </a:cubicBezTo>
                    <a:cubicBezTo>
                      <a:pt x="312" y="644"/>
                      <a:pt x="308" y="645"/>
                      <a:pt x="309" y="647"/>
                    </a:cubicBezTo>
                    <a:cubicBezTo>
                      <a:pt x="306" y="648"/>
                      <a:pt x="304" y="649"/>
                      <a:pt x="302" y="650"/>
                    </a:cubicBezTo>
                    <a:cubicBezTo>
                      <a:pt x="302" y="649"/>
                      <a:pt x="302" y="649"/>
                      <a:pt x="302" y="649"/>
                    </a:cubicBezTo>
                    <a:cubicBezTo>
                      <a:pt x="301" y="648"/>
                      <a:pt x="303" y="647"/>
                      <a:pt x="301" y="645"/>
                    </a:cubicBezTo>
                    <a:cubicBezTo>
                      <a:pt x="301" y="645"/>
                      <a:pt x="301" y="645"/>
                      <a:pt x="300" y="646"/>
                    </a:cubicBezTo>
                    <a:cubicBezTo>
                      <a:pt x="300" y="645"/>
                      <a:pt x="300" y="645"/>
                      <a:pt x="300" y="645"/>
                    </a:cubicBezTo>
                    <a:cubicBezTo>
                      <a:pt x="296" y="646"/>
                      <a:pt x="294" y="647"/>
                      <a:pt x="293" y="649"/>
                    </a:cubicBezTo>
                    <a:cubicBezTo>
                      <a:pt x="291" y="650"/>
                      <a:pt x="289" y="651"/>
                      <a:pt x="287" y="652"/>
                    </a:cubicBezTo>
                    <a:cubicBezTo>
                      <a:pt x="286" y="651"/>
                      <a:pt x="285" y="650"/>
                      <a:pt x="284" y="650"/>
                    </a:cubicBezTo>
                    <a:cubicBezTo>
                      <a:pt x="277" y="652"/>
                      <a:pt x="277" y="658"/>
                      <a:pt x="272" y="661"/>
                    </a:cubicBezTo>
                    <a:cubicBezTo>
                      <a:pt x="276" y="659"/>
                      <a:pt x="282" y="658"/>
                      <a:pt x="286" y="655"/>
                    </a:cubicBezTo>
                    <a:cubicBezTo>
                      <a:pt x="287" y="655"/>
                      <a:pt x="287" y="655"/>
                      <a:pt x="287" y="656"/>
                    </a:cubicBezTo>
                    <a:cubicBezTo>
                      <a:pt x="283" y="660"/>
                      <a:pt x="269" y="664"/>
                      <a:pt x="263" y="671"/>
                    </a:cubicBezTo>
                    <a:cubicBezTo>
                      <a:pt x="264" y="669"/>
                      <a:pt x="263" y="668"/>
                      <a:pt x="262" y="668"/>
                    </a:cubicBezTo>
                    <a:cubicBezTo>
                      <a:pt x="261" y="668"/>
                      <a:pt x="260" y="668"/>
                      <a:pt x="258" y="669"/>
                    </a:cubicBezTo>
                    <a:cubicBezTo>
                      <a:pt x="257" y="669"/>
                      <a:pt x="256" y="669"/>
                      <a:pt x="255" y="669"/>
                    </a:cubicBezTo>
                    <a:cubicBezTo>
                      <a:pt x="254" y="669"/>
                      <a:pt x="253" y="669"/>
                      <a:pt x="253" y="669"/>
                    </a:cubicBezTo>
                    <a:cubicBezTo>
                      <a:pt x="257" y="676"/>
                      <a:pt x="237" y="678"/>
                      <a:pt x="244" y="682"/>
                    </a:cubicBezTo>
                    <a:cubicBezTo>
                      <a:pt x="245" y="682"/>
                      <a:pt x="245" y="682"/>
                      <a:pt x="245" y="682"/>
                    </a:cubicBezTo>
                    <a:cubicBezTo>
                      <a:pt x="246" y="682"/>
                      <a:pt x="247" y="681"/>
                      <a:pt x="248" y="681"/>
                    </a:cubicBezTo>
                    <a:cubicBezTo>
                      <a:pt x="249" y="680"/>
                      <a:pt x="250" y="679"/>
                      <a:pt x="251" y="679"/>
                    </a:cubicBezTo>
                    <a:cubicBezTo>
                      <a:pt x="252" y="679"/>
                      <a:pt x="254" y="679"/>
                      <a:pt x="255" y="681"/>
                    </a:cubicBezTo>
                    <a:cubicBezTo>
                      <a:pt x="251" y="684"/>
                      <a:pt x="241" y="690"/>
                      <a:pt x="235" y="690"/>
                    </a:cubicBezTo>
                    <a:cubicBezTo>
                      <a:pt x="234" y="690"/>
                      <a:pt x="232" y="690"/>
                      <a:pt x="232" y="689"/>
                    </a:cubicBezTo>
                    <a:cubicBezTo>
                      <a:pt x="237" y="686"/>
                      <a:pt x="229" y="685"/>
                      <a:pt x="233" y="681"/>
                    </a:cubicBezTo>
                    <a:cubicBezTo>
                      <a:pt x="221" y="688"/>
                      <a:pt x="205" y="699"/>
                      <a:pt x="191" y="702"/>
                    </a:cubicBezTo>
                    <a:cubicBezTo>
                      <a:pt x="189" y="705"/>
                      <a:pt x="194" y="705"/>
                      <a:pt x="191" y="707"/>
                    </a:cubicBezTo>
                    <a:cubicBezTo>
                      <a:pt x="191" y="706"/>
                      <a:pt x="189" y="706"/>
                      <a:pt x="188" y="706"/>
                    </a:cubicBezTo>
                    <a:cubicBezTo>
                      <a:pt x="184" y="706"/>
                      <a:pt x="178" y="710"/>
                      <a:pt x="175" y="712"/>
                    </a:cubicBezTo>
                    <a:cubicBezTo>
                      <a:pt x="175" y="713"/>
                      <a:pt x="176" y="713"/>
                      <a:pt x="176" y="713"/>
                    </a:cubicBezTo>
                    <a:cubicBezTo>
                      <a:pt x="177" y="713"/>
                      <a:pt x="177" y="712"/>
                      <a:pt x="178" y="712"/>
                    </a:cubicBezTo>
                    <a:cubicBezTo>
                      <a:pt x="178" y="711"/>
                      <a:pt x="179" y="710"/>
                      <a:pt x="180" y="710"/>
                    </a:cubicBezTo>
                    <a:cubicBezTo>
                      <a:pt x="180" y="710"/>
                      <a:pt x="181" y="711"/>
                      <a:pt x="181" y="713"/>
                    </a:cubicBezTo>
                    <a:cubicBezTo>
                      <a:pt x="157" y="726"/>
                      <a:pt x="138" y="731"/>
                      <a:pt x="116" y="744"/>
                    </a:cubicBezTo>
                    <a:cubicBezTo>
                      <a:pt x="116" y="744"/>
                      <a:pt x="116" y="744"/>
                      <a:pt x="117" y="744"/>
                    </a:cubicBezTo>
                    <a:cubicBezTo>
                      <a:pt x="117" y="744"/>
                      <a:pt x="117" y="744"/>
                      <a:pt x="118" y="744"/>
                    </a:cubicBezTo>
                    <a:cubicBezTo>
                      <a:pt x="118" y="744"/>
                      <a:pt x="119" y="744"/>
                      <a:pt x="119" y="744"/>
                    </a:cubicBezTo>
                    <a:cubicBezTo>
                      <a:pt x="120" y="744"/>
                      <a:pt x="121" y="745"/>
                      <a:pt x="121" y="746"/>
                    </a:cubicBezTo>
                    <a:cubicBezTo>
                      <a:pt x="109" y="750"/>
                      <a:pt x="109" y="750"/>
                      <a:pt x="100" y="757"/>
                    </a:cubicBezTo>
                    <a:cubicBezTo>
                      <a:pt x="100" y="755"/>
                      <a:pt x="100" y="755"/>
                      <a:pt x="99" y="755"/>
                    </a:cubicBezTo>
                    <a:cubicBezTo>
                      <a:pt x="99" y="755"/>
                      <a:pt x="98" y="755"/>
                      <a:pt x="98" y="755"/>
                    </a:cubicBezTo>
                    <a:cubicBezTo>
                      <a:pt x="98" y="755"/>
                      <a:pt x="97" y="755"/>
                      <a:pt x="97" y="755"/>
                    </a:cubicBezTo>
                    <a:cubicBezTo>
                      <a:pt x="96" y="755"/>
                      <a:pt x="96" y="755"/>
                      <a:pt x="95" y="753"/>
                    </a:cubicBezTo>
                    <a:cubicBezTo>
                      <a:pt x="92" y="760"/>
                      <a:pt x="82" y="758"/>
                      <a:pt x="82" y="766"/>
                    </a:cubicBezTo>
                    <a:cubicBezTo>
                      <a:pt x="82" y="766"/>
                      <a:pt x="83" y="766"/>
                      <a:pt x="83" y="766"/>
                    </a:cubicBezTo>
                    <a:cubicBezTo>
                      <a:pt x="85" y="766"/>
                      <a:pt x="88" y="765"/>
                      <a:pt x="91" y="764"/>
                    </a:cubicBezTo>
                    <a:cubicBezTo>
                      <a:pt x="93" y="763"/>
                      <a:pt x="96" y="761"/>
                      <a:pt x="97" y="761"/>
                    </a:cubicBezTo>
                    <a:cubicBezTo>
                      <a:pt x="98" y="761"/>
                      <a:pt x="98" y="762"/>
                      <a:pt x="97" y="765"/>
                    </a:cubicBezTo>
                    <a:cubicBezTo>
                      <a:pt x="103" y="764"/>
                      <a:pt x="99" y="760"/>
                      <a:pt x="101" y="758"/>
                    </a:cubicBezTo>
                    <a:cubicBezTo>
                      <a:pt x="102" y="759"/>
                      <a:pt x="103" y="759"/>
                      <a:pt x="104" y="759"/>
                    </a:cubicBezTo>
                    <a:cubicBezTo>
                      <a:pt x="105" y="759"/>
                      <a:pt x="106" y="759"/>
                      <a:pt x="107" y="758"/>
                    </a:cubicBezTo>
                    <a:cubicBezTo>
                      <a:pt x="108" y="757"/>
                      <a:pt x="110" y="756"/>
                      <a:pt x="111" y="756"/>
                    </a:cubicBezTo>
                    <a:cubicBezTo>
                      <a:pt x="112" y="756"/>
                      <a:pt x="112" y="756"/>
                      <a:pt x="113" y="756"/>
                    </a:cubicBezTo>
                    <a:cubicBezTo>
                      <a:pt x="109" y="758"/>
                      <a:pt x="108" y="759"/>
                      <a:pt x="107" y="762"/>
                    </a:cubicBezTo>
                    <a:cubicBezTo>
                      <a:pt x="131" y="753"/>
                      <a:pt x="152" y="738"/>
                      <a:pt x="189" y="730"/>
                    </a:cubicBezTo>
                    <a:cubicBezTo>
                      <a:pt x="189" y="730"/>
                      <a:pt x="189" y="730"/>
                      <a:pt x="189" y="730"/>
                    </a:cubicBezTo>
                    <a:cubicBezTo>
                      <a:pt x="189" y="730"/>
                      <a:pt x="189" y="730"/>
                      <a:pt x="189" y="730"/>
                    </a:cubicBezTo>
                    <a:cubicBezTo>
                      <a:pt x="182" y="731"/>
                      <a:pt x="191" y="734"/>
                      <a:pt x="188" y="735"/>
                    </a:cubicBezTo>
                    <a:cubicBezTo>
                      <a:pt x="183" y="735"/>
                      <a:pt x="181" y="741"/>
                      <a:pt x="178" y="741"/>
                    </a:cubicBezTo>
                    <a:cubicBezTo>
                      <a:pt x="177" y="741"/>
                      <a:pt x="176" y="741"/>
                      <a:pt x="176" y="740"/>
                    </a:cubicBezTo>
                    <a:cubicBezTo>
                      <a:pt x="179" y="739"/>
                      <a:pt x="181" y="738"/>
                      <a:pt x="180" y="735"/>
                    </a:cubicBezTo>
                    <a:cubicBezTo>
                      <a:pt x="179" y="735"/>
                      <a:pt x="179" y="735"/>
                      <a:pt x="178" y="735"/>
                    </a:cubicBezTo>
                    <a:cubicBezTo>
                      <a:pt x="177" y="735"/>
                      <a:pt x="176" y="735"/>
                      <a:pt x="176" y="736"/>
                    </a:cubicBezTo>
                    <a:cubicBezTo>
                      <a:pt x="175" y="737"/>
                      <a:pt x="174" y="738"/>
                      <a:pt x="173" y="738"/>
                    </a:cubicBezTo>
                    <a:cubicBezTo>
                      <a:pt x="172" y="738"/>
                      <a:pt x="171" y="738"/>
                      <a:pt x="171" y="736"/>
                    </a:cubicBezTo>
                    <a:cubicBezTo>
                      <a:pt x="150" y="752"/>
                      <a:pt x="121" y="761"/>
                      <a:pt x="102" y="777"/>
                    </a:cubicBezTo>
                    <a:cubicBezTo>
                      <a:pt x="129" y="766"/>
                      <a:pt x="151" y="751"/>
                      <a:pt x="175" y="742"/>
                    </a:cubicBezTo>
                    <a:cubicBezTo>
                      <a:pt x="175" y="742"/>
                      <a:pt x="175" y="742"/>
                      <a:pt x="175" y="742"/>
                    </a:cubicBezTo>
                    <a:cubicBezTo>
                      <a:pt x="175" y="742"/>
                      <a:pt x="175" y="742"/>
                      <a:pt x="175" y="742"/>
                    </a:cubicBezTo>
                    <a:cubicBezTo>
                      <a:pt x="164" y="755"/>
                      <a:pt x="144" y="763"/>
                      <a:pt x="131" y="772"/>
                    </a:cubicBezTo>
                    <a:cubicBezTo>
                      <a:pt x="132" y="772"/>
                      <a:pt x="133" y="771"/>
                      <a:pt x="134" y="771"/>
                    </a:cubicBezTo>
                    <a:cubicBezTo>
                      <a:pt x="137" y="771"/>
                      <a:pt x="129" y="777"/>
                      <a:pt x="133" y="777"/>
                    </a:cubicBezTo>
                    <a:cubicBezTo>
                      <a:pt x="133" y="776"/>
                      <a:pt x="135" y="774"/>
                      <a:pt x="137" y="774"/>
                    </a:cubicBezTo>
                    <a:cubicBezTo>
                      <a:pt x="139" y="774"/>
                      <a:pt x="140" y="775"/>
                      <a:pt x="140" y="776"/>
                    </a:cubicBezTo>
                    <a:cubicBezTo>
                      <a:pt x="133" y="779"/>
                      <a:pt x="129" y="783"/>
                      <a:pt x="123" y="783"/>
                    </a:cubicBezTo>
                    <a:cubicBezTo>
                      <a:pt x="121" y="783"/>
                      <a:pt x="120" y="783"/>
                      <a:pt x="118" y="783"/>
                    </a:cubicBezTo>
                    <a:cubicBezTo>
                      <a:pt x="109" y="789"/>
                      <a:pt x="99" y="794"/>
                      <a:pt x="89" y="800"/>
                    </a:cubicBezTo>
                    <a:cubicBezTo>
                      <a:pt x="90" y="802"/>
                      <a:pt x="91" y="803"/>
                      <a:pt x="93" y="803"/>
                    </a:cubicBezTo>
                    <a:cubicBezTo>
                      <a:pt x="97" y="803"/>
                      <a:pt x="102" y="797"/>
                      <a:pt x="106" y="796"/>
                    </a:cubicBezTo>
                    <a:cubicBezTo>
                      <a:pt x="117" y="791"/>
                      <a:pt x="132" y="788"/>
                      <a:pt x="136" y="781"/>
                    </a:cubicBezTo>
                    <a:cubicBezTo>
                      <a:pt x="137" y="783"/>
                      <a:pt x="140" y="781"/>
                      <a:pt x="141" y="785"/>
                    </a:cubicBezTo>
                    <a:cubicBezTo>
                      <a:pt x="113" y="796"/>
                      <a:pt x="91" y="807"/>
                      <a:pt x="68" y="818"/>
                    </a:cubicBezTo>
                    <a:cubicBezTo>
                      <a:pt x="68" y="829"/>
                      <a:pt x="48" y="828"/>
                      <a:pt x="47" y="838"/>
                    </a:cubicBezTo>
                    <a:cubicBezTo>
                      <a:pt x="72" y="830"/>
                      <a:pt x="77" y="819"/>
                      <a:pt x="96" y="817"/>
                    </a:cubicBezTo>
                    <a:cubicBezTo>
                      <a:pt x="107" y="804"/>
                      <a:pt x="126" y="800"/>
                      <a:pt x="146" y="792"/>
                    </a:cubicBezTo>
                    <a:cubicBezTo>
                      <a:pt x="145" y="793"/>
                      <a:pt x="143" y="794"/>
                      <a:pt x="144" y="795"/>
                    </a:cubicBezTo>
                    <a:cubicBezTo>
                      <a:pt x="147" y="793"/>
                      <a:pt x="148" y="790"/>
                      <a:pt x="152" y="788"/>
                    </a:cubicBezTo>
                    <a:cubicBezTo>
                      <a:pt x="153" y="791"/>
                      <a:pt x="154" y="791"/>
                      <a:pt x="156" y="791"/>
                    </a:cubicBezTo>
                    <a:cubicBezTo>
                      <a:pt x="157" y="791"/>
                      <a:pt x="158" y="791"/>
                      <a:pt x="159" y="791"/>
                    </a:cubicBezTo>
                    <a:cubicBezTo>
                      <a:pt x="160" y="791"/>
                      <a:pt x="161" y="790"/>
                      <a:pt x="161" y="790"/>
                    </a:cubicBezTo>
                    <a:cubicBezTo>
                      <a:pt x="163" y="790"/>
                      <a:pt x="164" y="791"/>
                      <a:pt x="165" y="792"/>
                    </a:cubicBezTo>
                    <a:cubicBezTo>
                      <a:pt x="159" y="795"/>
                      <a:pt x="152" y="797"/>
                      <a:pt x="146" y="800"/>
                    </a:cubicBezTo>
                    <a:cubicBezTo>
                      <a:pt x="136" y="805"/>
                      <a:pt x="116" y="814"/>
                      <a:pt x="119" y="820"/>
                    </a:cubicBezTo>
                    <a:cubicBezTo>
                      <a:pt x="126" y="816"/>
                      <a:pt x="143" y="808"/>
                      <a:pt x="152" y="808"/>
                    </a:cubicBezTo>
                    <a:cubicBezTo>
                      <a:pt x="153" y="808"/>
                      <a:pt x="153" y="808"/>
                      <a:pt x="154" y="808"/>
                    </a:cubicBezTo>
                    <a:cubicBezTo>
                      <a:pt x="121" y="824"/>
                      <a:pt x="93" y="832"/>
                      <a:pt x="68" y="856"/>
                    </a:cubicBezTo>
                    <a:cubicBezTo>
                      <a:pt x="84" y="850"/>
                      <a:pt x="102" y="846"/>
                      <a:pt x="118" y="839"/>
                    </a:cubicBezTo>
                    <a:cubicBezTo>
                      <a:pt x="125" y="836"/>
                      <a:pt x="130" y="830"/>
                      <a:pt x="137" y="828"/>
                    </a:cubicBezTo>
                    <a:cubicBezTo>
                      <a:pt x="137" y="827"/>
                      <a:pt x="138" y="827"/>
                      <a:pt x="138" y="827"/>
                    </a:cubicBezTo>
                    <a:cubicBezTo>
                      <a:pt x="139" y="827"/>
                      <a:pt x="140" y="828"/>
                      <a:pt x="140" y="828"/>
                    </a:cubicBezTo>
                    <a:cubicBezTo>
                      <a:pt x="141" y="828"/>
                      <a:pt x="142" y="828"/>
                      <a:pt x="143" y="828"/>
                    </a:cubicBezTo>
                    <a:cubicBezTo>
                      <a:pt x="143" y="828"/>
                      <a:pt x="143" y="828"/>
                      <a:pt x="144" y="828"/>
                    </a:cubicBezTo>
                    <a:cubicBezTo>
                      <a:pt x="155" y="826"/>
                      <a:pt x="167" y="816"/>
                      <a:pt x="178" y="813"/>
                    </a:cubicBezTo>
                    <a:cubicBezTo>
                      <a:pt x="190" y="809"/>
                      <a:pt x="201" y="802"/>
                      <a:pt x="213" y="802"/>
                    </a:cubicBezTo>
                    <a:cubicBezTo>
                      <a:pt x="213" y="802"/>
                      <a:pt x="214" y="802"/>
                      <a:pt x="215" y="802"/>
                    </a:cubicBezTo>
                    <a:cubicBezTo>
                      <a:pt x="213" y="803"/>
                      <a:pt x="207" y="803"/>
                      <a:pt x="209" y="806"/>
                    </a:cubicBezTo>
                    <a:cubicBezTo>
                      <a:pt x="209" y="806"/>
                      <a:pt x="210" y="806"/>
                      <a:pt x="210" y="806"/>
                    </a:cubicBezTo>
                    <a:cubicBezTo>
                      <a:pt x="213" y="806"/>
                      <a:pt x="214" y="802"/>
                      <a:pt x="218" y="801"/>
                    </a:cubicBezTo>
                    <a:cubicBezTo>
                      <a:pt x="225" y="797"/>
                      <a:pt x="235" y="798"/>
                      <a:pt x="243" y="794"/>
                    </a:cubicBezTo>
                    <a:cubicBezTo>
                      <a:pt x="244" y="794"/>
                      <a:pt x="245" y="791"/>
                      <a:pt x="246" y="790"/>
                    </a:cubicBezTo>
                    <a:cubicBezTo>
                      <a:pt x="256" y="784"/>
                      <a:pt x="268" y="783"/>
                      <a:pt x="274" y="778"/>
                    </a:cubicBezTo>
                    <a:cubicBezTo>
                      <a:pt x="274" y="778"/>
                      <a:pt x="274" y="778"/>
                      <a:pt x="274" y="778"/>
                    </a:cubicBezTo>
                    <a:cubicBezTo>
                      <a:pt x="274" y="778"/>
                      <a:pt x="274" y="778"/>
                      <a:pt x="274" y="778"/>
                    </a:cubicBezTo>
                    <a:cubicBezTo>
                      <a:pt x="274" y="780"/>
                      <a:pt x="274" y="781"/>
                      <a:pt x="276" y="781"/>
                    </a:cubicBezTo>
                    <a:cubicBezTo>
                      <a:pt x="277" y="781"/>
                      <a:pt x="277" y="781"/>
                      <a:pt x="277" y="781"/>
                    </a:cubicBezTo>
                    <a:cubicBezTo>
                      <a:pt x="279" y="779"/>
                      <a:pt x="277" y="775"/>
                      <a:pt x="280" y="773"/>
                    </a:cubicBezTo>
                    <a:cubicBezTo>
                      <a:pt x="293" y="769"/>
                      <a:pt x="314" y="766"/>
                      <a:pt x="321" y="754"/>
                    </a:cubicBezTo>
                    <a:cubicBezTo>
                      <a:pt x="323" y="755"/>
                      <a:pt x="323" y="755"/>
                      <a:pt x="324" y="755"/>
                    </a:cubicBezTo>
                    <a:cubicBezTo>
                      <a:pt x="326" y="755"/>
                      <a:pt x="325" y="751"/>
                      <a:pt x="329" y="749"/>
                    </a:cubicBezTo>
                    <a:cubicBezTo>
                      <a:pt x="330" y="751"/>
                      <a:pt x="332" y="751"/>
                      <a:pt x="334" y="751"/>
                    </a:cubicBezTo>
                    <a:cubicBezTo>
                      <a:pt x="342" y="751"/>
                      <a:pt x="354" y="742"/>
                      <a:pt x="356" y="738"/>
                    </a:cubicBezTo>
                    <a:cubicBezTo>
                      <a:pt x="357" y="739"/>
                      <a:pt x="359" y="740"/>
                      <a:pt x="361" y="740"/>
                    </a:cubicBezTo>
                    <a:cubicBezTo>
                      <a:pt x="365" y="740"/>
                      <a:pt x="369" y="737"/>
                      <a:pt x="373" y="734"/>
                    </a:cubicBezTo>
                    <a:cubicBezTo>
                      <a:pt x="377" y="732"/>
                      <a:pt x="380" y="729"/>
                      <a:pt x="383" y="729"/>
                    </a:cubicBezTo>
                    <a:cubicBezTo>
                      <a:pt x="384" y="729"/>
                      <a:pt x="385" y="729"/>
                      <a:pt x="385" y="730"/>
                    </a:cubicBezTo>
                    <a:cubicBezTo>
                      <a:pt x="382" y="726"/>
                      <a:pt x="386" y="726"/>
                      <a:pt x="386" y="723"/>
                    </a:cubicBezTo>
                    <a:cubicBezTo>
                      <a:pt x="385" y="723"/>
                      <a:pt x="385" y="723"/>
                      <a:pt x="385" y="723"/>
                    </a:cubicBezTo>
                    <a:cubicBezTo>
                      <a:pt x="381" y="723"/>
                      <a:pt x="377" y="725"/>
                      <a:pt x="373" y="727"/>
                    </a:cubicBezTo>
                    <a:cubicBezTo>
                      <a:pt x="368" y="730"/>
                      <a:pt x="364" y="732"/>
                      <a:pt x="361" y="732"/>
                    </a:cubicBezTo>
                    <a:cubicBezTo>
                      <a:pt x="360" y="732"/>
                      <a:pt x="360" y="732"/>
                      <a:pt x="359" y="732"/>
                    </a:cubicBezTo>
                    <a:cubicBezTo>
                      <a:pt x="371" y="724"/>
                      <a:pt x="387" y="718"/>
                      <a:pt x="400" y="711"/>
                    </a:cubicBezTo>
                    <a:cubicBezTo>
                      <a:pt x="401" y="712"/>
                      <a:pt x="401" y="712"/>
                      <a:pt x="402" y="712"/>
                    </a:cubicBezTo>
                    <a:cubicBezTo>
                      <a:pt x="402" y="712"/>
                      <a:pt x="402" y="711"/>
                      <a:pt x="402" y="711"/>
                    </a:cubicBezTo>
                    <a:cubicBezTo>
                      <a:pt x="404" y="710"/>
                      <a:pt x="406" y="708"/>
                      <a:pt x="409" y="707"/>
                    </a:cubicBezTo>
                    <a:cubicBezTo>
                      <a:pt x="411" y="707"/>
                      <a:pt x="414" y="706"/>
                      <a:pt x="415" y="706"/>
                    </a:cubicBezTo>
                    <a:cubicBezTo>
                      <a:pt x="415" y="706"/>
                      <a:pt x="415" y="706"/>
                      <a:pt x="415" y="706"/>
                    </a:cubicBezTo>
                    <a:cubicBezTo>
                      <a:pt x="415" y="706"/>
                      <a:pt x="415" y="706"/>
                      <a:pt x="415" y="706"/>
                    </a:cubicBezTo>
                    <a:cubicBezTo>
                      <a:pt x="411" y="713"/>
                      <a:pt x="403" y="712"/>
                      <a:pt x="399" y="716"/>
                    </a:cubicBezTo>
                    <a:cubicBezTo>
                      <a:pt x="395" y="718"/>
                      <a:pt x="391" y="719"/>
                      <a:pt x="387" y="721"/>
                    </a:cubicBezTo>
                    <a:cubicBezTo>
                      <a:pt x="388" y="725"/>
                      <a:pt x="392" y="723"/>
                      <a:pt x="393" y="726"/>
                    </a:cubicBezTo>
                    <a:cubicBezTo>
                      <a:pt x="399" y="725"/>
                      <a:pt x="405" y="720"/>
                      <a:pt x="410" y="720"/>
                    </a:cubicBezTo>
                    <a:cubicBezTo>
                      <a:pt x="410" y="720"/>
                      <a:pt x="411" y="720"/>
                      <a:pt x="411" y="720"/>
                    </a:cubicBezTo>
                    <a:cubicBezTo>
                      <a:pt x="411" y="721"/>
                      <a:pt x="409" y="721"/>
                      <a:pt x="409" y="722"/>
                    </a:cubicBezTo>
                    <a:cubicBezTo>
                      <a:pt x="413" y="721"/>
                      <a:pt x="413" y="718"/>
                      <a:pt x="410" y="717"/>
                    </a:cubicBezTo>
                    <a:cubicBezTo>
                      <a:pt x="414" y="712"/>
                      <a:pt x="420" y="713"/>
                      <a:pt x="424" y="708"/>
                    </a:cubicBezTo>
                    <a:cubicBezTo>
                      <a:pt x="428" y="705"/>
                      <a:pt x="431" y="703"/>
                      <a:pt x="434" y="700"/>
                    </a:cubicBezTo>
                    <a:cubicBezTo>
                      <a:pt x="439" y="701"/>
                      <a:pt x="443" y="702"/>
                      <a:pt x="445" y="706"/>
                    </a:cubicBezTo>
                    <a:cubicBezTo>
                      <a:pt x="454" y="704"/>
                      <a:pt x="458" y="694"/>
                      <a:pt x="470" y="690"/>
                    </a:cubicBezTo>
                    <a:cubicBezTo>
                      <a:pt x="473" y="692"/>
                      <a:pt x="471" y="692"/>
                      <a:pt x="472" y="695"/>
                    </a:cubicBezTo>
                    <a:cubicBezTo>
                      <a:pt x="486" y="695"/>
                      <a:pt x="489" y="685"/>
                      <a:pt x="495" y="679"/>
                    </a:cubicBezTo>
                    <a:cubicBezTo>
                      <a:pt x="495" y="679"/>
                      <a:pt x="494" y="679"/>
                      <a:pt x="493" y="679"/>
                    </a:cubicBezTo>
                    <a:cubicBezTo>
                      <a:pt x="487" y="679"/>
                      <a:pt x="480" y="682"/>
                      <a:pt x="473" y="686"/>
                    </a:cubicBezTo>
                    <a:cubicBezTo>
                      <a:pt x="467" y="689"/>
                      <a:pt x="460" y="693"/>
                      <a:pt x="454" y="693"/>
                    </a:cubicBezTo>
                    <a:cubicBezTo>
                      <a:pt x="453" y="693"/>
                      <a:pt x="452" y="693"/>
                      <a:pt x="450" y="692"/>
                    </a:cubicBezTo>
                    <a:cubicBezTo>
                      <a:pt x="473" y="685"/>
                      <a:pt x="497" y="670"/>
                      <a:pt x="508" y="670"/>
                    </a:cubicBezTo>
                    <a:cubicBezTo>
                      <a:pt x="509" y="670"/>
                      <a:pt x="510" y="670"/>
                      <a:pt x="511" y="671"/>
                    </a:cubicBezTo>
                    <a:cubicBezTo>
                      <a:pt x="507" y="673"/>
                      <a:pt x="497" y="674"/>
                      <a:pt x="499" y="679"/>
                    </a:cubicBezTo>
                    <a:cubicBezTo>
                      <a:pt x="500" y="678"/>
                      <a:pt x="500" y="677"/>
                      <a:pt x="501" y="677"/>
                    </a:cubicBezTo>
                    <a:cubicBezTo>
                      <a:pt x="502" y="677"/>
                      <a:pt x="503" y="681"/>
                      <a:pt x="504" y="681"/>
                    </a:cubicBezTo>
                    <a:cubicBezTo>
                      <a:pt x="505" y="682"/>
                      <a:pt x="506" y="682"/>
                      <a:pt x="507" y="682"/>
                    </a:cubicBezTo>
                    <a:cubicBezTo>
                      <a:pt x="516" y="682"/>
                      <a:pt x="524" y="674"/>
                      <a:pt x="531" y="670"/>
                    </a:cubicBezTo>
                    <a:cubicBezTo>
                      <a:pt x="531" y="668"/>
                      <a:pt x="529" y="667"/>
                      <a:pt x="527" y="667"/>
                    </a:cubicBezTo>
                    <a:cubicBezTo>
                      <a:pt x="525" y="667"/>
                      <a:pt x="523" y="667"/>
                      <a:pt x="520" y="668"/>
                    </a:cubicBezTo>
                    <a:cubicBezTo>
                      <a:pt x="518" y="668"/>
                      <a:pt x="515" y="669"/>
                      <a:pt x="513" y="669"/>
                    </a:cubicBezTo>
                    <a:cubicBezTo>
                      <a:pt x="513" y="669"/>
                      <a:pt x="512" y="669"/>
                      <a:pt x="512" y="669"/>
                    </a:cubicBezTo>
                    <a:cubicBezTo>
                      <a:pt x="524" y="665"/>
                      <a:pt x="532" y="658"/>
                      <a:pt x="548" y="658"/>
                    </a:cubicBezTo>
                    <a:cubicBezTo>
                      <a:pt x="548" y="658"/>
                      <a:pt x="548" y="658"/>
                      <a:pt x="548" y="658"/>
                    </a:cubicBezTo>
                    <a:cubicBezTo>
                      <a:pt x="548" y="658"/>
                      <a:pt x="548" y="658"/>
                      <a:pt x="548" y="658"/>
                    </a:cubicBezTo>
                    <a:cubicBezTo>
                      <a:pt x="548" y="663"/>
                      <a:pt x="535" y="664"/>
                      <a:pt x="536" y="669"/>
                    </a:cubicBezTo>
                    <a:cubicBezTo>
                      <a:pt x="537" y="669"/>
                      <a:pt x="537" y="669"/>
                      <a:pt x="538" y="669"/>
                    </a:cubicBezTo>
                    <a:cubicBezTo>
                      <a:pt x="538" y="669"/>
                      <a:pt x="538" y="669"/>
                      <a:pt x="538" y="669"/>
                    </a:cubicBezTo>
                    <a:cubicBezTo>
                      <a:pt x="538" y="669"/>
                      <a:pt x="538" y="669"/>
                      <a:pt x="538" y="669"/>
                    </a:cubicBezTo>
                    <a:cubicBezTo>
                      <a:pt x="530" y="673"/>
                      <a:pt x="524" y="676"/>
                      <a:pt x="522" y="679"/>
                    </a:cubicBezTo>
                    <a:cubicBezTo>
                      <a:pt x="532" y="675"/>
                      <a:pt x="546" y="672"/>
                      <a:pt x="553" y="665"/>
                    </a:cubicBezTo>
                    <a:cubicBezTo>
                      <a:pt x="567" y="661"/>
                      <a:pt x="581" y="654"/>
                      <a:pt x="590" y="651"/>
                    </a:cubicBezTo>
                    <a:cubicBezTo>
                      <a:pt x="587" y="646"/>
                      <a:pt x="591" y="648"/>
                      <a:pt x="595" y="644"/>
                    </a:cubicBezTo>
                    <a:cubicBezTo>
                      <a:pt x="584" y="648"/>
                      <a:pt x="575" y="654"/>
                      <a:pt x="565" y="654"/>
                    </a:cubicBezTo>
                    <a:cubicBezTo>
                      <a:pt x="563" y="654"/>
                      <a:pt x="561" y="653"/>
                      <a:pt x="559" y="653"/>
                    </a:cubicBezTo>
                    <a:cubicBezTo>
                      <a:pt x="558" y="651"/>
                      <a:pt x="557" y="649"/>
                      <a:pt x="559" y="649"/>
                    </a:cubicBezTo>
                    <a:cubicBezTo>
                      <a:pt x="559" y="648"/>
                      <a:pt x="560" y="648"/>
                      <a:pt x="561" y="647"/>
                    </a:cubicBezTo>
                    <a:cubicBezTo>
                      <a:pt x="561" y="647"/>
                      <a:pt x="561" y="647"/>
                      <a:pt x="561" y="647"/>
                    </a:cubicBezTo>
                    <a:cubicBezTo>
                      <a:pt x="561" y="647"/>
                      <a:pt x="561" y="647"/>
                      <a:pt x="561" y="647"/>
                    </a:cubicBezTo>
                    <a:cubicBezTo>
                      <a:pt x="561" y="649"/>
                      <a:pt x="561" y="650"/>
                      <a:pt x="561" y="650"/>
                    </a:cubicBezTo>
                    <a:cubicBezTo>
                      <a:pt x="561" y="650"/>
                      <a:pt x="562" y="649"/>
                      <a:pt x="562" y="649"/>
                    </a:cubicBezTo>
                    <a:cubicBezTo>
                      <a:pt x="562" y="648"/>
                      <a:pt x="563" y="647"/>
                      <a:pt x="563" y="647"/>
                    </a:cubicBezTo>
                    <a:cubicBezTo>
                      <a:pt x="563" y="647"/>
                      <a:pt x="563" y="647"/>
                      <a:pt x="563" y="647"/>
                    </a:cubicBezTo>
                    <a:cubicBezTo>
                      <a:pt x="563" y="647"/>
                      <a:pt x="564" y="646"/>
                      <a:pt x="564" y="646"/>
                    </a:cubicBezTo>
                    <a:cubicBezTo>
                      <a:pt x="565" y="646"/>
                      <a:pt x="565" y="647"/>
                      <a:pt x="566" y="647"/>
                    </a:cubicBezTo>
                    <a:cubicBezTo>
                      <a:pt x="567" y="647"/>
                      <a:pt x="567" y="647"/>
                      <a:pt x="568" y="647"/>
                    </a:cubicBezTo>
                    <a:cubicBezTo>
                      <a:pt x="569" y="647"/>
                      <a:pt x="569" y="647"/>
                      <a:pt x="569" y="647"/>
                    </a:cubicBezTo>
                    <a:cubicBezTo>
                      <a:pt x="570" y="647"/>
                      <a:pt x="570" y="645"/>
                      <a:pt x="571" y="645"/>
                    </a:cubicBezTo>
                    <a:cubicBezTo>
                      <a:pt x="571" y="645"/>
                      <a:pt x="571" y="645"/>
                      <a:pt x="571" y="645"/>
                    </a:cubicBezTo>
                    <a:cubicBezTo>
                      <a:pt x="571" y="645"/>
                      <a:pt x="572" y="645"/>
                      <a:pt x="572" y="646"/>
                    </a:cubicBezTo>
                    <a:cubicBezTo>
                      <a:pt x="573" y="646"/>
                      <a:pt x="573" y="647"/>
                      <a:pt x="574" y="647"/>
                    </a:cubicBezTo>
                    <a:cubicBezTo>
                      <a:pt x="574" y="647"/>
                      <a:pt x="574" y="647"/>
                      <a:pt x="574" y="647"/>
                    </a:cubicBezTo>
                    <a:cubicBezTo>
                      <a:pt x="590" y="642"/>
                      <a:pt x="614" y="626"/>
                      <a:pt x="634" y="624"/>
                    </a:cubicBezTo>
                    <a:cubicBezTo>
                      <a:pt x="634" y="624"/>
                      <a:pt x="634" y="624"/>
                      <a:pt x="634" y="624"/>
                    </a:cubicBezTo>
                    <a:cubicBezTo>
                      <a:pt x="634" y="624"/>
                      <a:pt x="634" y="624"/>
                      <a:pt x="634" y="624"/>
                    </a:cubicBezTo>
                    <a:cubicBezTo>
                      <a:pt x="633" y="627"/>
                      <a:pt x="634" y="627"/>
                      <a:pt x="635" y="627"/>
                    </a:cubicBezTo>
                    <a:cubicBezTo>
                      <a:pt x="635" y="627"/>
                      <a:pt x="635" y="627"/>
                      <a:pt x="635" y="627"/>
                    </a:cubicBezTo>
                    <a:cubicBezTo>
                      <a:pt x="635" y="627"/>
                      <a:pt x="635" y="627"/>
                      <a:pt x="635" y="627"/>
                    </a:cubicBezTo>
                    <a:cubicBezTo>
                      <a:pt x="636" y="627"/>
                      <a:pt x="637" y="627"/>
                      <a:pt x="637" y="627"/>
                    </a:cubicBezTo>
                    <a:cubicBezTo>
                      <a:pt x="630" y="629"/>
                      <a:pt x="622" y="631"/>
                      <a:pt x="620" y="638"/>
                    </a:cubicBezTo>
                    <a:cubicBezTo>
                      <a:pt x="619" y="638"/>
                      <a:pt x="619" y="638"/>
                      <a:pt x="619" y="638"/>
                    </a:cubicBezTo>
                    <a:cubicBezTo>
                      <a:pt x="618" y="637"/>
                      <a:pt x="616" y="637"/>
                      <a:pt x="614" y="637"/>
                    </a:cubicBezTo>
                    <a:cubicBezTo>
                      <a:pt x="607" y="637"/>
                      <a:pt x="597" y="643"/>
                      <a:pt x="597" y="651"/>
                    </a:cubicBezTo>
                    <a:cubicBezTo>
                      <a:pt x="612" y="648"/>
                      <a:pt x="622" y="640"/>
                      <a:pt x="629" y="634"/>
                    </a:cubicBezTo>
                    <a:cubicBezTo>
                      <a:pt x="630" y="634"/>
                      <a:pt x="630" y="634"/>
                      <a:pt x="630" y="634"/>
                    </a:cubicBezTo>
                    <a:cubicBezTo>
                      <a:pt x="631" y="636"/>
                      <a:pt x="632" y="636"/>
                      <a:pt x="634" y="637"/>
                    </a:cubicBezTo>
                    <a:cubicBezTo>
                      <a:pt x="619" y="643"/>
                      <a:pt x="605" y="650"/>
                      <a:pt x="593" y="658"/>
                    </a:cubicBezTo>
                    <a:cubicBezTo>
                      <a:pt x="592" y="660"/>
                      <a:pt x="593" y="660"/>
                      <a:pt x="594" y="660"/>
                    </a:cubicBezTo>
                    <a:cubicBezTo>
                      <a:pt x="595" y="660"/>
                      <a:pt x="595" y="660"/>
                      <a:pt x="596" y="660"/>
                    </a:cubicBezTo>
                    <a:cubicBezTo>
                      <a:pt x="596" y="660"/>
                      <a:pt x="596" y="660"/>
                      <a:pt x="596" y="660"/>
                    </a:cubicBezTo>
                    <a:cubicBezTo>
                      <a:pt x="597" y="660"/>
                      <a:pt x="597" y="660"/>
                      <a:pt x="596" y="661"/>
                    </a:cubicBezTo>
                    <a:cubicBezTo>
                      <a:pt x="581" y="668"/>
                      <a:pt x="548" y="674"/>
                      <a:pt x="547" y="685"/>
                    </a:cubicBezTo>
                    <a:cubicBezTo>
                      <a:pt x="593" y="668"/>
                      <a:pt x="648" y="643"/>
                      <a:pt x="696" y="624"/>
                    </a:cubicBezTo>
                    <a:cubicBezTo>
                      <a:pt x="729" y="611"/>
                      <a:pt x="766" y="592"/>
                      <a:pt x="797" y="576"/>
                    </a:cubicBezTo>
                    <a:cubicBezTo>
                      <a:pt x="845" y="551"/>
                      <a:pt x="889" y="518"/>
                      <a:pt x="938" y="494"/>
                    </a:cubicBezTo>
                    <a:cubicBezTo>
                      <a:pt x="1044" y="443"/>
                      <a:pt x="1147" y="399"/>
                      <a:pt x="1253" y="360"/>
                    </a:cubicBezTo>
                    <a:cubicBezTo>
                      <a:pt x="1291" y="346"/>
                      <a:pt x="1326" y="338"/>
                      <a:pt x="1362" y="325"/>
                    </a:cubicBezTo>
                    <a:cubicBezTo>
                      <a:pt x="1386" y="317"/>
                      <a:pt x="1412" y="298"/>
                      <a:pt x="1430" y="287"/>
                    </a:cubicBezTo>
                    <a:cubicBezTo>
                      <a:pt x="1451" y="273"/>
                      <a:pt x="1472" y="264"/>
                      <a:pt x="1484" y="250"/>
                    </a:cubicBezTo>
                    <a:cubicBezTo>
                      <a:pt x="1495" y="238"/>
                      <a:pt x="1493" y="226"/>
                      <a:pt x="1498" y="213"/>
                    </a:cubicBezTo>
                    <a:cubicBezTo>
                      <a:pt x="1494" y="213"/>
                      <a:pt x="1492" y="218"/>
                      <a:pt x="1489" y="218"/>
                    </a:cubicBezTo>
                    <a:cubicBezTo>
                      <a:pt x="1489" y="218"/>
                      <a:pt x="1488" y="218"/>
                      <a:pt x="1488" y="218"/>
                    </a:cubicBezTo>
                    <a:cubicBezTo>
                      <a:pt x="1487" y="210"/>
                      <a:pt x="1486" y="207"/>
                      <a:pt x="1491" y="207"/>
                    </a:cubicBezTo>
                    <a:cubicBezTo>
                      <a:pt x="1489" y="202"/>
                      <a:pt x="1492" y="195"/>
                      <a:pt x="1488" y="192"/>
                    </a:cubicBezTo>
                    <a:cubicBezTo>
                      <a:pt x="1483" y="198"/>
                      <a:pt x="1476" y="193"/>
                      <a:pt x="1472" y="199"/>
                    </a:cubicBezTo>
                    <a:cubicBezTo>
                      <a:pt x="1471" y="196"/>
                      <a:pt x="1470" y="195"/>
                      <a:pt x="1469" y="195"/>
                    </a:cubicBezTo>
                    <a:cubicBezTo>
                      <a:pt x="1468" y="195"/>
                      <a:pt x="1467" y="195"/>
                      <a:pt x="1466" y="196"/>
                    </a:cubicBezTo>
                    <a:cubicBezTo>
                      <a:pt x="1465" y="196"/>
                      <a:pt x="1465" y="196"/>
                      <a:pt x="1464" y="196"/>
                    </a:cubicBezTo>
                    <a:cubicBezTo>
                      <a:pt x="1463" y="196"/>
                      <a:pt x="1463" y="196"/>
                      <a:pt x="1462" y="196"/>
                    </a:cubicBezTo>
                    <a:cubicBezTo>
                      <a:pt x="1463" y="191"/>
                      <a:pt x="1470" y="185"/>
                      <a:pt x="1464" y="181"/>
                    </a:cubicBezTo>
                    <a:cubicBezTo>
                      <a:pt x="1461" y="181"/>
                      <a:pt x="1455" y="191"/>
                      <a:pt x="1448" y="191"/>
                    </a:cubicBezTo>
                    <a:cubicBezTo>
                      <a:pt x="1447" y="191"/>
                      <a:pt x="1445" y="191"/>
                      <a:pt x="1444" y="189"/>
                    </a:cubicBezTo>
                    <a:cubicBezTo>
                      <a:pt x="1445" y="187"/>
                      <a:pt x="1448" y="186"/>
                      <a:pt x="1451" y="185"/>
                    </a:cubicBezTo>
                    <a:cubicBezTo>
                      <a:pt x="1444" y="179"/>
                      <a:pt x="1456" y="175"/>
                      <a:pt x="1455" y="169"/>
                    </a:cubicBezTo>
                    <a:cubicBezTo>
                      <a:pt x="1449" y="165"/>
                      <a:pt x="1440" y="162"/>
                      <a:pt x="1439" y="152"/>
                    </a:cubicBezTo>
                    <a:cubicBezTo>
                      <a:pt x="1433" y="149"/>
                      <a:pt x="1427" y="147"/>
                      <a:pt x="1420" y="147"/>
                    </a:cubicBezTo>
                    <a:cubicBezTo>
                      <a:pt x="1394" y="147"/>
                      <a:pt x="1361" y="164"/>
                      <a:pt x="1337" y="171"/>
                    </a:cubicBezTo>
                    <a:cubicBezTo>
                      <a:pt x="1338" y="171"/>
                      <a:pt x="1338" y="171"/>
                      <a:pt x="1339" y="171"/>
                    </a:cubicBezTo>
                    <a:cubicBezTo>
                      <a:pt x="1339" y="171"/>
                      <a:pt x="1340" y="171"/>
                      <a:pt x="1341" y="171"/>
                    </a:cubicBezTo>
                    <a:cubicBezTo>
                      <a:pt x="1342" y="171"/>
                      <a:pt x="1343" y="171"/>
                      <a:pt x="1343" y="171"/>
                    </a:cubicBezTo>
                    <a:cubicBezTo>
                      <a:pt x="1344" y="171"/>
                      <a:pt x="1345" y="171"/>
                      <a:pt x="1346" y="172"/>
                    </a:cubicBezTo>
                    <a:cubicBezTo>
                      <a:pt x="1329" y="178"/>
                      <a:pt x="1312" y="183"/>
                      <a:pt x="1295" y="188"/>
                    </a:cubicBezTo>
                    <a:cubicBezTo>
                      <a:pt x="1304" y="182"/>
                      <a:pt x="1311" y="176"/>
                      <a:pt x="1316" y="169"/>
                    </a:cubicBezTo>
                    <a:cubicBezTo>
                      <a:pt x="1324" y="156"/>
                      <a:pt x="1327" y="128"/>
                      <a:pt x="1321" y="111"/>
                    </a:cubicBezTo>
                    <a:cubicBezTo>
                      <a:pt x="1318" y="103"/>
                      <a:pt x="1313" y="98"/>
                      <a:pt x="1307" y="92"/>
                    </a:cubicBezTo>
                    <a:cubicBezTo>
                      <a:pt x="1296" y="83"/>
                      <a:pt x="1284" y="74"/>
                      <a:pt x="1275" y="65"/>
                    </a:cubicBezTo>
                    <a:cubicBezTo>
                      <a:pt x="1250" y="70"/>
                      <a:pt x="1220" y="79"/>
                      <a:pt x="1196" y="87"/>
                    </a:cubicBezTo>
                    <a:cubicBezTo>
                      <a:pt x="1183" y="91"/>
                      <a:pt x="1172" y="98"/>
                      <a:pt x="1160" y="104"/>
                    </a:cubicBezTo>
                    <a:cubicBezTo>
                      <a:pt x="1156" y="99"/>
                      <a:pt x="1147" y="93"/>
                      <a:pt x="1142" y="86"/>
                    </a:cubicBezTo>
                    <a:cubicBezTo>
                      <a:pt x="1133" y="73"/>
                      <a:pt x="1122" y="69"/>
                      <a:pt x="1110" y="69"/>
                    </a:cubicBezTo>
                    <a:cubicBezTo>
                      <a:pt x="1105" y="69"/>
                      <a:pt x="1099" y="70"/>
                      <a:pt x="1094" y="70"/>
                    </a:cubicBezTo>
                    <a:cubicBezTo>
                      <a:pt x="1099" y="66"/>
                      <a:pt x="1108" y="64"/>
                      <a:pt x="1102" y="56"/>
                    </a:cubicBezTo>
                    <a:cubicBezTo>
                      <a:pt x="1093" y="62"/>
                      <a:pt x="1093" y="75"/>
                      <a:pt x="1079" y="75"/>
                    </a:cubicBezTo>
                    <a:cubicBezTo>
                      <a:pt x="1079" y="75"/>
                      <a:pt x="1078" y="75"/>
                      <a:pt x="1077" y="75"/>
                    </a:cubicBezTo>
                    <a:cubicBezTo>
                      <a:pt x="1084" y="69"/>
                      <a:pt x="1095" y="66"/>
                      <a:pt x="1093" y="57"/>
                    </a:cubicBezTo>
                    <a:cubicBezTo>
                      <a:pt x="1092" y="57"/>
                      <a:pt x="1091" y="58"/>
                      <a:pt x="1090" y="58"/>
                    </a:cubicBezTo>
                    <a:cubicBezTo>
                      <a:pt x="1089" y="58"/>
                      <a:pt x="1088" y="57"/>
                      <a:pt x="1088" y="56"/>
                    </a:cubicBezTo>
                    <a:cubicBezTo>
                      <a:pt x="1088" y="56"/>
                      <a:pt x="1088" y="56"/>
                      <a:pt x="1088" y="56"/>
                    </a:cubicBezTo>
                    <a:cubicBezTo>
                      <a:pt x="1088" y="56"/>
                      <a:pt x="1088" y="56"/>
                      <a:pt x="1088" y="56"/>
                    </a:cubicBezTo>
                    <a:cubicBezTo>
                      <a:pt x="1080" y="63"/>
                      <a:pt x="1071" y="65"/>
                      <a:pt x="1057" y="68"/>
                    </a:cubicBezTo>
                    <a:cubicBezTo>
                      <a:pt x="1061" y="66"/>
                      <a:pt x="1066" y="64"/>
                      <a:pt x="1064" y="60"/>
                    </a:cubicBezTo>
                    <a:cubicBezTo>
                      <a:pt x="1055" y="63"/>
                      <a:pt x="1046" y="72"/>
                      <a:pt x="1037" y="72"/>
                    </a:cubicBezTo>
                    <a:cubicBezTo>
                      <a:pt x="1037" y="72"/>
                      <a:pt x="1036" y="72"/>
                      <a:pt x="1036" y="72"/>
                    </a:cubicBezTo>
                    <a:cubicBezTo>
                      <a:pt x="1052" y="62"/>
                      <a:pt x="1066" y="59"/>
                      <a:pt x="1076" y="50"/>
                    </a:cubicBezTo>
                    <a:cubicBezTo>
                      <a:pt x="1076" y="48"/>
                      <a:pt x="1075" y="47"/>
                      <a:pt x="1073" y="47"/>
                    </a:cubicBezTo>
                    <a:cubicBezTo>
                      <a:pt x="1073" y="47"/>
                      <a:pt x="1072" y="47"/>
                      <a:pt x="1071" y="48"/>
                    </a:cubicBezTo>
                    <a:cubicBezTo>
                      <a:pt x="1071" y="48"/>
                      <a:pt x="1070" y="48"/>
                      <a:pt x="1070" y="48"/>
                    </a:cubicBezTo>
                    <a:cubicBezTo>
                      <a:pt x="1069" y="48"/>
                      <a:pt x="1068" y="47"/>
                      <a:pt x="1069" y="45"/>
                    </a:cubicBezTo>
                    <a:cubicBezTo>
                      <a:pt x="1069" y="45"/>
                      <a:pt x="1069" y="45"/>
                      <a:pt x="1069" y="45"/>
                    </a:cubicBezTo>
                    <a:cubicBezTo>
                      <a:pt x="1076" y="45"/>
                      <a:pt x="1083" y="40"/>
                      <a:pt x="1087" y="36"/>
                    </a:cubicBezTo>
                    <a:cubicBezTo>
                      <a:pt x="1076" y="36"/>
                      <a:pt x="1069" y="47"/>
                      <a:pt x="1056" y="51"/>
                    </a:cubicBezTo>
                    <a:cubicBezTo>
                      <a:pt x="1057" y="48"/>
                      <a:pt x="1056" y="47"/>
                      <a:pt x="1055" y="47"/>
                    </a:cubicBezTo>
                    <a:cubicBezTo>
                      <a:pt x="1054" y="47"/>
                      <a:pt x="1054" y="48"/>
                      <a:pt x="1053" y="48"/>
                    </a:cubicBezTo>
                    <a:cubicBezTo>
                      <a:pt x="1052" y="48"/>
                      <a:pt x="1052" y="48"/>
                      <a:pt x="1051" y="48"/>
                    </a:cubicBezTo>
                    <a:cubicBezTo>
                      <a:pt x="1051" y="48"/>
                      <a:pt x="1051" y="48"/>
                      <a:pt x="1050" y="48"/>
                    </a:cubicBezTo>
                    <a:cubicBezTo>
                      <a:pt x="1050" y="48"/>
                      <a:pt x="1050" y="48"/>
                      <a:pt x="1050" y="48"/>
                    </a:cubicBezTo>
                    <a:cubicBezTo>
                      <a:pt x="1049" y="48"/>
                      <a:pt x="1049" y="48"/>
                      <a:pt x="1049" y="47"/>
                    </a:cubicBezTo>
                    <a:cubicBezTo>
                      <a:pt x="1050" y="48"/>
                      <a:pt x="1050" y="48"/>
                      <a:pt x="1050" y="48"/>
                    </a:cubicBezTo>
                    <a:cubicBezTo>
                      <a:pt x="1052" y="46"/>
                      <a:pt x="1055" y="43"/>
                      <a:pt x="1057" y="43"/>
                    </a:cubicBezTo>
                    <a:cubicBezTo>
                      <a:pt x="1057" y="43"/>
                      <a:pt x="1057" y="43"/>
                      <a:pt x="1057" y="43"/>
                    </a:cubicBezTo>
                    <a:cubicBezTo>
                      <a:pt x="1056" y="42"/>
                      <a:pt x="1056" y="42"/>
                      <a:pt x="1055" y="42"/>
                    </a:cubicBezTo>
                    <a:cubicBezTo>
                      <a:pt x="1050" y="42"/>
                      <a:pt x="1044" y="51"/>
                      <a:pt x="1039" y="53"/>
                    </a:cubicBezTo>
                    <a:cubicBezTo>
                      <a:pt x="1025" y="61"/>
                      <a:pt x="1006" y="70"/>
                      <a:pt x="998" y="70"/>
                    </a:cubicBezTo>
                    <a:cubicBezTo>
                      <a:pt x="998" y="70"/>
                      <a:pt x="998" y="70"/>
                      <a:pt x="997" y="70"/>
                    </a:cubicBezTo>
                    <a:cubicBezTo>
                      <a:pt x="1014" y="56"/>
                      <a:pt x="1028" y="50"/>
                      <a:pt x="1053" y="38"/>
                    </a:cubicBezTo>
                    <a:cubicBezTo>
                      <a:pt x="1052" y="36"/>
                      <a:pt x="1050" y="36"/>
                      <a:pt x="1049" y="36"/>
                    </a:cubicBezTo>
                    <a:cubicBezTo>
                      <a:pt x="1046" y="36"/>
                      <a:pt x="1044" y="38"/>
                      <a:pt x="1041" y="40"/>
                    </a:cubicBezTo>
                    <a:cubicBezTo>
                      <a:pt x="1038" y="42"/>
                      <a:pt x="1036" y="44"/>
                      <a:pt x="1034" y="44"/>
                    </a:cubicBezTo>
                    <a:cubicBezTo>
                      <a:pt x="1033" y="44"/>
                      <a:pt x="1032" y="44"/>
                      <a:pt x="1031" y="43"/>
                    </a:cubicBezTo>
                    <a:cubicBezTo>
                      <a:pt x="1033" y="46"/>
                      <a:pt x="1028" y="47"/>
                      <a:pt x="1025" y="49"/>
                    </a:cubicBezTo>
                    <a:cubicBezTo>
                      <a:pt x="1024" y="47"/>
                      <a:pt x="1026" y="46"/>
                      <a:pt x="1026" y="44"/>
                    </a:cubicBezTo>
                    <a:cubicBezTo>
                      <a:pt x="1025" y="44"/>
                      <a:pt x="1025" y="44"/>
                      <a:pt x="1025" y="44"/>
                    </a:cubicBezTo>
                    <a:cubicBezTo>
                      <a:pt x="1022" y="44"/>
                      <a:pt x="1017" y="46"/>
                      <a:pt x="1013" y="48"/>
                    </a:cubicBezTo>
                    <a:cubicBezTo>
                      <a:pt x="1009" y="50"/>
                      <a:pt x="1004" y="51"/>
                      <a:pt x="1001" y="51"/>
                    </a:cubicBezTo>
                    <a:cubicBezTo>
                      <a:pt x="999" y="51"/>
                      <a:pt x="998" y="51"/>
                      <a:pt x="996" y="50"/>
                    </a:cubicBezTo>
                    <a:cubicBezTo>
                      <a:pt x="1004" y="44"/>
                      <a:pt x="1007" y="50"/>
                      <a:pt x="1011" y="40"/>
                    </a:cubicBezTo>
                    <a:cubicBezTo>
                      <a:pt x="1005" y="42"/>
                      <a:pt x="997" y="48"/>
                      <a:pt x="991" y="48"/>
                    </a:cubicBezTo>
                    <a:cubicBezTo>
                      <a:pt x="990" y="48"/>
                      <a:pt x="990" y="48"/>
                      <a:pt x="989" y="48"/>
                    </a:cubicBezTo>
                    <a:cubicBezTo>
                      <a:pt x="990" y="42"/>
                      <a:pt x="996" y="45"/>
                      <a:pt x="1000" y="44"/>
                    </a:cubicBezTo>
                    <a:cubicBezTo>
                      <a:pt x="1005" y="36"/>
                      <a:pt x="1021" y="33"/>
                      <a:pt x="1028" y="24"/>
                    </a:cubicBezTo>
                    <a:cubicBezTo>
                      <a:pt x="1019" y="28"/>
                      <a:pt x="1010" y="31"/>
                      <a:pt x="1003" y="31"/>
                    </a:cubicBezTo>
                    <a:cubicBezTo>
                      <a:pt x="1015" y="25"/>
                      <a:pt x="1025" y="18"/>
                      <a:pt x="1039" y="13"/>
                    </a:cubicBezTo>
                    <a:cubicBezTo>
                      <a:pt x="1038" y="6"/>
                      <a:pt x="1047" y="4"/>
                      <a:pt x="1051" y="0"/>
                    </a:cubicBezTo>
                  </a:path>
                </a:pathLst>
              </a:custGeom>
              <a:solidFill>
                <a:schemeClr val="bg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6" name="Freeform 88"/>
              <p:cNvSpPr/>
              <p:nvPr/>
            </p:nvSpPr>
            <p:spPr bwMode="auto">
              <a:xfrm>
                <a:off x="4323" y="1812"/>
                <a:ext cx="10" cy="6"/>
              </a:xfrm>
              <a:custGeom>
                <a:avLst/>
                <a:gdLst>
                  <a:gd name="T0" fmla="*/ 7 w 12"/>
                  <a:gd name="T1" fmla="*/ 0 h 6"/>
                  <a:gd name="T2" fmla="*/ 2 w 12"/>
                  <a:gd name="T3" fmla="*/ 6 h 6"/>
                  <a:gd name="T4" fmla="*/ 7 w 12"/>
                  <a:gd name="T5" fmla="*/ 0 h 6"/>
                </a:gdLst>
                <a:ahLst/>
                <a:cxnLst>
                  <a:cxn ang="0">
                    <a:pos x="T0" y="T1"/>
                  </a:cxn>
                  <a:cxn ang="0">
                    <a:pos x="T2" y="T3"/>
                  </a:cxn>
                  <a:cxn ang="0">
                    <a:pos x="T4" y="T5"/>
                  </a:cxn>
                </a:cxnLst>
                <a:rect l="0" t="0" r="r" b="b"/>
                <a:pathLst>
                  <a:path w="12" h="6">
                    <a:moveTo>
                      <a:pt x="7" y="0"/>
                    </a:moveTo>
                    <a:cubicBezTo>
                      <a:pt x="8" y="3"/>
                      <a:pt x="0" y="1"/>
                      <a:pt x="2" y="6"/>
                    </a:cubicBezTo>
                    <a:cubicBezTo>
                      <a:pt x="5" y="3"/>
                      <a:pt x="12"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7" name="Freeform 89"/>
              <p:cNvSpPr/>
              <p:nvPr/>
            </p:nvSpPr>
            <p:spPr bwMode="auto">
              <a:xfrm>
                <a:off x="4088" y="1910"/>
                <a:ext cx="5" cy="3"/>
              </a:xfrm>
              <a:custGeom>
                <a:avLst/>
                <a:gdLst>
                  <a:gd name="T0" fmla="*/ 6 w 6"/>
                  <a:gd name="T1" fmla="*/ 0 h 3"/>
                  <a:gd name="T2" fmla="*/ 1 w 6"/>
                  <a:gd name="T3" fmla="*/ 3 h 3"/>
                  <a:gd name="T4" fmla="*/ 0 w 6"/>
                  <a:gd name="T5" fmla="*/ 3 h 3"/>
                  <a:gd name="T6" fmla="*/ 3 w 6"/>
                  <a:gd name="T7" fmla="*/ 2 h 3"/>
                  <a:gd name="T8" fmla="*/ 6 w 6"/>
                  <a:gd name="T9" fmla="*/ 0 h 3"/>
                </a:gdLst>
                <a:ahLst/>
                <a:cxnLst>
                  <a:cxn ang="0">
                    <a:pos x="T0" y="T1"/>
                  </a:cxn>
                  <a:cxn ang="0">
                    <a:pos x="T2" y="T3"/>
                  </a:cxn>
                  <a:cxn ang="0">
                    <a:pos x="T4" y="T5"/>
                  </a:cxn>
                  <a:cxn ang="0">
                    <a:pos x="T6" y="T7"/>
                  </a:cxn>
                  <a:cxn ang="0">
                    <a:pos x="T8" y="T9"/>
                  </a:cxn>
                </a:cxnLst>
                <a:rect l="0" t="0" r="r" b="b"/>
                <a:pathLst>
                  <a:path w="6" h="3">
                    <a:moveTo>
                      <a:pt x="6" y="0"/>
                    </a:moveTo>
                    <a:cubicBezTo>
                      <a:pt x="6" y="0"/>
                      <a:pt x="5" y="1"/>
                      <a:pt x="1" y="3"/>
                    </a:cubicBezTo>
                    <a:cubicBezTo>
                      <a:pt x="0" y="3"/>
                      <a:pt x="0" y="3"/>
                      <a:pt x="0" y="3"/>
                    </a:cubicBezTo>
                    <a:cubicBezTo>
                      <a:pt x="0" y="3"/>
                      <a:pt x="1" y="2"/>
                      <a:pt x="3" y="2"/>
                    </a:cubicBezTo>
                    <a:cubicBezTo>
                      <a:pt x="5" y="1"/>
                      <a:pt x="6"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8" name="Freeform 90"/>
              <p:cNvSpPr/>
              <p:nvPr/>
            </p:nvSpPr>
            <p:spPr bwMode="auto">
              <a:xfrm>
                <a:off x="4088" y="1901"/>
                <a:ext cx="8" cy="5"/>
              </a:xfrm>
              <a:custGeom>
                <a:avLst/>
                <a:gdLst>
                  <a:gd name="T0" fmla="*/ 6 w 9"/>
                  <a:gd name="T1" fmla="*/ 0 h 6"/>
                  <a:gd name="T2" fmla="*/ 6 w 9"/>
                  <a:gd name="T3" fmla="*/ 0 h 6"/>
                  <a:gd name="T4" fmla="*/ 0 w 9"/>
                  <a:gd name="T5" fmla="*/ 6 h 6"/>
                  <a:gd name="T6" fmla="*/ 6 w 9"/>
                  <a:gd name="T7" fmla="*/ 0 h 6"/>
                </a:gdLst>
                <a:ahLst/>
                <a:cxnLst>
                  <a:cxn ang="0">
                    <a:pos x="T0" y="T1"/>
                  </a:cxn>
                  <a:cxn ang="0">
                    <a:pos x="T2" y="T3"/>
                  </a:cxn>
                  <a:cxn ang="0">
                    <a:pos x="T4" y="T5"/>
                  </a:cxn>
                  <a:cxn ang="0">
                    <a:pos x="T6" y="T7"/>
                  </a:cxn>
                </a:cxnLst>
                <a:rect l="0" t="0" r="r" b="b"/>
                <a:pathLst>
                  <a:path w="9" h="6">
                    <a:moveTo>
                      <a:pt x="6" y="0"/>
                    </a:moveTo>
                    <a:cubicBezTo>
                      <a:pt x="6" y="0"/>
                      <a:pt x="6" y="0"/>
                      <a:pt x="6" y="0"/>
                    </a:cubicBezTo>
                    <a:cubicBezTo>
                      <a:pt x="4" y="2"/>
                      <a:pt x="1" y="3"/>
                      <a:pt x="0" y="6"/>
                    </a:cubicBezTo>
                    <a:cubicBezTo>
                      <a:pt x="3" y="5"/>
                      <a:pt x="9"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9" name="Freeform 91"/>
              <p:cNvSpPr/>
              <p:nvPr/>
            </p:nvSpPr>
            <p:spPr bwMode="auto">
              <a:xfrm>
                <a:off x="4402" y="1740"/>
                <a:ext cx="23" cy="8"/>
              </a:xfrm>
              <a:custGeom>
                <a:avLst/>
                <a:gdLst>
                  <a:gd name="T0" fmla="*/ 26 w 26"/>
                  <a:gd name="T1" fmla="*/ 0 h 9"/>
                  <a:gd name="T2" fmla="*/ 0 w 26"/>
                  <a:gd name="T3" fmla="*/ 8 h 9"/>
                  <a:gd name="T4" fmla="*/ 26 w 26"/>
                  <a:gd name="T5" fmla="*/ 0 h 9"/>
                </a:gdLst>
                <a:ahLst/>
                <a:cxnLst>
                  <a:cxn ang="0">
                    <a:pos x="T0" y="T1"/>
                  </a:cxn>
                  <a:cxn ang="0">
                    <a:pos x="T2" y="T3"/>
                  </a:cxn>
                  <a:cxn ang="0">
                    <a:pos x="T4" y="T5"/>
                  </a:cxn>
                </a:cxnLst>
                <a:rect l="0" t="0" r="r" b="b"/>
                <a:pathLst>
                  <a:path w="26" h="9">
                    <a:moveTo>
                      <a:pt x="26" y="0"/>
                    </a:moveTo>
                    <a:cubicBezTo>
                      <a:pt x="18" y="4"/>
                      <a:pt x="5" y="4"/>
                      <a:pt x="0" y="8"/>
                    </a:cubicBezTo>
                    <a:cubicBezTo>
                      <a:pt x="9" y="7"/>
                      <a:pt x="23" y="9"/>
                      <a:pt x="2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grpSp>
        <p:grpSp>
          <p:nvGrpSpPr>
            <p:cNvPr id="5" name="Group 4"/>
            <p:cNvGrpSpPr>
              <a:grpSpLocks noChangeAspect="1"/>
            </p:cNvGrpSpPr>
            <p:nvPr/>
          </p:nvGrpSpPr>
          <p:grpSpPr bwMode="auto">
            <a:xfrm rot="19568480" flipH="1" flipV="1">
              <a:off x="1822470" y="1931995"/>
              <a:ext cx="6461934" cy="6047806"/>
              <a:chOff x="3964" y="1265"/>
              <a:chExt cx="1334" cy="762"/>
            </a:xfrm>
            <a:grpFill/>
          </p:grpSpPr>
          <p:sp>
            <p:nvSpPr>
              <p:cNvPr id="6" name="Freeform 5"/>
              <p:cNvSpPr/>
              <p:nvPr/>
            </p:nvSpPr>
            <p:spPr bwMode="auto">
              <a:xfrm>
                <a:off x="4145" y="1831"/>
                <a:ext cx="5" cy="3"/>
              </a:xfrm>
              <a:custGeom>
                <a:avLst/>
                <a:gdLst>
                  <a:gd name="T0" fmla="*/ 5 w 6"/>
                  <a:gd name="T1" fmla="*/ 0 h 3"/>
                  <a:gd name="T2" fmla="*/ 4 w 6"/>
                  <a:gd name="T3" fmla="*/ 1 h 3"/>
                  <a:gd name="T4" fmla="*/ 2 w 6"/>
                  <a:gd name="T5" fmla="*/ 1 h 3"/>
                  <a:gd name="T6" fmla="*/ 1 w 6"/>
                  <a:gd name="T7" fmla="*/ 1 h 3"/>
                  <a:gd name="T8" fmla="*/ 0 w 6"/>
                  <a:gd name="T9" fmla="*/ 3 h 3"/>
                  <a:gd name="T10" fmla="*/ 2 w 6"/>
                  <a:gd name="T11" fmla="*/ 3 h 3"/>
                  <a:gd name="T12" fmla="*/ 5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5" y="0"/>
                    </a:moveTo>
                    <a:cubicBezTo>
                      <a:pt x="5" y="1"/>
                      <a:pt x="4" y="1"/>
                      <a:pt x="4" y="1"/>
                    </a:cubicBezTo>
                    <a:cubicBezTo>
                      <a:pt x="3" y="1"/>
                      <a:pt x="3" y="1"/>
                      <a:pt x="2" y="1"/>
                    </a:cubicBezTo>
                    <a:cubicBezTo>
                      <a:pt x="2" y="1"/>
                      <a:pt x="1" y="1"/>
                      <a:pt x="1" y="1"/>
                    </a:cubicBezTo>
                    <a:cubicBezTo>
                      <a:pt x="0" y="1"/>
                      <a:pt x="0" y="1"/>
                      <a:pt x="0" y="3"/>
                    </a:cubicBezTo>
                    <a:cubicBezTo>
                      <a:pt x="0" y="3"/>
                      <a:pt x="1" y="3"/>
                      <a:pt x="2" y="3"/>
                    </a:cubicBezTo>
                    <a:cubicBezTo>
                      <a:pt x="4" y="3"/>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 name="Freeform 6"/>
              <p:cNvSpPr/>
              <p:nvPr/>
            </p:nvSpPr>
            <p:spPr bwMode="auto">
              <a:xfrm>
                <a:off x="4097" y="1856"/>
                <a:ext cx="22" cy="13"/>
              </a:xfrm>
              <a:custGeom>
                <a:avLst/>
                <a:gdLst>
                  <a:gd name="T0" fmla="*/ 24 w 24"/>
                  <a:gd name="T1" fmla="*/ 0 h 15"/>
                  <a:gd name="T2" fmla="*/ 0 w 24"/>
                  <a:gd name="T3" fmla="*/ 15 h 15"/>
                  <a:gd name="T4" fmla="*/ 24 w 24"/>
                  <a:gd name="T5" fmla="*/ 0 h 15"/>
                </a:gdLst>
                <a:ahLst/>
                <a:cxnLst>
                  <a:cxn ang="0">
                    <a:pos x="T0" y="T1"/>
                  </a:cxn>
                  <a:cxn ang="0">
                    <a:pos x="T2" y="T3"/>
                  </a:cxn>
                  <a:cxn ang="0">
                    <a:pos x="T4" y="T5"/>
                  </a:cxn>
                </a:cxnLst>
                <a:rect l="0" t="0" r="r" b="b"/>
                <a:pathLst>
                  <a:path w="24" h="15">
                    <a:moveTo>
                      <a:pt x="24" y="0"/>
                    </a:moveTo>
                    <a:cubicBezTo>
                      <a:pt x="15" y="3"/>
                      <a:pt x="4" y="6"/>
                      <a:pt x="0" y="15"/>
                    </a:cubicBezTo>
                    <a:cubicBezTo>
                      <a:pt x="10" y="10"/>
                      <a:pt x="21" y="7"/>
                      <a:pt x="2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 name="Freeform 7"/>
              <p:cNvSpPr/>
              <p:nvPr/>
            </p:nvSpPr>
            <p:spPr bwMode="auto">
              <a:xfrm>
                <a:off x="4049" y="1881"/>
                <a:ext cx="22" cy="13"/>
              </a:xfrm>
              <a:custGeom>
                <a:avLst/>
                <a:gdLst>
                  <a:gd name="T0" fmla="*/ 24 w 24"/>
                  <a:gd name="T1" fmla="*/ 0 h 15"/>
                  <a:gd name="T2" fmla="*/ 0 w 24"/>
                  <a:gd name="T3" fmla="*/ 15 h 15"/>
                  <a:gd name="T4" fmla="*/ 24 w 24"/>
                  <a:gd name="T5" fmla="*/ 0 h 15"/>
                </a:gdLst>
                <a:ahLst/>
                <a:cxnLst>
                  <a:cxn ang="0">
                    <a:pos x="T0" y="T1"/>
                  </a:cxn>
                  <a:cxn ang="0">
                    <a:pos x="T2" y="T3"/>
                  </a:cxn>
                  <a:cxn ang="0">
                    <a:pos x="T4" y="T5"/>
                  </a:cxn>
                </a:cxnLst>
                <a:rect l="0" t="0" r="r" b="b"/>
                <a:pathLst>
                  <a:path w="24" h="15">
                    <a:moveTo>
                      <a:pt x="24" y="0"/>
                    </a:moveTo>
                    <a:cubicBezTo>
                      <a:pt x="13" y="2"/>
                      <a:pt x="7" y="8"/>
                      <a:pt x="0" y="15"/>
                    </a:cubicBezTo>
                    <a:cubicBezTo>
                      <a:pt x="9" y="10"/>
                      <a:pt x="20" y="7"/>
                      <a:pt x="2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 name="Freeform 8"/>
              <p:cNvSpPr/>
              <p:nvPr/>
            </p:nvSpPr>
            <p:spPr bwMode="auto">
              <a:xfrm>
                <a:off x="4081" y="1871"/>
                <a:ext cx="23" cy="18"/>
              </a:xfrm>
              <a:custGeom>
                <a:avLst/>
                <a:gdLst>
                  <a:gd name="T0" fmla="*/ 25 w 25"/>
                  <a:gd name="T1" fmla="*/ 0 h 20"/>
                  <a:gd name="T2" fmla="*/ 2 w 25"/>
                  <a:gd name="T3" fmla="*/ 16 h 20"/>
                  <a:gd name="T4" fmla="*/ 1 w 25"/>
                  <a:gd name="T5" fmla="*/ 18 h 20"/>
                  <a:gd name="T6" fmla="*/ 0 w 25"/>
                  <a:gd name="T7" fmla="*/ 18 h 20"/>
                  <a:gd name="T8" fmla="*/ 1 w 25"/>
                  <a:gd name="T9" fmla="*/ 18 h 20"/>
                  <a:gd name="T10" fmla="*/ 1 w 25"/>
                  <a:gd name="T11" fmla="*/ 19 h 20"/>
                  <a:gd name="T12" fmla="*/ 4 w 25"/>
                  <a:gd name="T13" fmla="*/ 20 h 20"/>
                  <a:gd name="T14" fmla="*/ 11 w 25"/>
                  <a:gd name="T15" fmla="*/ 13 h 20"/>
                  <a:gd name="T16" fmla="*/ 4 w 25"/>
                  <a:gd name="T17" fmla="*/ 15 h 20"/>
                  <a:gd name="T18" fmla="*/ 25 w 25"/>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0">
                    <a:moveTo>
                      <a:pt x="25" y="0"/>
                    </a:moveTo>
                    <a:cubicBezTo>
                      <a:pt x="16" y="4"/>
                      <a:pt x="7" y="9"/>
                      <a:pt x="2" y="16"/>
                    </a:cubicBezTo>
                    <a:cubicBezTo>
                      <a:pt x="1" y="16"/>
                      <a:pt x="1" y="17"/>
                      <a:pt x="1" y="18"/>
                    </a:cubicBezTo>
                    <a:cubicBezTo>
                      <a:pt x="0" y="18"/>
                      <a:pt x="0" y="18"/>
                      <a:pt x="0" y="18"/>
                    </a:cubicBezTo>
                    <a:cubicBezTo>
                      <a:pt x="1" y="18"/>
                      <a:pt x="1" y="18"/>
                      <a:pt x="1" y="18"/>
                    </a:cubicBezTo>
                    <a:cubicBezTo>
                      <a:pt x="1" y="18"/>
                      <a:pt x="1" y="19"/>
                      <a:pt x="1" y="19"/>
                    </a:cubicBezTo>
                    <a:cubicBezTo>
                      <a:pt x="2" y="20"/>
                      <a:pt x="3" y="20"/>
                      <a:pt x="4" y="20"/>
                    </a:cubicBezTo>
                    <a:cubicBezTo>
                      <a:pt x="7" y="20"/>
                      <a:pt x="11" y="18"/>
                      <a:pt x="11" y="13"/>
                    </a:cubicBezTo>
                    <a:cubicBezTo>
                      <a:pt x="9" y="14"/>
                      <a:pt x="6" y="14"/>
                      <a:pt x="4" y="15"/>
                    </a:cubicBezTo>
                    <a:cubicBezTo>
                      <a:pt x="12" y="9"/>
                      <a:pt x="22" y="8"/>
                      <a:pt x="2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 name="Freeform 9"/>
              <p:cNvSpPr/>
              <p:nvPr/>
            </p:nvSpPr>
            <p:spPr bwMode="auto">
              <a:xfrm>
                <a:off x="4406" y="1748"/>
                <a:ext cx="7" cy="3"/>
              </a:xfrm>
              <a:custGeom>
                <a:avLst/>
                <a:gdLst>
                  <a:gd name="T0" fmla="*/ 4 w 7"/>
                  <a:gd name="T1" fmla="*/ 0 h 3"/>
                  <a:gd name="T2" fmla="*/ 1 w 7"/>
                  <a:gd name="T3" fmla="*/ 3 h 3"/>
                  <a:gd name="T4" fmla="*/ 3 w 7"/>
                  <a:gd name="T5" fmla="*/ 3 h 3"/>
                  <a:gd name="T6" fmla="*/ 6 w 7"/>
                  <a:gd name="T7" fmla="*/ 0 h 3"/>
                  <a:gd name="T8" fmla="*/ 4 w 7"/>
                  <a:gd name="T9" fmla="*/ 0 h 3"/>
                </a:gdLst>
                <a:ahLst/>
                <a:cxnLst>
                  <a:cxn ang="0">
                    <a:pos x="T0" y="T1"/>
                  </a:cxn>
                  <a:cxn ang="0">
                    <a:pos x="T2" y="T3"/>
                  </a:cxn>
                  <a:cxn ang="0">
                    <a:pos x="T4" y="T5"/>
                  </a:cxn>
                  <a:cxn ang="0">
                    <a:pos x="T6" y="T7"/>
                  </a:cxn>
                  <a:cxn ang="0">
                    <a:pos x="T8" y="T9"/>
                  </a:cxn>
                </a:cxnLst>
                <a:rect l="0" t="0" r="r" b="b"/>
                <a:pathLst>
                  <a:path w="7" h="3">
                    <a:moveTo>
                      <a:pt x="4" y="0"/>
                    </a:moveTo>
                    <a:cubicBezTo>
                      <a:pt x="2" y="0"/>
                      <a:pt x="0" y="1"/>
                      <a:pt x="1" y="3"/>
                    </a:cubicBezTo>
                    <a:cubicBezTo>
                      <a:pt x="1" y="3"/>
                      <a:pt x="2" y="3"/>
                      <a:pt x="3" y="3"/>
                    </a:cubicBezTo>
                    <a:cubicBezTo>
                      <a:pt x="5" y="3"/>
                      <a:pt x="7" y="2"/>
                      <a:pt x="6" y="0"/>
                    </a:cubicBezTo>
                    <a:cubicBezTo>
                      <a:pt x="6" y="0"/>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 name="Freeform 10"/>
              <p:cNvSpPr/>
              <p:nvPr/>
            </p:nvSpPr>
            <p:spPr bwMode="auto">
              <a:xfrm>
                <a:off x="4430" y="1746"/>
                <a:ext cx="16" cy="8"/>
              </a:xfrm>
              <a:custGeom>
                <a:avLst/>
                <a:gdLst>
                  <a:gd name="T0" fmla="*/ 18 w 18"/>
                  <a:gd name="T1" fmla="*/ 0 h 9"/>
                  <a:gd name="T2" fmla="*/ 0 w 18"/>
                  <a:gd name="T3" fmla="*/ 9 h 9"/>
                  <a:gd name="T4" fmla="*/ 18 w 18"/>
                  <a:gd name="T5" fmla="*/ 0 h 9"/>
                </a:gdLst>
                <a:ahLst/>
                <a:cxnLst>
                  <a:cxn ang="0">
                    <a:pos x="T0" y="T1"/>
                  </a:cxn>
                  <a:cxn ang="0">
                    <a:pos x="T2" y="T3"/>
                  </a:cxn>
                  <a:cxn ang="0">
                    <a:pos x="T4" y="T5"/>
                  </a:cxn>
                </a:cxnLst>
                <a:rect l="0" t="0" r="r" b="b"/>
                <a:pathLst>
                  <a:path w="18" h="9">
                    <a:moveTo>
                      <a:pt x="18" y="0"/>
                    </a:moveTo>
                    <a:cubicBezTo>
                      <a:pt x="13" y="3"/>
                      <a:pt x="2" y="4"/>
                      <a:pt x="0" y="9"/>
                    </a:cubicBezTo>
                    <a:cubicBezTo>
                      <a:pt x="6" y="6"/>
                      <a:pt x="16" y="4"/>
                      <a:pt x="1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 name="Freeform 11"/>
              <p:cNvSpPr/>
              <p:nvPr/>
            </p:nvSpPr>
            <p:spPr bwMode="auto">
              <a:xfrm>
                <a:off x="4048" y="1828"/>
                <a:ext cx="1" cy="0"/>
              </a:xfrm>
              <a:custGeom>
                <a:avLst/>
                <a:gdLst>
                  <a:gd name="T0" fmla="*/ 0 w 2"/>
                  <a:gd name="T1" fmla="*/ 0 h 1"/>
                  <a:gd name="T2" fmla="*/ 1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1"/>
                      <a:pt x="1" y="1"/>
                    </a:cubicBezTo>
                    <a:cubicBezTo>
                      <a:pt x="1" y="1"/>
                      <a:pt x="2" y="1"/>
                      <a:pt x="2" y="1"/>
                    </a:cubicBezTo>
                    <a:cubicBezTo>
                      <a:pt x="1" y="1"/>
                      <a:pt x="1" y="1"/>
                      <a:pt x="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 name="Freeform 12"/>
              <p:cNvSpPr/>
              <p:nvPr/>
            </p:nvSpPr>
            <p:spPr bwMode="auto">
              <a:xfrm>
                <a:off x="4034" y="1856"/>
                <a:ext cx="8" cy="6"/>
              </a:xfrm>
              <a:custGeom>
                <a:avLst/>
                <a:gdLst>
                  <a:gd name="T0" fmla="*/ 6 w 9"/>
                  <a:gd name="T1" fmla="*/ 0 h 7"/>
                  <a:gd name="T2" fmla="*/ 0 w 9"/>
                  <a:gd name="T3" fmla="*/ 1 h 7"/>
                  <a:gd name="T4" fmla="*/ 3 w 9"/>
                  <a:gd name="T5" fmla="*/ 5 h 7"/>
                  <a:gd name="T6" fmla="*/ 4 w 9"/>
                  <a:gd name="T7" fmla="*/ 4 h 7"/>
                  <a:gd name="T8" fmla="*/ 5 w 9"/>
                  <a:gd name="T9" fmla="*/ 4 h 7"/>
                  <a:gd name="T10" fmla="*/ 7 w 9"/>
                  <a:gd name="T11" fmla="*/ 5 h 7"/>
                  <a:gd name="T12" fmla="*/ 5 w 9"/>
                  <a:gd name="T13" fmla="*/ 7 h 7"/>
                  <a:gd name="T14" fmla="*/ 8 w 9"/>
                  <a:gd name="T15" fmla="*/ 0 h 7"/>
                  <a:gd name="T16" fmla="*/ 6 w 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6" y="0"/>
                    </a:moveTo>
                    <a:cubicBezTo>
                      <a:pt x="4" y="0"/>
                      <a:pt x="3" y="0"/>
                      <a:pt x="0" y="1"/>
                    </a:cubicBezTo>
                    <a:cubicBezTo>
                      <a:pt x="1" y="4"/>
                      <a:pt x="1" y="5"/>
                      <a:pt x="3" y="5"/>
                    </a:cubicBezTo>
                    <a:cubicBezTo>
                      <a:pt x="3" y="5"/>
                      <a:pt x="3" y="4"/>
                      <a:pt x="4" y="4"/>
                    </a:cubicBezTo>
                    <a:cubicBezTo>
                      <a:pt x="4" y="4"/>
                      <a:pt x="5" y="4"/>
                      <a:pt x="5" y="4"/>
                    </a:cubicBezTo>
                    <a:cubicBezTo>
                      <a:pt x="6" y="4"/>
                      <a:pt x="6" y="4"/>
                      <a:pt x="7" y="5"/>
                    </a:cubicBezTo>
                    <a:cubicBezTo>
                      <a:pt x="6" y="6"/>
                      <a:pt x="4" y="6"/>
                      <a:pt x="5" y="7"/>
                    </a:cubicBezTo>
                    <a:cubicBezTo>
                      <a:pt x="8" y="6"/>
                      <a:pt x="9" y="3"/>
                      <a:pt x="8" y="0"/>
                    </a:cubicBezTo>
                    <a:cubicBezTo>
                      <a:pt x="7" y="0"/>
                      <a:pt x="7"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 name="Freeform 13"/>
              <p:cNvSpPr/>
              <p:nvPr/>
            </p:nvSpPr>
            <p:spPr bwMode="auto">
              <a:xfrm>
                <a:off x="4122" y="1832"/>
                <a:ext cx="15" cy="7"/>
              </a:xfrm>
              <a:custGeom>
                <a:avLst/>
                <a:gdLst>
                  <a:gd name="T0" fmla="*/ 14 w 16"/>
                  <a:gd name="T1" fmla="*/ 0 h 8"/>
                  <a:gd name="T2" fmla="*/ 0 w 16"/>
                  <a:gd name="T3" fmla="*/ 8 h 8"/>
                  <a:gd name="T4" fmla="*/ 16 w 16"/>
                  <a:gd name="T5" fmla="*/ 2 h 8"/>
                  <a:gd name="T6" fmla="*/ 15 w 16"/>
                  <a:gd name="T7" fmla="*/ 3 h 8"/>
                  <a:gd name="T8" fmla="*/ 15 w 16"/>
                  <a:gd name="T9" fmla="*/ 0 h 8"/>
                  <a:gd name="T10" fmla="*/ 14 w 16"/>
                  <a:gd name="T11" fmla="*/ 0 h 8"/>
                </a:gdLst>
                <a:ahLst/>
                <a:cxnLst>
                  <a:cxn ang="0">
                    <a:pos x="T0" y="T1"/>
                  </a:cxn>
                  <a:cxn ang="0">
                    <a:pos x="T2" y="T3"/>
                  </a:cxn>
                  <a:cxn ang="0">
                    <a:pos x="T4" y="T5"/>
                  </a:cxn>
                  <a:cxn ang="0">
                    <a:pos x="T6" y="T7"/>
                  </a:cxn>
                  <a:cxn ang="0">
                    <a:pos x="T8" y="T9"/>
                  </a:cxn>
                  <a:cxn ang="0">
                    <a:pos x="T10" y="T11"/>
                  </a:cxn>
                </a:cxnLst>
                <a:rect l="0" t="0" r="r" b="b"/>
                <a:pathLst>
                  <a:path w="16" h="8">
                    <a:moveTo>
                      <a:pt x="14" y="0"/>
                    </a:moveTo>
                    <a:cubicBezTo>
                      <a:pt x="9" y="0"/>
                      <a:pt x="0" y="1"/>
                      <a:pt x="0" y="8"/>
                    </a:cubicBezTo>
                    <a:cubicBezTo>
                      <a:pt x="6" y="3"/>
                      <a:pt x="15" y="5"/>
                      <a:pt x="16" y="2"/>
                    </a:cubicBezTo>
                    <a:cubicBezTo>
                      <a:pt x="16" y="3"/>
                      <a:pt x="15" y="3"/>
                      <a:pt x="15" y="3"/>
                    </a:cubicBezTo>
                    <a:cubicBezTo>
                      <a:pt x="14" y="3"/>
                      <a:pt x="14" y="1"/>
                      <a:pt x="15" y="0"/>
                    </a:cubicBezTo>
                    <a:cubicBezTo>
                      <a:pt x="14" y="0"/>
                      <a:pt x="14" y="0"/>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 name="Freeform 14"/>
              <p:cNvSpPr/>
              <p:nvPr/>
            </p:nvSpPr>
            <p:spPr bwMode="auto">
              <a:xfrm>
                <a:off x="4052" y="1869"/>
                <a:ext cx="13" cy="8"/>
              </a:xfrm>
              <a:custGeom>
                <a:avLst/>
                <a:gdLst>
                  <a:gd name="T0" fmla="*/ 15 w 15"/>
                  <a:gd name="T1" fmla="*/ 0 h 8"/>
                  <a:gd name="T2" fmla="*/ 3 w 15"/>
                  <a:gd name="T3" fmla="*/ 8 h 8"/>
                  <a:gd name="T4" fmla="*/ 15 w 15"/>
                  <a:gd name="T5" fmla="*/ 0 h 8"/>
                </a:gdLst>
                <a:ahLst/>
                <a:cxnLst>
                  <a:cxn ang="0">
                    <a:pos x="T0" y="T1"/>
                  </a:cxn>
                  <a:cxn ang="0">
                    <a:pos x="T2" y="T3"/>
                  </a:cxn>
                  <a:cxn ang="0">
                    <a:pos x="T4" y="T5"/>
                  </a:cxn>
                </a:cxnLst>
                <a:rect l="0" t="0" r="r" b="b"/>
                <a:pathLst>
                  <a:path w="15" h="8">
                    <a:moveTo>
                      <a:pt x="15" y="0"/>
                    </a:moveTo>
                    <a:cubicBezTo>
                      <a:pt x="10" y="1"/>
                      <a:pt x="0" y="7"/>
                      <a:pt x="3" y="8"/>
                    </a:cubicBezTo>
                    <a:cubicBezTo>
                      <a:pt x="7" y="3"/>
                      <a:pt x="14" y="6"/>
                      <a:pt x="1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 name="Freeform 15"/>
              <p:cNvSpPr/>
              <p:nvPr/>
            </p:nvSpPr>
            <p:spPr bwMode="auto">
              <a:xfrm>
                <a:off x="4309" y="1921"/>
                <a:ext cx="32" cy="12"/>
              </a:xfrm>
              <a:custGeom>
                <a:avLst/>
                <a:gdLst>
                  <a:gd name="T0" fmla="*/ 36 w 36"/>
                  <a:gd name="T1" fmla="*/ 0 h 13"/>
                  <a:gd name="T2" fmla="*/ 0 w 36"/>
                  <a:gd name="T3" fmla="*/ 11 h 13"/>
                  <a:gd name="T4" fmla="*/ 8 w 36"/>
                  <a:gd name="T5" fmla="*/ 13 h 13"/>
                  <a:gd name="T6" fmla="*/ 36 w 36"/>
                  <a:gd name="T7" fmla="*/ 0 h 13"/>
                </a:gdLst>
                <a:ahLst/>
                <a:cxnLst>
                  <a:cxn ang="0">
                    <a:pos x="T0" y="T1"/>
                  </a:cxn>
                  <a:cxn ang="0">
                    <a:pos x="T2" y="T3"/>
                  </a:cxn>
                  <a:cxn ang="0">
                    <a:pos x="T4" y="T5"/>
                  </a:cxn>
                  <a:cxn ang="0">
                    <a:pos x="T6" y="T7"/>
                  </a:cxn>
                </a:cxnLst>
                <a:rect l="0" t="0" r="r" b="b"/>
                <a:pathLst>
                  <a:path w="36" h="13">
                    <a:moveTo>
                      <a:pt x="36" y="0"/>
                    </a:moveTo>
                    <a:cubicBezTo>
                      <a:pt x="25" y="3"/>
                      <a:pt x="12" y="8"/>
                      <a:pt x="0" y="11"/>
                    </a:cubicBezTo>
                    <a:cubicBezTo>
                      <a:pt x="2" y="12"/>
                      <a:pt x="5" y="13"/>
                      <a:pt x="8" y="13"/>
                    </a:cubicBezTo>
                    <a:cubicBezTo>
                      <a:pt x="18" y="13"/>
                      <a:pt x="33" y="6"/>
                      <a:pt x="3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 name="Freeform 16"/>
              <p:cNvSpPr/>
              <p:nvPr/>
            </p:nvSpPr>
            <p:spPr bwMode="auto">
              <a:xfrm>
                <a:off x="4298" y="1933"/>
                <a:ext cx="9" cy="3"/>
              </a:xfrm>
              <a:custGeom>
                <a:avLst/>
                <a:gdLst>
                  <a:gd name="T0" fmla="*/ 3 w 10"/>
                  <a:gd name="T1" fmla="*/ 0 h 3"/>
                  <a:gd name="T2" fmla="*/ 0 w 10"/>
                  <a:gd name="T3" fmla="*/ 1 h 3"/>
                  <a:gd name="T4" fmla="*/ 4 w 10"/>
                  <a:gd name="T5" fmla="*/ 3 h 3"/>
                  <a:gd name="T6" fmla="*/ 10 w 10"/>
                  <a:gd name="T7" fmla="*/ 0 h 3"/>
                  <a:gd name="T8" fmla="*/ 7 w 10"/>
                  <a:gd name="T9" fmla="*/ 1 h 3"/>
                  <a:gd name="T10" fmla="*/ 5 w 10"/>
                  <a:gd name="T11" fmla="*/ 0 h 3"/>
                  <a:gd name="T12" fmla="*/ 3 w 1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3" y="0"/>
                    </a:moveTo>
                    <a:cubicBezTo>
                      <a:pt x="3" y="0"/>
                      <a:pt x="2" y="0"/>
                      <a:pt x="0" y="1"/>
                    </a:cubicBezTo>
                    <a:cubicBezTo>
                      <a:pt x="1" y="2"/>
                      <a:pt x="2" y="3"/>
                      <a:pt x="4" y="3"/>
                    </a:cubicBezTo>
                    <a:cubicBezTo>
                      <a:pt x="7" y="3"/>
                      <a:pt x="10" y="2"/>
                      <a:pt x="10" y="0"/>
                    </a:cubicBezTo>
                    <a:cubicBezTo>
                      <a:pt x="9" y="1"/>
                      <a:pt x="8" y="1"/>
                      <a:pt x="7" y="1"/>
                    </a:cubicBezTo>
                    <a:cubicBezTo>
                      <a:pt x="7" y="1"/>
                      <a:pt x="6" y="0"/>
                      <a:pt x="5" y="0"/>
                    </a:cubicBezTo>
                    <a:cubicBezTo>
                      <a:pt x="5" y="0"/>
                      <a:pt x="4"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8" name="Freeform 17"/>
              <p:cNvSpPr/>
              <p:nvPr/>
            </p:nvSpPr>
            <p:spPr bwMode="auto">
              <a:xfrm>
                <a:off x="4305" y="1920"/>
                <a:ext cx="15" cy="8"/>
              </a:xfrm>
              <a:custGeom>
                <a:avLst/>
                <a:gdLst>
                  <a:gd name="T0" fmla="*/ 4 w 17"/>
                  <a:gd name="T1" fmla="*/ 0 h 9"/>
                  <a:gd name="T2" fmla="*/ 2 w 17"/>
                  <a:gd name="T3" fmla="*/ 1 h 9"/>
                  <a:gd name="T4" fmla="*/ 0 w 17"/>
                  <a:gd name="T5" fmla="*/ 8 h 9"/>
                  <a:gd name="T6" fmla="*/ 3 w 17"/>
                  <a:gd name="T7" fmla="*/ 9 h 9"/>
                  <a:gd name="T8" fmla="*/ 15 w 17"/>
                  <a:gd name="T9" fmla="*/ 3 h 9"/>
                  <a:gd name="T10" fmla="*/ 11 w 17"/>
                  <a:gd name="T11" fmla="*/ 5 h 9"/>
                  <a:gd name="T12" fmla="*/ 8 w 17"/>
                  <a:gd name="T13" fmla="*/ 3 h 9"/>
                  <a:gd name="T14" fmla="*/ 4 w 1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4" y="0"/>
                    </a:moveTo>
                    <a:cubicBezTo>
                      <a:pt x="3" y="0"/>
                      <a:pt x="3" y="0"/>
                      <a:pt x="2" y="1"/>
                    </a:cubicBezTo>
                    <a:cubicBezTo>
                      <a:pt x="1" y="3"/>
                      <a:pt x="2" y="6"/>
                      <a:pt x="0" y="8"/>
                    </a:cubicBezTo>
                    <a:cubicBezTo>
                      <a:pt x="1" y="8"/>
                      <a:pt x="2" y="9"/>
                      <a:pt x="3" y="9"/>
                    </a:cubicBezTo>
                    <a:cubicBezTo>
                      <a:pt x="9" y="9"/>
                      <a:pt x="17" y="5"/>
                      <a:pt x="15" y="3"/>
                    </a:cubicBezTo>
                    <a:cubicBezTo>
                      <a:pt x="14" y="4"/>
                      <a:pt x="12" y="5"/>
                      <a:pt x="11" y="5"/>
                    </a:cubicBezTo>
                    <a:cubicBezTo>
                      <a:pt x="10" y="5"/>
                      <a:pt x="9" y="4"/>
                      <a:pt x="8" y="3"/>
                    </a:cubicBezTo>
                    <a:cubicBezTo>
                      <a:pt x="6"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9" name="Freeform 18"/>
              <p:cNvSpPr/>
              <p:nvPr/>
            </p:nvSpPr>
            <p:spPr bwMode="auto">
              <a:xfrm>
                <a:off x="4364" y="1898"/>
                <a:ext cx="9" cy="4"/>
              </a:xfrm>
              <a:custGeom>
                <a:avLst/>
                <a:gdLst>
                  <a:gd name="T0" fmla="*/ 9 w 10"/>
                  <a:gd name="T1" fmla="*/ 0 h 5"/>
                  <a:gd name="T2" fmla="*/ 2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2" y="5"/>
                    </a:cubicBezTo>
                    <a:cubicBezTo>
                      <a:pt x="5" y="5"/>
                      <a:pt x="10" y="5"/>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0" name="Freeform 19"/>
              <p:cNvSpPr/>
              <p:nvPr/>
            </p:nvSpPr>
            <p:spPr bwMode="auto">
              <a:xfrm>
                <a:off x="4320" y="1918"/>
                <a:ext cx="4" cy="3"/>
              </a:xfrm>
              <a:custGeom>
                <a:avLst/>
                <a:gdLst>
                  <a:gd name="T0" fmla="*/ 2 w 4"/>
                  <a:gd name="T1" fmla="*/ 0 h 3"/>
                  <a:gd name="T2" fmla="*/ 0 w 4"/>
                  <a:gd name="T3" fmla="*/ 2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0"/>
                      <a:pt x="0" y="2"/>
                    </a:cubicBezTo>
                    <a:cubicBezTo>
                      <a:pt x="1" y="3"/>
                      <a:pt x="2" y="3"/>
                      <a:pt x="2" y="3"/>
                    </a:cubicBezTo>
                    <a:cubicBezTo>
                      <a:pt x="3" y="3"/>
                      <a:pt x="4" y="2"/>
                      <a:pt x="4" y="1"/>
                    </a:cubicBezTo>
                    <a:cubicBezTo>
                      <a:pt x="4" y="0"/>
                      <a:pt x="3" y="0"/>
                      <a:pt x="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1" name="Freeform 20"/>
              <p:cNvSpPr/>
              <p:nvPr/>
            </p:nvSpPr>
            <p:spPr bwMode="auto">
              <a:xfrm>
                <a:off x="4288" y="1924"/>
                <a:ext cx="12" cy="9"/>
              </a:xfrm>
              <a:custGeom>
                <a:avLst/>
                <a:gdLst>
                  <a:gd name="T0" fmla="*/ 9 w 13"/>
                  <a:gd name="T1" fmla="*/ 0 h 11"/>
                  <a:gd name="T2" fmla="*/ 0 w 13"/>
                  <a:gd name="T3" fmla="*/ 11 h 11"/>
                  <a:gd name="T4" fmla="*/ 13 w 13"/>
                  <a:gd name="T5" fmla="*/ 5 h 11"/>
                  <a:gd name="T6" fmla="*/ 13 w 13"/>
                  <a:gd name="T7" fmla="*/ 5 h 11"/>
                  <a:gd name="T8" fmla="*/ 9 w 13"/>
                  <a:gd name="T9" fmla="*/ 0 h 11"/>
                </a:gdLst>
                <a:ahLst/>
                <a:cxnLst>
                  <a:cxn ang="0">
                    <a:pos x="T0" y="T1"/>
                  </a:cxn>
                  <a:cxn ang="0">
                    <a:pos x="T2" y="T3"/>
                  </a:cxn>
                  <a:cxn ang="0">
                    <a:pos x="T4" y="T5"/>
                  </a:cxn>
                  <a:cxn ang="0">
                    <a:pos x="T6" y="T7"/>
                  </a:cxn>
                  <a:cxn ang="0">
                    <a:pos x="T8" y="T9"/>
                  </a:cxn>
                </a:cxnLst>
                <a:rect l="0" t="0" r="r" b="b"/>
                <a:pathLst>
                  <a:path w="13" h="11">
                    <a:moveTo>
                      <a:pt x="9" y="0"/>
                    </a:moveTo>
                    <a:cubicBezTo>
                      <a:pt x="4" y="3"/>
                      <a:pt x="1" y="6"/>
                      <a:pt x="0" y="11"/>
                    </a:cubicBezTo>
                    <a:cubicBezTo>
                      <a:pt x="3" y="10"/>
                      <a:pt x="12" y="9"/>
                      <a:pt x="13" y="5"/>
                    </a:cubicBezTo>
                    <a:cubicBezTo>
                      <a:pt x="13" y="5"/>
                      <a:pt x="13" y="5"/>
                      <a:pt x="13" y="5"/>
                    </a:cubicBezTo>
                    <a:cubicBezTo>
                      <a:pt x="9" y="5"/>
                      <a:pt x="13" y="0"/>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2" name="Freeform 21"/>
              <p:cNvSpPr/>
              <p:nvPr/>
            </p:nvSpPr>
            <p:spPr bwMode="auto">
              <a:xfrm>
                <a:off x="4361" y="1891"/>
                <a:ext cx="21" cy="7"/>
              </a:xfrm>
              <a:custGeom>
                <a:avLst/>
                <a:gdLst>
                  <a:gd name="T0" fmla="*/ 21 w 23"/>
                  <a:gd name="T1" fmla="*/ 0 h 8"/>
                  <a:gd name="T2" fmla="*/ 0 w 23"/>
                  <a:gd name="T3" fmla="*/ 7 h 8"/>
                  <a:gd name="T4" fmla="*/ 3 w 23"/>
                  <a:gd name="T5" fmla="*/ 8 h 8"/>
                  <a:gd name="T6" fmla="*/ 21 w 23"/>
                  <a:gd name="T7" fmla="*/ 0 h 8"/>
                </a:gdLst>
                <a:ahLst/>
                <a:cxnLst>
                  <a:cxn ang="0">
                    <a:pos x="T0" y="T1"/>
                  </a:cxn>
                  <a:cxn ang="0">
                    <a:pos x="T2" y="T3"/>
                  </a:cxn>
                  <a:cxn ang="0">
                    <a:pos x="T4" y="T5"/>
                  </a:cxn>
                  <a:cxn ang="0">
                    <a:pos x="T6" y="T7"/>
                  </a:cxn>
                </a:cxnLst>
                <a:rect l="0" t="0" r="r" b="b"/>
                <a:pathLst>
                  <a:path w="23" h="8">
                    <a:moveTo>
                      <a:pt x="21" y="0"/>
                    </a:moveTo>
                    <a:cubicBezTo>
                      <a:pt x="11" y="4"/>
                      <a:pt x="7" y="5"/>
                      <a:pt x="0" y="7"/>
                    </a:cubicBezTo>
                    <a:cubicBezTo>
                      <a:pt x="1" y="8"/>
                      <a:pt x="2" y="8"/>
                      <a:pt x="3" y="8"/>
                    </a:cubicBezTo>
                    <a:cubicBezTo>
                      <a:pt x="9" y="8"/>
                      <a:pt x="23" y="0"/>
                      <a:pt x="2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3" name="Freeform 22"/>
              <p:cNvSpPr/>
              <p:nvPr/>
            </p:nvSpPr>
            <p:spPr bwMode="auto">
              <a:xfrm>
                <a:off x="4277" y="1931"/>
                <a:ext cx="7" cy="4"/>
              </a:xfrm>
              <a:custGeom>
                <a:avLst/>
                <a:gdLst>
                  <a:gd name="T0" fmla="*/ 4 w 7"/>
                  <a:gd name="T1" fmla="*/ 0 h 5"/>
                  <a:gd name="T2" fmla="*/ 2 w 7"/>
                  <a:gd name="T3" fmla="*/ 5 h 5"/>
                  <a:gd name="T4" fmla="*/ 7 w 7"/>
                  <a:gd name="T5" fmla="*/ 3 h 5"/>
                  <a:gd name="T6" fmla="*/ 4 w 7"/>
                  <a:gd name="T7" fmla="*/ 0 h 5"/>
                </a:gdLst>
                <a:ahLst/>
                <a:cxnLst>
                  <a:cxn ang="0">
                    <a:pos x="T0" y="T1"/>
                  </a:cxn>
                  <a:cxn ang="0">
                    <a:pos x="T2" y="T3"/>
                  </a:cxn>
                  <a:cxn ang="0">
                    <a:pos x="T4" y="T5"/>
                  </a:cxn>
                  <a:cxn ang="0">
                    <a:pos x="T6" y="T7"/>
                  </a:cxn>
                </a:cxnLst>
                <a:rect l="0" t="0" r="r" b="b"/>
                <a:pathLst>
                  <a:path w="7" h="5">
                    <a:moveTo>
                      <a:pt x="4" y="0"/>
                    </a:moveTo>
                    <a:cubicBezTo>
                      <a:pt x="2" y="0"/>
                      <a:pt x="0" y="2"/>
                      <a:pt x="2" y="5"/>
                    </a:cubicBezTo>
                    <a:cubicBezTo>
                      <a:pt x="4" y="5"/>
                      <a:pt x="5" y="4"/>
                      <a:pt x="7" y="3"/>
                    </a:cubicBezTo>
                    <a:cubicBezTo>
                      <a:pt x="7"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4" name="Freeform 23"/>
              <p:cNvSpPr/>
              <p:nvPr/>
            </p:nvSpPr>
            <p:spPr bwMode="auto">
              <a:xfrm>
                <a:off x="4337" y="1901"/>
                <a:ext cx="6" cy="4"/>
              </a:xfrm>
              <a:custGeom>
                <a:avLst/>
                <a:gdLst>
                  <a:gd name="T0" fmla="*/ 5 w 7"/>
                  <a:gd name="T1" fmla="*/ 0 h 4"/>
                  <a:gd name="T2" fmla="*/ 1 w 7"/>
                  <a:gd name="T3" fmla="*/ 4 h 4"/>
                  <a:gd name="T4" fmla="*/ 2 w 7"/>
                  <a:gd name="T5" fmla="*/ 3 h 4"/>
                  <a:gd name="T6" fmla="*/ 3 w 7"/>
                  <a:gd name="T7" fmla="*/ 3 h 4"/>
                  <a:gd name="T8" fmla="*/ 4 w 7"/>
                  <a:gd name="T9" fmla="*/ 4 h 4"/>
                  <a:gd name="T10" fmla="*/ 7 w 7"/>
                  <a:gd name="T11" fmla="*/ 3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3" y="0"/>
                      <a:pt x="0" y="2"/>
                      <a:pt x="1" y="4"/>
                    </a:cubicBezTo>
                    <a:cubicBezTo>
                      <a:pt x="1" y="3"/>
                      <a:pt x="1" y="3"/>
                      <a:pt x="2" y="3"/>
                    </a:cubicBezTo>
                    <a:cubicBezTo>
                      <a:pt x="2" y="3"/>
                      <a:pt x="2" y="3"/>
                      <a:pt x="3" y="3"/>
                    </a:cubicBezTo>
                    <a:cubicBezTo>
                      <a:pt x="3" y="4"/>
                      <a:pt x="3" y="4"/>
                      <a:pt x="4" y="4"/>
                    </a:cubicBezTo>
                    <a:cubicBezTo>
                      <a:pt x="5" y="4"/>
                      <a:pt x="5" y="3"/>
                      <a:pt x="7" y="3"/>
                    </a:cubicBezTo>
                    <a:cubicBezTo>
                      <a:pt x="7" y="1"/>
                      <a:pt x="6"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5" name="Freeform 24"/>
              <p:cNvSpPr/>
              <p:nvPr/>
            </p:nvSpPr>
            <p:spPr bwMode="auto">
              <a:xfrm>
                <a:off x="4264" y="1933"/>
                <a:ext cx="3" cy="4"/>
              </a:xfrm>
              <a:custGeom>
                <a:avLst/>
                <a:gdLst>
                  <a:gd name="T0" fmla="*/ 1 w 3"/>
                  <a:gd name="T1" fmla="*/ 0 h 4"/>
                  <a:gd name="T2" fmla="*/ 0 w 3"/>
                  <a:gd name="T3" fmla="*/ 2 h 4"/>
                  <a:gd name="T4" fmla="*/ 2 w 3"/>
                  <a:gd name="T5" fmla="*/ 4 h 4"/>
                  <a:gd name="T6" fmla="*/ 3 w 3"/>
                  <a:gd name="T7" fmla="*/ 4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1"/>
                      <a:pt x="0" y="2"/>
                    </a:cubicBezTo>
                    <a:cubicBezTo>
                      <a:pt x="0" y="3"/>
                      <a:pt x="0" y="4"/>
                      <a:pt x="2" y="4"/>
                    </a:cubicBezTo>
                    <a:cubicBezTo>
                      <a:pt x="2" y="4"/>
                      <a:pt x="2" y="4"/>
                      <a:pt x="3" y="4"/>
                    </a:cubicBezTo>
                    <a:cubicBezTo>
                      <a:pt x="2" y="1"/>
                      <a:pt x="1" y="0"/>
                      <a:pt x="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6" name="Freeform 25"/>
              <p:cNvSpPr/>
              <p:nvPr/>
            </p:nvSpPr>
            <p:spPr bwMode="auto">
              <a:xfrm>
                <a:off x="5256" y="1421"/>
                <a:ext cx="5" cy="7"/>
              </a:xfrm>
              <a:custGeom>
                <a:avLst/>
                <a:gdLst>
                  <a:gd name="T0" fmla="*/ 5 w 6"/>
                  <a:gd name="T1" fmla="*/ 0 h 8"/>
                  <a:gd name="T2" fmla="*/ 0 w 6"/>
                  <a:gd name="T3" fmla="*/ 8 h 8"/>
                  <a:gd name="T4" fmla="*/ 5 w 6"/>
                  <a:gd name="T5" fmla="*/ 6 h 8"/>
                  <a:gd name="T6" fmla="*/ 5 w 6"/>
                  <a:gd name="T7" fmla="*/ 0 h 8"/>
                </a:gdLst>
                <a:ahLst/>
                <a:cxnLst>
                  <a:cxn ang="0">
                    <a:pos x="T0" y="T1"/>
                  </a:cxn>
                  <a:cxn ang="0">
                    <a:pos x="T2" y="T3"/>
                  </a:cxn>
                  <a:cxn ang="0">
                    <a:pos x="T4" y="T5"/>
                  </a:cxn>
                  <a:cxn ang="0">
                    <a:pos x="T6" y="T7"/>
                  </a:cxn>
                </a:cxnLst>
                <a:rect l="0" t="0" r="r" b="b"/>
                <a:pathLst>
                  <a:path w="6" h="8">
                    <a:moveTo>
                      <a:pt x="5" y="0"/>
                    </a:moveTo>
                    <a:cubicBezTo>
                      <a:pt x="1" y="2"/>
                      <a:pt x="1" y="5"/>
                      <a:pt x="0" y="8"/>
                    </a:cubicBezTo>
                    <a:cubicBezTo>
                      <a:pt x="2" y="7"/>
                      <a:pt x="3" y="7"/>
                      <a:pt x="5" y="6"/>
                    </a:cubicBezTo>
                    <a:cubicBezTo>
                      <a:pt x="2" y="3"/>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7" name="Freeform 26"/>
              <p:cNvSpPr/>
              <p:nvPr/>
            </p:nvSpPr>
            <p:spPr bwMode="auto">
              <a:xfrm>
                <a:off x="4334" y="1783"/>
                <a:ext cx="17" cy="9"/>
              </a:xfrm>
              <a:custGeom>
                <a:avLst/>
                <a:gdLst>
                  <a:gd name="T0" fmla="*/ 16 w 19"/>
                  <a:gd name="T1" fmla="*/ 0 h 10"/>
                  <a:gd name="T2" fmla="*/ 7 w 19"/>
                  <a:gd name="T3" fmla="*/ 6 h 10"/>
                  <a:gd name="T4" fmla="*/ 0 w 19"/>
                  <a:gd name="T5" fmla="*/ 10 h 10"/>
                  <a:gd name="T6" fmla="*/ 5 w 19"/>
                  <a:gd name="T7" fmla="*/ 9 h 10"/>
                  <a:gd name="T8" fmla="*/ 19 w 19"/>
                  <a:gd name="T9" fmla="*/ 1 h 10"/>
                  <a:gd name="T10" fmla="*/ 16 w 19"/>
                  <a:gd name="T11" fmla="*/ 0 h 10"/>
                </a:gdLst>
                <a:ahLst/>
                <a:cxnLst>
                  <a:cxn ang="0">
                    <a:pos x="T0" y="T1"/>
                  </a:cxn>
                  <a:cxn ang="0">
                    <a:pos x="T2" y="T3"/>
                  </a:cxn>
                  <a:cxn ang="0">
                    <a:pos x="T4" y="T5"/>
                  </a:cxn>
                  <a:cxn ang="0">
                    <a:pos x="T6" y="T7"/>
                  </a:cxn>
                  <a:cxn ang="0">
                    <a:pos x="T8" y="T9"/>
                  </a:cxn>
                  <a:cxn ang="0">
                    <a:pos x="T10" y="T11"/>
                  </a:cxn>
                </a:cxnLst>
                <a:rect l="0" t="0" r="r" b="b"/>
                <a:pathLst>
                  <a:path w="19" h="10">
                    <a:moveTo>
                      <a:pt x="16" y="0"/>
                    </a:moveTo>
                    <a:cubicBezTo>
                      <a:pt x="13" y="0"/>
                      <a:pt x="8" y="5"/>
                      <a:pt x="7" y="6"/>
                    </a:cubicBezTo>
                    <a:cubicBezTo>
                      <a:pt x="4" y="8"/>
                      <a:pt x="0" y="10"/>
                      <a:pt x="0" y="10"/>
                    </a:cubicBezTo>
                    <a:cubicBezTo>
                      <a:pt x="1" y="10"/>
                      <a:pt x="2" y="10"/>
                      <a:pt x="5" y="9"/>
                    </a:cubicBezTo>
                    <a:cubicBezTo>
                      <a:pt x="8" y="8"/>
                      <a:pt x="15" y="5"/>
                      <a:pt x="19" y="1"/>
                    </a:cubicBezTo>
                    <a:cubicBezTo>
                      <a:pt x="18" y="0"/>
                      <a:pt x="17" y="0"/>
                      <a:pt x="1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8" name="Freeform 27"/>
              <p:cNvSpPr/>
              <p:nvPr/>
            </p:nvSpPr>
            <p:spPr bwMode="auto">
              <a:xfrm>
                <a:off x="4400" y="1752"/>
                <a:ext cx="24" cy="11"/>
              </a:xfrm>
              <a:custGeom>
                <a:avLst/>
                <a:gdLst>
                  <a:gd name="T0" fmla="*/ 26 w 27"/>
                  <a:gd name="T1" fmla="*/ 0 h 12"/>
                  <a:gd name="T2" fmla="*/ 24 w 27"/>
                  <a:gd name="T3" fmla="*/ 0 h 12"/>
                  <a:gd name="T4" fmla="*/ 1 w 27"/>
                  <a:gd name="T5" fmla="*/ 12 h 12"/>
                  <a:gd name="T6" fmla="*/ 26 w 27"/>
                  <a:gd name="T7" fmla="*/ 0 h 12"/>
                </a:gdLst>
                <a:ahLst/>
                <a:cxnLst>
                  <a:cxn ang="0">
                    <a:pos x="T0" y="T1"/>
                  </a:cxn>
                  <a:cxn ang="0">
                    <a:pos x="T2" y="T3"/>
                  </a:cxn>
                  <a:cxn ang="0">
                    <a:pos x="T4" y="T5"/>
                  </a:cxn>
                  <a:cxn ang="0">
                    <a:pos x="T6" y="T7"/>
                  </a:cxn>
                </a:cxnLst>
                <a:rect l="0" t="0" r="r" b="b"/>
                <a:pathLst>
                  <a:path w="27" h="12">
                    <a:moveTo>
                      <a:pt x="26" y="0"/>
                    </a:moveTo>
                    <a:cubicBezTo>
                      <a:pt x="25" y="0"/>
                      <a:pt x="25" y="0"/>
                      <a:pt x="24" y="0"/>
                    </a:cubicBezTo>
                    <a:cubicBezTo>
                      <a:pt x="19" y="2"/>
                      <a:pt x="0" y="5"/>
                      <a:pt x="1" y="12"/>
                    </a:cubicBezTo>
                    <a:cubicBezTo>
                      <a:pt x="6" y="11"/>
                      <a:pt x="27" y="0"/>
                      <a:pt x="2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9" name="Freeform 28"/>
              <p:cNvSpPr/>
              <p:nvPr/>
            </p:nvSpPr>
            <p:spPr bwMode="auto">
              <a:xfrm>
                <a:off x="4390" y="1870"/>
                <a:ext cx="60" cy="33"/>
              </a:xfrm>
              <a:custGeom>
                <a:avLst/>
                <a:gdLst>
                  <a:gd name="T0" fmla="*/ 67 w 68"/>
                  <a:gd name="T1" fmla="*/ 0 h 37"/>
                  <a:gd name="T2" fmla="*/ 53 w 68"/>
                  <a:gd name="T3" fmla="*/ 9 h 37"/>
                  <a:gd name="T4" fmla="*/ 48 w 68"/>
                  <a:gd name="T5" fmla="*/ 8 h 37"/>
                  <a:gd name="T6" fmla="*/ 43 w 68"/>
                  <a:gd name="T7" fmla="*/ 15 h 37"/>
                  <a:gd name="T8" fmla="*/ 41 w 68"/>
                  <a:gd name="T9" fmla="*/ 15 h 37"/>
                  <a:gd name="T10" fmla="*/ 14 w 68"/>
                  <a:gd name="T11" fmla="*/ 29 h 37"/>
                  <a:gd name="T12" fmla="*/ 12 w 68"/>
                  <a:gd name="T13" fmla="*/ 30 h 37"/>
                  <a:gd name="T14" fmla="*/ 10 w 68"/>
                  <a:gd name="T15" fmla="*/ 29 h 37"/>
                  <a:gd name="T16" fmla="*/ 8 w 68"/>
                  <a:gd name="T17" fmla="*/ 29 h 37"/>
                  <a:gd name="T18" fmla="*/ 5 w 68"/>
                  <a:gd name="T19" fmla="*/ 30 h 37"/>
                  <a:gd name="T20" fmla="*/ 3 w 68"/>
                  <a:gd name="T21" fmla="*/ 37 h 37"/>
                  <a:gd name="T22" fmla="*/ 66 w 68"/>
                  <a:gd name="T23" fmla="*/ 7 h 37"/>
                  <a:gd name="T24" fmla="*/ 67 w 6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37">
                    <a:moveTo>
                      <a:pt x="67" y="0"/>
                    </a:moveTo>
                    <a:cubicBezTo>
                      <a:pt x="63" y="6"/>
                      <a:pt x="59" y="9"/>
                      <a:pt x="53" y="9"/>
                    </a:cubicBezTo>
                    <a:cubicBezTo>
                      <a:pt x="51" y="9"/>
                      <a:pt x="50" y="9"/>
                      <a:pt x="48" y="8"/>
                    </a:cubicBezTo>
                    <a:cubicBezTo>
                      <a:pt x="46" y="11"/>
                      <a:pt x="45" y="13"/>
                      <a:pt x="43" y="15"/>
                    </a:cubicBezTo>
                    <a:cubicBezTo>
                      <a:pt x="42" y="15"/>
                      <a:pt x="42" y="15"/>
                      <a:pt x="41" y="15"/>
                    </a:cubicBezTo>
                    <a:cubicBezTo>
                      <a:pt x="34" y="15"/>
                      <a:pt x="23" y="26"/>
                      <a:pt x="14" y="29"/>
                    </a:cubicBezTo>
                    <a:cubicBezTo>
                      <a:pt x="13" y="30"/>
                      <a:pt x="13" y="30"/>
                      <a:pt x="12" y="30"/>
                    </a:cubicBezTo>
                    <a:cubicBezTo>
                      <a:pt x="11" y="30"/>
                      <a:pt x="10" y="30"/>
                      <a:pt x="10" y="29"/>
                    </a:cubicBezTo>
                    <a:cubicBezTo>
                      <a:pt x="9" y="29"/>
                      <a:pt x="9" y="29"/>
                      <a:pt x="8" y="29"/>
                    </a:cubicBezTo>
                    <a:cubicBezTo>
                      <a:pt x="7" y="29"/>
                      <a:pt x="6" y="29"/>
                      <a:pt x="5" y="30"/>
                    </a:cubicBezTo>
                    <a:cubicBezTo>
                      <a:pt x="5" y="33"/>
                      <a:pt x="0" y="33"/>
                      <a:pt x="3" y="37"/>
                    </a:cubicBezTo>
                    <a:cubicBezTo>
                      <a:pt x="20" y="29"/>
                      <a:pt x="48" y="13"/>
                      <a:pt x="66" y="7"/>
                    </a:cubicBezTo>
                    <a:cubicBezTo>
                      <a:pt x="64" y="4"/>
                      <a:pt x="68" y="3"/>
                      <a:pt x="6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0" name="Freeform 29"/>
              <p:cNvSpPr/>
              <p:nvPr/>
            </p:nvSpPr>
            <p:spPr bwMode="auto">
              <a:xfrm>
                <a:off x="4374" y="1896"/>
                <a:ext cx="8" cy="3"/>
              </a:xfrm>
              <a:custGeom>
                <a:avLst/>
                <a:gdLst>
                  <a:gd name="T0" fmla="*/ 8 w 9"/>
                  <a:gd name="T1" fmla="*/ 0 h 3"/>
                  <a:gd name="T2" fmla="*/ 7 w 9"/>
                  <a:gd name="T3" fmla="*/ 0 h 3"/>
                  <a:gd name="T4" fmla="*/ 4 w 9"/>
                  <a:gd name="T5" fmla="*/ 1 h 3"/>
                  <a:gd name="T6" fmla="*/ 5 w 9"/>
                  <a:gd name="T7" fmla="*/ 3 h 3"/>
                  <a:gd name="T8" fmla="*/ 8 w 9"/>
                  <a:gd name="T9" fmla="*/ 1 h 3"/>
                  <a:gd name="T10" fmla="*/ 8 w 9"/>
                  <a:gd name="T11" fmla="*/ 0 h 3"/>
                </a:gdLst>
                <a:ahLst/>
                <a:cxnLst>
                  <a:cxn ang="0">
                    <a:pos x="T0" y="T1"/>
                  </a:cxn>
                  <a:cxn ang="0">
                    <a:pos x="T2" y="T3"/>
                  </a:cxn>
                  <a:cxn ang="0">
                    <a:pos x="T4" y="T5"/>
                  </a:cxn>
                  <a:cxn ang="0">
                    <a:pos x="T6" y="T7"/>
                  </a:cxn>
                  <a:cxn ang="0">
                    <a:pos x="T8" y="T9"/>
                  </a:cxn>
                  <a:cxn ang="0">
                    <a:pos x="T10" y="T11"/>
                  </a:cxn>
                </a:cxnLst>
                <a:rect l="0" t="0" r="r" b="b"/>
                <a:pathLst>
                  <a:path w="9" h="3">
                    <a:moveTo>
                      <a:pt x="8" y="0"/>
                    </a:moveTo>
                    <a:cubicBezTo>
                      <a:pt x="8" y="0"/>
                      <a:pt x="7" y="0"/>
                      <a:pt x="7" y="0"/>
                    </a:cubicBezTo>
                    <a:cubicBezTo>
                      <a:pt x="4" y="1"/>
                      <a:pt x="0" y="1"/>
                      <a:pt x="4" y="1"/>
                    </a:cubicBezTo>
                    <a:cubicBezTo>
                      <a:pt x="4" y="2"/>
                      <a:pt x="4" y="3"/>
                      <a:pt x="5" y="3"/>
                    </a:cubicBezTo>
                    <a:cubicBezTo>
                      <a:pt x="6" y="3"/>
                      <a:pt x="7" y="2"/>
                      <a:pt x="8" y="1"/>
                    </a:cubicBezTo>
                    <a:cubicBezTo>
                      <a:pt x="8" y="1"/>
                      <a:pt x="9" y="0"/>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1" name="Freeform 30"/>
              <p:cNvSpPr/>
              <p:nvPr/>
            </p:nvSpPr>
            <p:spPr bwMode="auto">
              <a:xfrm>
                <a:off x="4349" y="1900"/>
                <a:ext cx="9" cy="7"/>
              </a:xfrm>
              <a:custGeom>
                <a:avLst/>
                <a:gdLst>
                  <a:gd name="T0" fmla="*/ 9 w 11"/>
                  <a:gd name="T1" fmla="*/ 0 h 8"/>
                  <a:gd name="T2" fmla="*/ 8 w 11"/>
                  <a:gd name="T3" fmla="*/ 0 h 8"/>
                  <a:gd name="T4" fmla="*/ 1 w 11"/>
                  <a:gd name="T5" fmla="*/ 8 h 8"/>
                  <a:gd name="T6" fmla="*/ 8 w 11"/>
                  <a:gd name="T7" fmla="*/ 5 h 8"/>
                  <a:gd name="T8" fmla="*/ 9 w 11"/>
                  <a:gd name="T9" fmla="*/ 0 h 8"/>
                </a:gdLst>
                <a:ahLst/>
                <a:cxnLst>
                  <a:cxn ang="0">
                    <a:pos x="T0" y="T1"/>
                  </a:cxn>
                  <a:cxn ang="0">
                    <a:pos x="T2" y="T3"/>
                  </a:cxn>
                  <a:cxn ang="0">
                    <a:pos x="T4" y="T5"/>
                  </a:cxn>
                  <a:cxn ang="0">
                    <a:pos x="T6" y="T7"/>
                  </a:cxn>
                  <a:cxn ang="0">
                    <a:pos x="T8" y="T9"/>
                  </a:cxn>
                </a:cxnLst>
                <a:rect l="0" t="0" r="r" b="b"/>
                <a:pathLst>
                  <a:path w="11" h="8">
                    <a:moveTo>
                      <a:pt x="9" y="0"/>
                    </a:moveTo>
                    <a:cubicBezTo>
                      <a:pt x="8" y="0"/>
                      <a:pt x="8" y="0"/>
                      <a:pt x="8" y="0"/>
                    </a:cubicBezTo>
                    <a:cubicBezTo>
                      <a:pt x="7" y="3"/>
                      <a:pt x="0" y="4"/>
                      <a:pt x="1" y="8"/>
                    </a:cubicBezTo>
                    <a:cubicBezTo>
                      <a:pt x="4" y="7"/>
                      <a:pt x="6" y="6"/>
                      <a:pt x="8" y="5"/>
                    </a:cubicBezTo>
                    <a:cubicBezTo>
                      <a:pt x="4" y="2"/>
                      <a:pt x="11" y="0"/>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2" name="Freeform 31"/>
              <p:cNvSpPr/>
              <p:nvPr/>
            </p:nvSpPr>
            <p:spPr bwMode="auto">
              <a:xfrm>
                <a:off x="4639" y="1348"/>
                <a:ext cx="9" cy="4"/>
              </a:xfrm>
              <a:custGeom>
                <a:avLst/>
                <a:gdLst>
                  <a:gd name="T0" fmla="*/ 9 w 10"/>
                  <a:gd name="T1" fmla="*/ 0 h 5"/>
                  <a:gd name="T2" fmla="*/ 1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1" y="5"/>
                    </a:cubicBezTo>
                    <a:cubicBezTo>
                      <a:pt x="3" y="3"/>
                      <a:pt x="10"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3" name="Freeform 32"/>
              <p:cNvSpPr/>
              <p:nvPr/>
            </p:nvSpPr>
            <p:spPr bwMode="auto">
              <a:xfrm>
                <a:off x="4598" y="1373"/>
                <a:ext cx="12" cy="7"/>
              </a:xfrm>
              <a:custGeom>
                <a:avLst/>
                <a:gdLst>
                  <a:gd name="T0" fmla="*/ 13 w 13"/>
                  <a:gd name="T1" fmla="*/ 0 h 7"/>
                  <a:gd name="T2" fmla="*/ 0 w 13"/>
                  <a:gd name="T3" fmla="*/ 7 h 7"/>
                  <a:gd name="T4" fmla="*/ 13 w 13"/>
                  <a:gd name="T5" fmla="*/ 0 h 7"/>
                </a:gdLst>
                <a:ahLst/>
                <a:cxnLst>
                  <a:cxn ang="0">
                    <a:pos x="T0" y="T1"/>
                  </a:cxn>
                  <a:cxn ang="0">
                    <a:pos x="T2" y="T3"/>
                  </a:cxn>
                  <a:cxn ang="0">
                    <a:pos x="T4" y="T5"/>
                  </a:cxn>
                </a:cxnLst>
                <a:rect l="0" t="0" r="r" b="b"/>
                <a:pathLst>
                  <a:path w="13" h="7">
                    <a:moveTo>
                      <a:pt x="13" y="0"/>
                    </a:moveTo>
                    <a:cubicBezTo>
                      <a:pt x="10" y="2"/>
                      <a:pt x="1" y="3"/>
                      <a:pt x="0" y="7"/>
                    </a:cubicBezTo>
                    <a:cubicBezTo>
                      <a:pt x="4" y="4"/>
                      <a:pt x="13" y="4"/>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4" name="Freeform 33"/>
              <p:cNvSpPr/>
              <p:nvPr/>
            </p:nvSpPr>
            <p:spPr bwMode="auto">
              <a:xfrm>
                <a:off x="4621" y="1365"/>
                <a:ext cx="9" cy="5"/>
              </a:xfrm>
              <a:custGeom>
                <a:avLst/>
                <a:gdLst>
                  <a:gd name="T0" fmla="*/ 10 w 10"/>
                  <a:gd name="T1" fmla="*/ 0 h 6"/>
                  <a:gd name="T2" fmla="*/ 0 w 10"/>
                  <a:gd name="T3" fmla="*/ 6 h 6"/>
                  <a:gd name="T4" fmla="*/ 10 w 10"/>
                  <a:gd name="T5" fmla="*/ 0 h 6"/>
                </a:gdLst>
                <a:ahLst/>
                <a:cxnLst>
                  <a:cxn ang="0">
                    <a:pos x="T0" y="T1"/>
                  </a:cxn>
                  <a:cxn ang="0">
                    <a:pos x="T2" y="T3"/>
                  </a:cxn>
                  <a:cxn ang="0">
                    <a:pos x="T4" y="T5"/>
                  </a:cxn>
                </a:cxnLst>
                <a:rect l="0" t="0" r="r" b="b"/>
                <a:pathLst>
                  <a:path w="10" h="6">
                    <a:moveTo>
                      <a:pt x="10" y="0"/>
                    </a:moveTo>
                    <a:cubicBezTo>
                      <a:pt x="7" y="2"/>
                      <a:pt x="0" y="2"/>
                      <a:pt x="0" y="6"/>
                    </a:cubicBezTo>
                    <a:cubicBezTo>
                      <a:pt x="3" y="4"/>
                      <a:pt x="10" y="3"/>
                      <a:pt x="1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5" name="Freeform 34"/>
              <p:cNvSpPr/>
              <p:nvPr/>
            </p:nvSpPr>
            <p:spPr bwMode="auto">
              <a:xfrm>
                <a:off x="4604" y="1386"/>
                <a:ext cx="11" cy="6"/>
              </a:xfrm>
              <a:custGeom>
                <a:avLst/>
                <a:gdLst>
                  <a:gd name="T0" fmla="*/ 12 w 12"/>
                  <a:gd name="T1" fmla="*/ 0 h 7"/>
                  <a:gd name="T2" fmla="*/ 0 w 12"/>
                  <a:gd name="T3" fmla="*/ 7 h 7"/>
                  <a:gd name="T4" fmla="*/ 12 w 12"/>
                  <a:gd name="T5" fmla="*/ 0 h 7"/>
                </a:gdLst>
                <a:ahLst/>
                <a:cxnLst>
                  <a:cxn ang="0">
                    <a:pos x="T0" y="T1"/>
                  </a:cxn>
                  <a:cxn ang="0">
                    <a:pos x="T2" y="T3"/>
                  </a:cxn>
                  <a:cxn ang="0">
                    <a:pos x="T4" y="T5"/>
                  </a:cxn>
                </a:cxnLst>
                <a:rect l="0" t="0" r="r" b="b"/>
                <a:pathLst>
                  <a:path w="12" h="7">
                    <a:moveTo>
                      <a:pt x="12" y="0"/>
                    </a:moveTo>
                    <a:cubicBezTo>
                      <a:pt x="9" y="3"/>
                      <a:pt x="0" y="4"/>
                      <a:pt x="0" y="7"/>
                    </a:cubicBezTo>
                    <a:cubicBezTo>
                      <a:pt x="6" y="4"/>
                      <a:pt x="10" y="6"/>
                      <a:pt x="1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6" name="Freeform 35"/>
              <p:cNvSpPr/>
              <p:nvPr/>
            </p:nvSpPr>
            <p:spPr bwMode="auto">
              <a:xfrm>
                <a:off x="4627" y="1377"/>
                <a:ext cx="8" cy="5"/>
              </a:xfrm>
              <a:custGeom>
                <a:avLst/>
                <a:gdLst>
                  <a:gd name="T0" fmla="*/ 9 w 9"/>
                  <a:gd name="T1" fmla="*/ 0 h 6"/>
                  <a:gd name="T2" fmla="*/ 4 w 9"/>
                  <a:gd name="T3" fmla="*/ 6 h 6"/>
                  <a:gd name="T4" fmla="*/ 9 w 9"/>
                  <a:gd name="T5" fmla="*/ 0 h 6"/>
                </a:gdLst>
                <a:ahLst/>
                <a:cxnLst>
                  <a:cxn ang="0">
                    <a:pos x="T0" y="T1"/>
                  </a:cxn>
                  <a:cxn ang="0">
                    <a:pos x="T2" y="T3"/>
                  </a:cxn>
                  <a:cxn ang="0">
                    <a:pos x="T4" y="T5"/>
                  </a:cxn>
                </a:cxnLst>
                <a:rect l="0" t="0" r="r" b="b"/>
                <a:pathLst>
                  <a:path w="9" h="6">
                    <a:moveTo>
                      <a:pt x="9" y="0"/>
                    </a:moveTo>
                    <a:cubicBezTo>
                      <a:pt x="7" y="2"/>
                      <a:pt x="0" y="2"/>
                      <a:pt x="4" y="6"/>
                    </a:cubicBezTo>
                    <a:cubicBezTo>
                      <a:pt x="7" y="5"/>
                      <a:pt x="9"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7" name="Freeform 36"/>
              <p:cNvSpPr/>
              <p:nvPr/>
            </p:nvSpPr>
            <p:spPr bwMode="auto">
              <a:xfrm>
                <a:off x="4585" y="1397"/>
                <a:ext cx="8" cy="4"/>
              </a:xfrm>
              <a:custGeom>
                <a:avLst/>
                <a:gdLst>
                  <a:gd name="T0" fmla="*/ 7 w 9"/>
                  <a:gd name="T1" fmla="*/ 0 h 4"/>
                  <a:gd name="T2" fmla="*/ 1 w 9"/>
                  <a:gd name="T3" fmla="*/ 4 h 4"/>
                  <a:gd name="T4" fmla="*/ 7 w 9"/>
                  <a:gd name="T5" fmla="*/ 0 h 4"/>
                </a:gdLst>
                <a:ahLst/>
                <a:cxnLst>
                  <a:cxn ang="0">
                    <a:pos x="T0" y="T1"/>
                  </a:cxn>
                  <a:cxn ang="0">
                    <a:pos x="T2" y="T3"/>
                  </a:cxn>
                  <a:cxn ang="0">
                    <a:pos x="T4" y="T5"/>
                  </a:cxn>
                </a:cxnLst>
                <a:rect l="0" t="0" r="r" b="b"/>
                <a:pathLst>
                  <a:path w="9" h="4">
                    <a:moveTo>
                      <a:pt x="7" y="0"/>
                    </a:moveTo>
                    <a:cubicBezTo>
                      <a:pt x="6" y="2"/>
                      <a:pt x="0" y="2"/>
                      <a:pt x="1" y="4"/>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8" name="Freeform 37"/>
              <p:cNvSpPr/>
              <p:nvPr/>
            </p:nvSpPr>
            <p:spPr bwMode="auto">
              <a:xfrm>
                <a:off x="4588" y="1409"/>
                <a:ext cx="15" cy="9"/>
              </a:xfrm>
              <a:custGeom>
                <a:avLst/>
                <a:gdLst>
                  <a:gd name="T0" fmla="*/ 13 w 17"/>
                  <a:gd name="T1" fmla="*/ 0 h 10"/>
                  <a:gd name="T2" fmla="*/ 0 w 17"/>
                  <a:gd name="T3" fmla="*/ 10 h 10"/>
                  <a:gd name="T4" fmla="*/ 17 w 17"/>
                  <a:gd name="T5" fmla="*/ 2 h 10"/>
                  <a:gd name="T6" fmla="*/ 13 w 17"/>
                  <a:gd name="T7" fmla="*/ 0 h 10"/>
                </a:gdLst>
                <a:ahLst/>
                <a:cxnLst>
                  <a:cxn ang="0">
                    <a:pos x="T0" y="T1"/>
                  </a:cxn>
                  <a:cxn ang="0">
                    <a:pos x="T2" y="T3"/>
                  </a:cxn>
                  <a:cxn ang="0">
                    <a:pos x="T4" y="T5"/>
                  </a:cxn>
                  <a:cxn ang="0">
                    <a:pos x="T6" y="T7"/>
                  </a:cxn>
                </a:cxnLst>
                <a:rect l="0" t="0" r="r" b="b"/>
                <a:pathLst>
                  <a:path w="17" h="10">
                    <a:moveTo>
                      <a:pt x="13" y="0"/>
                    </a:moveTo>
                    <a:cubicBezTo>
                      <a:pt x="9" y="0"/>
                      <a:pt x="2" y="6"/>
                      <a:pt x="0" y="10"/>
                    </a:cubicBezTo>
                    <a:cubicBezTo>
                      <a:pt x="7" y="8"/>
                      <a:pt x="8" y="5"/>
                      <a:pt x="17" y="2"/>
                    </a:cubicBezTo>
                    <a:cubicBezTo>
                      <a:pt x="16" y="1"/>
                      <a:pt x="15" y="0"/>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9" name="Freeform 38"/>
              <p:cNvSpPr/>
              <p:nvPr/>
            </p:nvSpPr>
            <p:spPr bwMode="auto">
              <a:xfrm>
                <a:off x="4606" y="1401"/>
                <a:ext cx="17" cy="9"/>
              </a:xfrm>
              <a:custGeom>
                <a:avLst/>
                <a:gdLst>
                  <a:gd name="T0" fmla="*/ 19 w 19"/>
                  <a:gd name="T1" fmla="*/ 0 h 10"/>
                  <a:gd name="T2" fmla="*/ 0 w 19"/>
                  <a:gd name="T3" fmla="*/ 10 h 10"/>
                  <a:gd name="T4" fmla="*/ 19 w 19"/>
                  <a:gd name="T5" fmla="*/ 0 h 10"/>
                </a:gdLst>
                <a:ahLst/>
                <a:cxnLst>
                  <a:cxn ang="0">
                    <a:pos x="T0" y="T1"/>
                  </a:cxn>
                  <a:cxn ang="0">
                    <a:pos x="T2" y="T3"/>
                  </a:cxn>
                  <a:cxn ang="0">
                    <a:pos x="T4" y="T5"/>
                  </a:cxn>
                </a:cxnLst>
                <a:rect l="0" t="0" r="r" b="b"/>
                <a:pathLst>
                  <a:path w="19" h="10">
                    <a:moveTo>
                      <a:pt x="19" y="0"/>
                    </a:moveTo>
                    <a:cubicBezTo>
                      <a:pt x="12" y="1"/>
                      <a:pt x="2" y="4"/>
                      <a:pt x="0" y="10"/>
                    </a:cubicBezTo>
                    <a:cubicBezTo>
                      <a:pt x="3" y="5"/>
                      <a:pt x="18" y="9"/>
                      <a:pt x="1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0" name="Freeform 39"/>
              <p:cNvSpPr/>
              <p:nvPr/>
            </p:nvSpPr>
            <p:spPr bwMode="auto">
              <a:xfrm>
                <a:off x="4576" y="1422"/>
                <a:ext cx="24" cy="14"/>
              </a:xfrm>
              <a:custGeom>
                <a:avLst/>
                <a:gdLst>
                  <a:gd name="T0" fmla="*/ 27 w 27"/>
                  <a:gd name="T1" fmla="*/ 0 h 15"/>
                  <a:gd name="T2" fmla="*/ 0 w 27"/>
                  <a:gd name="T3" fmla="*/ 15 h 15"/>
                  <a:gd name="T4" fmla="*/ 27 w 27"/>
                  <a:gd name="T5" fmla="*/ 0 h 15"/>
                </a:gdLst>
                <a:ahLst/>
                <a:cxnLst>
                  <a:cxn ang="0">
                    <a:pos x="T0" y="T1"/>
                  </a:cxn>
                  <a:cxn ang="0">
                    <a:pos x="T2" y="T3"/>
                  </a:cxn>
                  <a:cxn ang="0">
                    <a:pos x="T4" y="T5"/>
                  </a:cxn>
                </a:cxnLst>
                <a:rect l="0" t="0" r="r" b="b"/>
                <a:pathLst>
                  <a:path w="27" h="15">
                    <a:moveTo>
                      <a:pt x="27" y="0"/>
                    </a:moveTo>
                    <a:cubicBezTo>
                      <a:pt x="17" y="6"/>
                      <a:pt x="5" y="8"/>
                      <a:pt x="0" y="15"/>
                    </a:cubicBezTo>
                    <a:cubicBezTo>
                      <a:pt x="8" y="13"/>
                      <a:pt x="27" y="8"/>
                      <a:pt x="2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1" name="Freeform 40"/>
              <p:cNvSpPr/>
              <p:nvPr/>
            </p:nvSpPr>
            <p:spPr bwMode="auto">
              <a:xfrm>
                <a:off x="4602" y="1433"/>
                <a:ext cx="8" cy="4"/>
              </a:xfrm>
              <a:custGeom>
                <a:avLst/>
                <a:gdLst>
                  <a:gd name="T0" fmla="*/ 9 w 9"/>
                  <a:gd name="T1" fmla="*/ 0 h 4"/>
                  <a:gd name="T2" fmla="*/ 2 w 9"/>
                  <a:gd name="T3" fmla="*/ 4 h 4"/>
                  <a:gd name="T4" fmla="*/ 9 w 9"/>
                  <a:gd name="T5" fmla="*/ 0 h 4"/>
                </a:gdLst>
                <a:ahLst/>
                <a:cxnLst>
                  <a:cxn ang="0">
                    <a:pos x="T0" y="T1"/>
                  </a:cxn>
                  <a:cxn ang="0">
                    <a:pos x="T2" y="T3"/>
                  </a:cxn>
                  <a:cxn ang="0">
                    <a:pos x="T4" y="T5"/>
                  </a:cxn>
                </a:cxnLst>
                <a:rect l="0" t="0" r="r" b="b"/>
                <a:pathLst>
                  <a:path w="9" h="4">
                    <a:moveTo>
                      <a:pt x="9" y="0"/>
                    </a:moveTo>
                    <a:cubicBezTo>
                      <a:pt x="1" y="2"/>
                      <a:pt x="0" y="4"/>
                      <a:pt x="2" y="4"/>
                    </a:cubicBezTo>
                    <a:cubicBezTo>
                      <a:pt x="3" y="4"/>
                      <a:pt x="6"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2" name="Freeform 41"/>
              <p:cNvSpPr/>
              <p:nvPr/>
            </p:nvSpPr>
            <p:spPr bwMode="auto">
              <a:xfrm>
                <a:off x="4628" y="1423"/>
                <a:ext cx="23" cy="11"/>
              </a:xfrm>
              <a:custGeom>
                <a:avLst/>
                <a:gdLst>
                  <a:gd name="T0" fmla="*/ 19 w 26"/>
                  <a:gd name="T1" fmla="*/ 0 h 12"/>
                  <a:gd name="T2" fmla="*/ 0 w 26"/>
                  <a:gd name="T3" fmla="*/ 10 h 12"/>
                  <a:gd name="T4" fmla="*/ 3 w 26"/>
                  <a:gd name="T5" fmla="*/ 12 h 12"/>
                  <a:gd name="T6" fmla="*/ 14 w 26"/>
                  <a:gd name="T7" fmla="*/ 6 h 12"/>
                  <a:gd name="T8" fmla="*/ 16 w 26"/>
                  <a:gd name="T9" fmla="*/ 10 h 12"/>
                  <a:gd name="T10" fmla="*/ 26 w 26"/>
                  <a:gd name="T11" fmla="*/ 4 h 12"/>
                  <a:gd name="T12" fmla="*/ 20 w 26"/>
                  <a:gd name="T13" fmla="*/ 5 h 12"/>
                  <a:gd name="T14" fmla="*/ 19 w 2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19" y="0"/>
                    </a:moveTo>
                    <a:cubicBezTo>
                      <a:pt x="13" y="4"/>
                      <a:pt x="3" y="6"/>
                      <a:pt x="0" y="10"/>
                    </a:cubicBezTo>
                    <a:cubicBezTo>
                      <a:pt x="0" y="12"/>
                      <a:pt x="1" y="12"/>
                      <a:pt x="3" y="12"/>
                    </a:cubicBezTo>
                    <a:cubicBezTo>
                      <a:pt x="6" y="12"/>
                      <a:pt x="12" y="7"/>
                      <a:pt x="14" y="6"/>
                    </a:cubicBezTo>
                    <a:cubicBezTo>
                      <a:pt x="14" y="7"/>
                      <a:pt x="15" y="8"/>
                      <a:pt x="16" y="10"/>
                    </a:cubicBezTo>
                    <a:cubicBezTo>
                      <a:pt x="18" y="8"/>
                      <a:pt x="26" y="7"/>
                      <a:pt x="26" y="4"/>
                    </a:cubicBezTo>
                    <a:cubicBezTo>
                      <a:pt x="24" y="5"/>
                      <a:pt x="21" y="5"/>
                      <a:pt x="20" y="5"/>
                    </a:cubicBezTo>
                    <a:cubicBezTo>
                      <a:pt x="17" y="5"/>
                      <a:pt x="15" y="3"/>
                      <a:pt x="1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3" name="Freeform 42"/>
              <p:cNvSpPr/>
              <p:nvPr/>
            </p:nvSpPr>
            <p:spPr bwMode="auto">
              <a:xfrm>
                <a:off x="4930" y="1302"/>
                <a:ext cx="6" cy="6"/>
              </a:xfrm>
              <a:custGeom>
                <a:avLst/>
                <a:gdLst>
                  <a:gd name="T0" fmla="*/ 5 w 7"/>
                  <a:gd name="T1" fmla="*/ 0 h 6"/>
                  <a:gd name="T2" fmla="*/ 0 w 7"/>
                  <a:gd name="T3" fmla="*/ 6 h 6"/>
                  <a:gd name="T4" fmla="*/ 5 w 7"/>
                  <a:gd name="T5" fmla="*/ 0 h 6"/>
                </a:gdLst>
                <a:ahLst/>
                <a:cxnLst>
                  <a:cxn ang="0">
                    <a:pos x="T0" y="T1"/>
                  </a:cxn>
                  <a:cxn ang="0">
                    <a:pos x="T2" y="T3"/>
                  </a:cxn>
                  <a:cxn ang="0">
                    <a:pos x="T4" y="T5"/>
                  </a:cxn>
                </a:cxnLst>
                <a:rect l="0" t="0" r="r" b="b"/>
                <a:pathLst>
                  <a:path w="7" h="6">
                    <a:moveTo>
                      <a:pt x="5" y="0"/>
                    </a:moveTo>
                    <a:cubicBezTo>
                      <a:pt x="4" y="0"/>
                      <a:pt x="3" y="2"/>
                      <a:pt x="0" y="6"/>
                    </a:cubicBezTo>
                    <a:cubicBezTo>
                      <a:pt x="6" y="4"/>
                      <a:pt x="7"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4" name="Freeform 43"/>
              <p:cNvSpPr/>
              <p:nvPr/>
            </p:nvSpPr>
            <p:spPr bwMode="auto">
              <a:xfrm>
                <a:off x="4634" y="1432"/>
                <a:ext cx="6" cy="5"/>
              </a:xfrm>
              <a:custGeom>
                <a:avLst/>
                <a:gdLst>
                  <a:gd name="T0" fmla="*/ 5 w 6"/>
                  <a:gd name="T1" fmla="*/ 0 h 5"/>
                  <a:gd name="T2" fmla="*/ 0 w 6"/>
                  <a:gd name="T3" fmla="*/ 5 h 5"/>
                  <a:gd name="T4" fmla="*/ 5 w 6"/>
                  <a:gd name="T5" fmla="*/ 0 h 5"/>
                </a:gdLst>
                <a:ahLst/>
                <a:cxnLst>
                  <a:cxn ang="0">
                    <a:pos x="T0" y="T1"/>
                  </a:cxn>
                  <a:cxn ang="0">
                    <a:pos x="T2" y="T3"/>
                  </a:cxn>
                  <a:cxn ang="0">
                    <a:pos x="T4" y="T5"/>
                  </a:cxn>
                </a:cxnLst>
                <a:rect l="0" t="0" r="r" b="b"/>
                <a:pathLst>
                  <a:path w="6" h="5">
                    <a:moveTo>
                      <a:pt x="5" y="0"/>
                    </a:moveTo>
                    <a:cubicBezTo>
                      <a:pt x="3" y="1"/>
                      <a:pt x="0" y="3"/>
                      <a:pt x="0" y="5"/>
                    </a:cubicBezTo>
                    <a:cubicBezTo>
                      <a:pt x="3" y="4"/>
                      <a:pt x="6" y="3"/>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5" name="Freeform 44"/>
              <p:cNvSpPr/>
              <p:nvPr/>
            </p:nvSpPr>
            <p:spPr bwMode="auto">
              <a:xfrm>
                <a:off x="3994" y="1696"/>
                <a:ext cx="38" cy="18"/>
              </a:xfrm>
              <a:custGeom>
                <a:avLst/>
                <a:gdLst>
                  <a:gd name="T0" fmla="*/ 42 w 42"/>
                  <a:gd name="T1" fmla="*/ 0 h 21"/>
                  <a:gd name="T2" fmla="*/ 0 w 42"/>
                  <a:gd name="T3" fmla="*/ 21 h 21"/>
                  <a:gd name="T4" fmla="*/ 42 w 42"/>
                  <a:gd name="T5" fmla="*/ 0 h 21"/>
                </a:gdLst>
                <a:ahLst/>
                <a:cxnLst>
                  <a:cxn ang="0">
                    <a:pos x="T0" y="T1"/>
                  </a:cxn>
                  <a:cxn ang="0">
                    <a:pos x="T2" y="T3"/>
                  </a:cxn>
                  <a:cxn ang="0">
                    <a:pos x="T4" y="T5"/>
                  </a:cxn>
                </a:cxnLst>
                <a:rect l="0" t="0" r="r" b="b"/>
                <a:pathLst>
                  <a:path w="42" h="21">
                    <a:moveTo>
                      <a:pt x="42" y="0"/>
                    </a:moveTo>
                    <a:cubicBezTo>
                      <a:pt x="27" y="7"/>
                      <a:pt x="11" y="13"/>
                      <a:pt x="0" y="21"/>
                    </a:cubicBezTo>
                    <a:cubicBezTo>
                      <a:pt x="12" y="17"/>
                      <a:pt x="34" y="9"/>
                      <a:pt x="4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6" name="Freeform 45"/>
              <p:cNvSpPr/>
              <p:nvPr/>
            </p:nvSpPr>
            <p:spPr bwMode="auto">
              <a:xfrm>
                <a:off x="4040" y="1688"/>
                <a:ext cx="9" cy="6"/>
              </a:xfrm>
              <a:custGeom>
                <a:avLst/>
                <a:gdLst>
                  <a:gd name="T0" fmla="*/ 11 w 11"/>
                  <a:gd name="T1" fmla="*/ 0 h 7"/>
                  <a:gd name="T2" fmla="*/ 0 w 11"/>
                  <a:gd name="T3" fmla="*/ 7 h 7"/>
                  <a:gd name="T4" fmla="*/ 11 w 11"/>
                  <a:gd name="T5" fmla="*/ 0 h 7"/>
                </a:gdLst>
                <a:ahLst/>
                <a:cxnLst>
                  <a:cxn ang="0">
                    <a:pos x="T0" y="T1"/>
                  </a:cxn>
                  <a:cxn ang="0">
                    <a:pos x="T2" y="T3"/>
                  </a:cxn>
                  <a:cxn ang="0">
                    <a:pos x="T4" y="T5"/>
                  </a:cxn>
                </a:cxnLst>
                <a:rect l="0" t="0" r="r" b="b"/>
                <a:pathLst>
                  <a:path w="11" h="7">
                    <a:moveTo>
                      <a:pt x="11" y="0"/>
                    </a:moveTo>
                    <a:cubicBezTo>
                      <a:pt x="8" y="3"/>
                      <a:pt x="0" y="3"/>
                      <a:pt x="0" y="7"/>
                    </a:cubicBezTo>
                    <a:cubicBezTo>
                      <a:pt x="3" y="4"/>
                      <a:pt x="11" y="4"/>
                      <a:pt x="1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7" name="Freeform 46"/>
              <p:cNvSpPr/>
              <p:nvPr/>
            </p:nvSpPr>
            <p:spPr bwMode="auto">
              <a:xfrm>
                <a:off x="4652" y="1424"/>
                <a:ext cx="14" cy="12"/>
              </a:xfrm>
              <a:custGeom>
                <a:avLst/>
                <a:gdLst>
                  <a:gd name="T0" fmla="*/ 13 w 16"/>
                  <a:gd name="T1" fmla="*/ 0 h 13"/>
                  <a:gd name="T2" fmla="*/ 3 w 16"/>
                  <a:gd name="T3" fmla="*/ 6 h 13"/>
                  <a:gd name="T4" fmla="*/ 5 w 16"/>
                  <a:gd name="T5" fmla="*/ 5 h 13"/>
                  <a:gd name="T6" fmla="*/ 0 w 16"/>
                  <a:gd name="T7" fmla="*/ 13 h 13"/>
                  <a:gd name="T8" fmla="*/ 11 w 16"/>
                  <a:gd name="T9" fmla="*/ 9 h 13"/>
                  <a:gd name="T10" fmla="*/ 13 w 16"/>
                  <a:gd name="T11" fmla="*/ 3 h 13"/>
                  <a:gd name="T12" fmla="*/ 11 w 16"/>
                  <a:gd name="T13" fmla="*/ 3 h 13"/>
                  <a:gd name="T14" fmla="*/ 12 w 16"/>
                  <a:gd name="T15" fmla="*/ 2 h 13"/>
                  <a:gd name="T16" fmla="*/ 15 w 16"/>
                  <a:gd name="T17" fmla="*/ 2 h 13"/>
                  <a:gd name="T18" fmla="*/ 16 w 16"/>
                  <a:gd name="T19" fmla="*/ 2 h 13"/>
                  <a:gd name="T20" fmla="*/ 13 w 16"/>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13" y="0"/>
                    </a:moveTo>
                    <a:cubicBezTo>
                      <a:pt x="9" y="0"/>
                      <a:pt x="3" y="4"/>
                      <a:pt x="3" y="6"/>
                    </a:cubicBezTo>
                    <a:cubicBezTo>
                      <a:pt x="4" y="5"/>
                      <a:pt x="4" y="5"/>
                      <a:pt x="5" y="5"/>
                    </a:cubicBezTo>
                    <a:cubicBezTo>
                      <a:pt x="10" y="5"/>
                      <a:pt x="0" y="11"/>
                      <a:pt x="0" y="13"/>
                    </a:cubicBezTo>
                    <a:cubicBezTo>
                      <a:pt x="4" y="12"/>
                      <a:pt x="7" y="10"/>
                      <a:pt x="11" y="9"/>
                    </a:cubicBezTo>
                    <a:cubicBezTo>
                      <a:pt x="7" y="5"/>
                      <a:pt x="15" y="6"/>
                      <a:pt x="13" y="3"/>
                    </a:cubicBezTo>
                    <a:cubicBezTo>
                      <a:pt x="12" y="3"/>
                      <a:pt x="11" y="3"/>
                      <a:pt x="11" y="3"/>
                    </a:cubicBezTo>
                    <a:cubicBezTo>
                      <a:pt x="10" y="3"/>
                      <a:pt x="10" y="3"/>
                      <a:pt x="12" y="2"/>
                    </a:cubicBezTo>
                    <a:cubicBezTo>
                      <a:pt x="13" y="2"/>
                      <a:pt x="14" y="2"/>
                      <a:pt x="15" y="2"/>
                    </a:cubicBezTo>
                    <a:cubicBezTo>
                      <a:pt x="15" y="2"/>
                      <a:pt x="16" y="2"/>
                      <a:pt x="16" y="2"/>
                    </a:cubicBezTo>
                    <a:cubicBezTo>
                      <a:pt x="15" y="0"/>
                      <a:pt x="14" y="0"/>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8" name="Freeform 47"/>
              <p:cNvSpPr/>
              <p:nvPr/>
            </p:nvSpPr>
            <p:spPr bwMode="auto">
              <a:xfrm>
                <a:off x="4638" y="1438"/>
                <a:ext cx="8" cy="4"/>
              </a:xfrm>
              <a:custGeom>
                <a:avLst/>
                <a:gdLst>
                  <a:gd name="T0" fmla="*/ 7 w 9"/>
                  <a:gd name="T1" fmla="*/ 0 h 5"/>
                  <a:gd name="T2" fmla="*/ 1 w 9"/>
                  <a:gd name="T3" fmla="*/ 5 h 5"/>
                  <a:gd name="T4" fmla="*/ 7 w 9"/>
                  <a:gd name="T5" fmla="*/ 0 h 5"/>
                </a:gdLst>
                <a:ahLst/>
                <a:cxnLst>
                  <a:cxn ang="0">
                    <a:pos x="T0" y="T1"/>
                  </a:cxn>
                  <a:cxn ang="0">
                    <a:pos x="T2" y="T3"/>
                  </a:cxn>
                  <a:cxn ang="0">
                    <a:pos x="T4" y="T5"/>
                  </a:cxn>
                </a:cxnLst>
                <a:rect l="0" t="0" r="r" b="b"/>
                <a:pathLst>
                  <a:path w="9" h="5">
                    <a:moveTo>
                      <a:pt x="7" y="0"/>
                    </a:moveTo>
                    <a:cubicBezTo>
                      <a:pt x="6" y="2"/>
                      <a:pt x="0" y="2"/>
                      <a:pt x="1" y="5"/>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9" name="Freeform 48"/>
              <p:cNvSpPr/>
              <p:nvPr/>
            </p:nvSpPr>
            <p:spPr bwMode="auto">
              <a:xfrm>
                <a:off x="4101" y="1671"/>
                <a:ext cx="14" cy="7"/>
              </a:xfrm>
              <a:custGeom>
                <a:avLst/>
                <a:gdLst>
                  <a:gd name="T0" fmla="*/ 16 w 16"/>
                  <a:gd name="T1" fmla="*/ 0 h 8"/>
                  <a:gd name="T2" fmla="*/ 1 w 16"/>
                  <a:gd name="T3" fmla="*/ 8 h 8"/>
                  <a:gd name="T4" fmla="*/ 16 w 16"/>
                  <a:gd name="T5" fmla="*/ 0 h 8"/>
                </a:gdLst>
                <a:ahLst/>
                <a:cxnLst>
                  <a:cxn ang="0">
                    <a:pos x="T0" y="T1"/>
                  </a:cxn>
                  <a:cxn ang="0">
                    <a:pos x="T2" y="T3"/>
                  </a:cxn>
                  <a:cxn ang="0">
                    <a:pos x="T4" y="T5"/>
                  </a:cxn>
                </a:cxnLst>
                <a:rect l="0" t="0" r="r" b="b"/>
                <a:pathLst>
                  <a:path w="16" h="8">
                    <a:moveTo>
                      <a:pt x="16" y="0"/>
                    </a:moveTo>
                    <a:cubicBezTo>
                      <a:pt x="11" y="0"/>
                      <a:pt x="0" y="6"/>
                      <a:pt x="1" y="8"/>
                    </a:cubicBezTo>
                    <a:cubicBezTo>
                      <a:pt x="7" y="4"/>
                      <a:pt x="15" y="6"/>
                      <a:pt x="1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0" name="Freeform 49"/>
              <p:cNvSpPr/>
              <p:nvPr/>
            </p:nvSpPr>
            <p:spPr bwMode="auto">
              <a:xfrm>
                <a:off x="4638" y="1447"/>
                <a:ext cx="11" cy="5"/>
              </a:xfrm>
              <a:custGeom>
                <a:avLst/>
                <a:gdLst>
                  <a:gd name="T0" fmla="*/ 8 w 12"/>
                  <a:gd name="T1" fmla="*/ 0 h 5"/>
                  <a:gd name="T2" fmla="*/ 4 w 12"/>
                  <a:gd name="T3" fmla="*/ 5 h 5"/>
                  <a:gd name="T4" fmla="*/ 11 w 12"/>
                  <a:gd name="T5" fmla="*/ 1 h 5"/>
                  <a:gd name="T6" fmla="*/ 8 w 12"/>
                  <a:gd name="T7" fmla="*/ 0 h 5"/>
                </a:gdLst>
                <a:ahLst/>
                <a:cxnLst>
                  <a:cxn ang="0">
                    <a:pos x="T0" y="T1"/>
                  </a:cxn>
                  <a:cxn ang="0">
                    <a:pos x="T2" y="T3"/>
                  </a:cxn>
                  <a:cxn ang="0">
                    <a:pos x="T4" y="T5"/>
                  </a:cxn>
                  <a:cxn ang="0">
                    <a:pos x="T6" y="T7"/>
                  </a:cxn>
                </a:cxnLst>
                <a:rect l="0" t="0" r="r" b="b"/>
                <a:pathLst>
                  <a:path w="12" h="5">
                    <a:moveTo>
                      <a:pt x="8" y="0"/>
                    </a:moveTo>
                    <a:cubicBezTo>
                      <a:pt x="4" y="0"/>
                      <a:pt x="0" y="3"/>
                      <a:pt x="4" y="5"/>
                    </a:cubicBezTo>
                    <a:cubicBezTo>
                      <a:pt x="2" y="2"/>
                      <a:pt x="12" y="5"/>
                      <a:pt x="11" y="1"/>
                    </a:cubicBezTo>
                    <a:cubicBezTo>
                      <a:pt x="10" y="0"/>
                      <a:pt x="9" y="0"/>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1" name="Freeform 50"/>
              <p:cNvSpPr/>
              <p:nvPr/>
            </p:nvSpPr>
            <p:spPr bwMode="auto">
              <a:xfrm>
                <a:off x="4618" y="1458"/>
                <a:ext cx="5" cy="3"/>
              </a:xfrm>
              <a:custGeom>
                <a:avLst/>
                <a:gdLst>
                  <a:gd name="T0" fmla="*/ 4 w 6"/>
                  <a:gd name="T1" fmla="*/ 0 h 3"/>
                  <a:gd name="T2" fmla="*/ 1 w 6"/>
                  <a:gd name="T3" fmla="*/ 2 h 3"/>
                  <a:gd name="T4" fmla="*/ 2 w 6"/>
                  <a:gd name="T5" fmla="*/ 2 h 3"/>
                  <a:gd name="T6" fmla="*/ 3 w 6"/>
                  <a:gd name="T7" fmla="*/ 3 h 3"/>
                  <a:gd name="T8" fmla="*/ 6 w 6"/>
                  <a:gd name="T9" fmla="*/ 2 h 3"/>
                  <a:gd name="T10" fmla="*/ 4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4" y="0"/>
                    </a:moveTo>
                    <a:cubicBezTo>
                      <a:pt x="3" y="0"/>
                      <a:pt x="0" y="1"/>
                      <a:pt x="1" y="2"/>
                    </a:cubicBezTo>
                    <a:cubicBezTo>
                      <a:pt x="2" y="2"/>
                      <a:pt x="2" y="2"/>
                      <a:pt x="2" y="2"/>
                    </a:cubicBezTo>
                    <a:cubicBezTo>
                      <a:pt x="3" y="2"/>
                      <a:pt x="3" y="2"/>
                      <a:pt x="3" y="3"/>
                    </a:cubicBezTo>
                    <a:cubicBezTo>
                      <a:pt x="4" y="3"/>
                      <a:pt x="5" y="2"/>
                      <a:pt x="6" y="2"/>
                    </a:cubicBezTo>
                    <a:cubicBezTo>
                      <a:pt x="6" y="0"/>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2" name="Freeform 51"/>
              <p:cNvSpPr/>
              <p:nvPr/>
            </p:nvSpPr>
            <p:spPr bwMode="auto">
              <a:xfrm>
                <a:off x="4594" y="1470"/>
                <a:ext cx="10" cy="6"/>
              </a:xfrm>
              <a:custGeom>
                <a:avLst/>
                <a:gdLst>
                  <a:gd name="T0" fmla="*/ 11 w 11"/>
                  <a:gd name="T1" fmla="*/ 0 h 7"/>
                  <a:gd name="T2" fmla="*/ 6 w 11"/>
                  <a:gd name="T3" fmla="*/ 2 h 7"/>
                  <a:gd name="T4" fmla="*/ 4 w 11"/>
                  <a:gd name="T5" fmla="*/ 2 h 7"/>
                  <a:gd name="T6" fmla="*/ 2 w 11"/>
                  <a:gd name="T7" fmla="*/ 1 h 7"/>
                  <a:gd name="T8" fmla="*/ 0 w 11"/>
                  <a:gd name="T9" fmla="*/ 3 h 7"/>
                  <a:gd name="T10" fmla="*/ 0 w 11"/>
                  <a:gd name="T11" fmla="*/ 3 h 7"/>
                  <a:gd name="T12" fmla="*/ 2 w 11"/>
                  <a:gd name="T13" fmla="*/ 7 h 7"/>
                  <a:gd name="T14" fmla="*/ 11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0"/>
                    </a:moveTo>
                    <a:cubicBezTo>
                      <a:pt x="9" y="1"/>
                      <a:pt x="8" y="2"/>
                      <a:pt x="6" y="2"/>
                    </a:cubicBezTo>
                    <a:cubicBezTo>
                      <a:pt x="5" y="2"/>
                      <a:pt x="4" y="2"/>
                      <a:pt x="4" y="2"/>
                    </a:cubicBezTo>
                    <a:cubicBezTo>
                      <a:pt x="3" y="2"/>
                      <a:pt x="2" y="1"/>
                      <a:pt x="2" y="1"/>
                    </a:cubicBezTo>
                    <a:cubicBezTo>
                      <a:pt x="1" y="1"/>
                      <a:pt x="0" y="2"/>
                      <a:pt x="0" y="3"/>
                    </a:cubicBezTo>
                    <a:cubicBezTo>
                      <a:pt x="0" y="3"/>
                      <a:pt x="0" y="3"/>
                      <a:pt x="0" y="3"/>
                    </a:cubicBezTo>
                    <a:cubicBezTo>
                      <a:pt x="2" y="3"/>
                      <a:pt x="0" y="5"/>
                      <a:pt x="2" y="7"/>
                    </a:cubicBezTo>
                    <a:cubicBezTo>
                      <a:pt x="6" y="5"/>
                      <a:pt x="10" y="3"/>
                      <a:pt x="1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3" name="Freeform 52"/>
              <p:cNvSpPr/>
              <p:nvPr/>
            </p:nvSpPr>
            <p:spPr bwMode="auto">
              <a:xfrm>
                <a:off x="4623" y="1457"/>
                <a:ext cx="9" cy="4"/>
              </a:xfrm>
              <a:custGeom>
                <a:avLst/>
                <a:gdLst>
                  <a:gd name="T0" fmla="*/ 8 w 10"/>
                  <a:gd name="T1" fmla="*/ 0 h 4"/>
                  <a:gd name="T2" fmla="*/ 2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2" y="4"/>
                    </a:cubicBezTo>
                    <a:cubicBezTo>
                      <a:pt x="4" y="2"/>
                      <a:pt x="10" y="2"/>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4" name="Freeform 53"/>
              <p:cNvSpPr/>
              <p:nvPr/>
            </p:nvSpPr>
            <p:spPr bwMode="auto">
              <a:xfrm>
                <a:off x="3976" y="1771"/>
                <a:ext cx="9" cy="4"/>
              </a:xfrm>
              <a:custGeom>
                <a:avLst/>
                <a:gdLst>
                  <a:gd name="T0" fmla="*/ 8 w 10"/>
                  <a:gd name="T1" fmla="*/ 0 h 4"/>
                  <a:gd name="T2" fmla="*/ 2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2" y="4"/>
                    </a:cubicBezTo>
                    <a:cubicBezTo>
                      <a:pt x="4" y="2"/>
                      <a:pt x="10" y="2"/>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5" name="Freeform 54"/>
              <p:cNvSpPr/>
              <p:nvPr/>
            </p:nvSpPr>
            <p:spPr bwMode="auto">
              <a:xfrm>
                <a:off x="3993" y="1829"/>
                <a:ext cx="6" cy="3"/>
              </a:xfrm>
              <a:custGeom>
                <a:avLst/>
                <a:gdLst>
                  <a:gd name="T0" fmla="*/ 6 w 6"/>
                  <a:gd name="T1" fmla="*/ 0 h 3"/>
                  <a:gd name="T2" fmla="*/ 3 w 6"/>
                  <a:gd name="T3" fmla="*/ 3 h 3"/>
                  <a:gd name="T4" fmla="*/ 6 w 6"/>
                  <a:gd name="T5" fmla="*/ 0 h 3"/>
                </a:gdLst>
                <a:ahLst/>
                <a:cxnLst>
                  <a:cxn ang="0">
                    <a:pos x="T0" y="T1"/>
                  </a:cxn>
                  <a:cxn ang="0">
                    <a:pos x="T2" y="T3"/>
                  </a:cxn>
                  <a:cxn ang="0">
                    <a:pos x="T4" y="T5"/>
                  </a:cxn>
                </a:cxnLst>
                <a:rect l="0" t="0" r="r" b="b"/>
                <a:pathLst>
                  <a:path w="6" h="3">
                    <a:moveTo>
                      <a:pt x="6" y="0"/>
                    </a:moveTo>
                    <a:cubicBezTo>
                      <a:pt x="0" y="1"/>
                      <a:pt x="1" y="3"/>
                      <a:pt x="3" y="3"/>
                    </a:cubicBezTo>
                    <a:cubicBezTo>
                      <a:pt x="4" y="3"/>
                      <a:pt x="5" y="2"/>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6" name="Freeform 55"/>
              <p:cNvSpPr/>
              <p:nvPr/>
            </p:nvSpPr>
            <p:spPr bwMode="auto">
              <a:xfrm>
                <a:off x="4932" y="1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7" name="Freeform 56"/>
              <p:cNvSpPr/>
              <p:nvPr/>
            </p:nvSpPr>
            <p:spPr bwMode="auto">
              <a:xfrm>
                <a:off x="4932" y="1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8" name="Freeform 57"/>
              <p:cNvSpPr/>
              <p:nvPr/>
            </p:nvSpPr>
            <p:spPr bwMode="auto">
              <a:xfrm>
                <a:off x="4932" y="1311"/>
                <a:ext cx="3" cy="3"/>
              </a:xfrm>
              <a:custGeom>
                <a:avLst/>
                <a:gdLst>
                  <a:gd name="T0" fmla="*/ 3 w 4"/>
                  <a:gd name="T1" fmla="*/ 0 h 3"/>
                  <a:gd name="T2" fmla="*/ 0 w 4"/>
                  <a:gd name="T3" fmla="*/ 3 h 3"/>
                  <a:gd name="T4" fmla="*/ 3 w 4"/>
                  <a:gd name="T5" fmla="*/ 0 h 3"/>
                </a:gdLst>
                <a:ahLst/>
                <a:cxnLst>
                  <a:cxn ang="0">
                    <a:pos x="T0" y="T1"/>
                  </a:cxn>
                  <a:cxn ang="0">
                    <a:pos x="T2" y="T3"/>
                  </a:cxn>
                  <a:cxn ang="0">
                    <a:pos x="T4" y="T5"/>
                  </a:cxn>
                </a:cxnLst>
                <a:rect l="0" t="0" r="r" b="b"/>
                <a:pathLst>
                  <a:path w="4" h="3">
                    <a:moveTo>
                      <a:pt x="3" y="0"/>
                    </a:moveTo>
                    <a:cubicBezTo>
                      <a:pt x="2" y="1"/>
                      <a:pt x="1" y="2"/>
                      <a:pt x="0" y="3"/>
                    </a:cubicBezTo>
                    <a:cubicBezTo>
                      <a:pt x="2" y="2"/>
                      <a:pt x="4" y="1"/>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9" name="Freeform 58"/>
              <p:cNvSpPr/>
              <p:nvPr/>
            </p:nvSpPr>
            <p:spPr bwMode="auto">
              <a:xfrm>
                <a:off x="4908" y="1290"/>
                <a:ext cx="21" cy="11"/>
              </a:xfrm>
              <a:custGeom>
                <a:avLst/>
                <a:gdLst>
                  <a:gd name="T0" fmla="*/ 23 w 24"/>
                  <a:gd name="T1" fmla="*/ 0 h 13"/>
                  <a:gd name="T2" fmla="*/ 0 w 24"/>
                  <a:gd name="T3" fmla="*/ 12 h 13"/>
                  <a:gd name="T4" fmla="*/ 4 w 24"/>
                  <a:gd name="T5" fmla="*/ 13 h 13"/>
                  <a:gd name="T6" fmla="*/ 20 w 24"/>
                  <a:gd name="T7" fmla="*/ 3 h 13"/>
                  <a:gd name="T8" fmla="*/ 23 w 24"/>
                  <a:gd name="T9" fmla="*/ 0 h 13"/>
                </a:gdLst>
                <a:ahLst/>
                <a:cxnLst>
                  <a:cxn ang="0">
                    <a:pos x="T0" y="T1"/>
                  </a:cxn>
                  <a:cxn ang="0">
                    <a:pos x="T2" y="T3"/>
                  </a:cxn>
                  <a:cxn ang="0">
                    <a:pos x="T4" y="T5"/>
                  </a:cxn>
                  <a:cxn ang="0">
                    <a:pos x="T6" y="T7"/>
                  </a:cxn>
                  <a:cxn ang="0">
                    <a:pos x="T8" y="T9"/>
                  </a:cxn>
                </a:cxnLst>
                <a:rect l="0" t="0" r="r" b="b"/>
                <a:pathLst>
                  <a:path w="24" h="13">
                    <a:moveTo>
                      <a:pt x="23" y="0"/>
                    </a:moveTo>
                    <a:cubicBezTo>
                      <a:pt x="15" y="4"/>
                      <a:pt x="7" y="11"/>
                      <a:pt x="0" y="12"/>
                    </a:cubicBezTo>
                    <a:cubicBezTo>
                      <a:pt x="1" y="13"/>
                      <a:pt x="2" y="13"/>
                      <a:pt x="4" y="13"/>
                    </a:cubicBezTo>
                    <a:cubicBezTo>
                      <a:pt x="10" y="13"/>
                      <a:pt x="17" y="6"/>
                      <a:pt x="20" y="3"/>
                    </a:cubicBezTo>
                    <a:cubicBezTo>
                      <a:pt x="21" y="2"/>
                      <a:pt x="24" y="2"/>
                      <a:pt x="2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0" name="Freeform 59"/>
              <p:cNvSpPr/>
              <p:nvPr/>
            </p:nvSpPr>
            <p:spPr bwMode="auto">
              <a:xfrm>
                <a:off x="4193" y="1970"/>
                <a:ext cx="5" cy="3"/>
              </a:xfrm>
              <a:custGeom>
                <a:avLst/>
                <a:gdLst>
                  <a:gd name="T0" fmla="*/ 3 w 6"/>
                  <a:gd name="T1" fmla="*/ 0 h 3"/>
                  <a:gd name="T2" fmla="*/ 0 w 6"/>
                  <a:gd name="T3" fmla="*/ 3 h 3"/>
                  <a:gd name="T4" fmla="*/ 3 w 6"/>
                  <a:gd name="T5" fmla="*/ 0 h 3"/>
                </a:gdLst>
                <a:ahLst/>
                <a:cxnLst>
                  <a:cxn ang="0">
                    <a:pos x="T0" y="T1"/>
                  </a:cxn>
                  <a:cxn ang="0">
                    <a:pos x="T2" y="T3"/>
                  </a:cxn>
                  <a:cxn ang="0">
                    <a:pos x="T4" y="T5"/>
                  </a:cxn>
                </a:cxnLst>
                <a:rect l="0" t="0" r="r" b="b"/>
                <a:pathLst>
                  <a:path w="6" h="3">
                    <a:moveTo>
                      <a:pt x="3" y="0"/>
                    </a:moveTo>
                    <a:cubicBezTo>
                      <a:pt x="2" y="0"/>
                      <a:pt x="1" y="0"/>
                      <a:pt x="0" y="3"/>
                    </a:cubicBezTo>
                    <a:cubicBezTo>
                      <a:pt x="6"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1" name="Freeform 60"/>
              <p:cNvSpPr/>
              <p:nvPr/>
            </p:nvSpPr>
            <p:spPr bwMode="auto">
              <a:xfrm>
                <a:off x="4154" y="1975"/>
                <a:ext cx="29" cy="11"/>
              </a:xfrm>
              <a:custGeom>
                <a:avLst/>
                <a:gdLst>
                  <a:gd name="T0" fmla="*/ 32 w 32"/>
                  <a:gd name="T1" fmla="*/ 0 h 12"/>
                  <a:gd name="T2" fmla="*/ 0 w 32"/>
                  <a:gd name="T3" fmla="*/ 11 h 12"/>
                  <a:gd name="T4" fmla="*/ 3 w 32"/>
                  <a:gd name="T5" fmla="*/ 12 h 12"/>
                  <a:gd name="T6" fmla="*/ 16 w 32"/>
                  <a:gd name="T7" fmla="*/ 7 h 12"/>
                  <a:gd name="T8" fmla="*/ 32 w 32"/>
                  <a:gd name="T9" fmla="*/ 0 h 12"/>
                </a:gdLst>
                <a:ahLst/>
                <a:cxnLst>
                  <a:cxn ang="0">
                    <a:pos x="T0" y="T1"/>
                  </a:cxn>
                  <a:cxn ang="0">
                    <a:pos x="T2" y="T3"/>
                  </a:cxn>
                  <a:cxn ang="0">
                    <a:pos x="T4" y="T5"/>
                  </a:cxn>
                  <a:cxn ang="0">
                    <a:pos x="T6" y="T7"/>
                  </a:cxn>
                  <a:cxn ang="0">
                    <a:pos x="T8" y="T9"/>
                  </a:cxn>
                </a:cxnLst>
                <a:rect l="0" t="0" r="r" b="b"/>
                <a:pathLst>
                  <a:path w="32" h="12">
                    <a:moveTo>
                      <a:pt x="32" y="0"/>
                    </a:moveTo>
                    <a:cubicBezTo>
                      <a:pt x="22" y="2"/>
                      <a:pt x="11" y="6"/>
                      <a:pt x="0" y="11"/>
                    </a:cubicBezTo>
                    <a:cubicBezTo>
                      <a:pt x="1" y="12"/>
                      <a:pt x="2" y="12"/>
                      <a:pt x="3" y="12"/>
                    </a:cubicBezTo>
                    <a:cubicBezTo>
                      <a:pt x="8" y="12"/>
                      <a:pt x="14" y="8"/>
                      <a:pt x="16" y="7"/>
                    </a:cubicBezTo>
                    <a:cubicBezTo>
                      <a:pt x="21" y="5"/>
                      <a:pt x="27" y="2"/>
                      <a:pt x="3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2" name="Freeform 61"/>
              <p:cNvSpPr/>
              <p:nvPr/>
            </p:nvSpPr>
            <p:spPr bwMode="auto">
              <a:xfrm>
                <a:off x="4214" y="1953"/>
                <a:ext cx="5" cy="5"/>
              </a:xfrm>
              <a:custGeom>
                <a:avLst/>
                <a:gdLst>
                  <a:gd name="T0" fmla="*/ 5 w 6"/>
                  <a:gd name="T1" fmla="*/ 0 h 5"/>
                  <a:gd name="T2" fmla="*/ 1 w 6"/>
                  <a:gd name="T3" fmla="*/ 5 h 5"/>
                  <a:gd name="T4" fmla="*/ 5 w 6"/>
                  <a:gd name="T5" fmla="*/ 0 h 5"/>
                </a:gdLst>
                <a:ahLst/>
                <a:cxnLst>
                  <a:cxn ang="0">
                    <a:pos x="T0" y="T1"/>
                  </a:cxn>
                  <a:cxn ang="0">
                    <a:pos x="T2" y="T3"/>
                  </a:cxn>
                  <a:cxn ang="0">
                    <a:pos x="T4" y="T5"/>
                  </a:cxn>
                </a:cxnLst>
                <a:rect l="0" t="0" r="r" b="b"/>
                <a:pathLst>
                  <a:path w="6" h="5">
                    <a:moveTo>
                      <a:pt x="5" y="0"/>
                    </a:moveTo>
                    <a:cubicBezTo>
                      <a:pt x="2" y="1"/>
                      <a:pt x="0" y="2"/>
                      <a:pt x="1" y="5"/>
                    </a:cubicBezTo>
                    <a:cubicBezTo>
                      <a:pt x="4" y="4"/>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3" name="Freeform 62"/>
              <p:cNvSpPr/>
              <p:nvPr/>
            </p:nvSpPr>
            <p:spPr bwMode="auto">
              <a:xfrm>
                <a:off x="4190" y="1965"/>
                <a:ext cx="4" cy="2"/>
              </a:xfrm>
              <a:custGeom>
                <a:avLst/>
                <a:gdLst>
                  <a:gd name="T0" fmla="*/ 3 w 4"/>
                  <a:gd name="T1" fmla="*/ 0 h 3"/>
                  <a:gd name="T2" fmla="*/ 0 w 4"/>
                  <a:gd name="T3" fmla="*/ 1 h 3"/>
                  <a:gd name="T4" fmla="*/ 1 w 4"/>
                  <a:gd name="T5" fmla="*/ 3 h 3"/>
                  <a:gd name="T6" fmla="*/ 4 w 4"/>
                  <a:gd name="T7" fmla="*/ 2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cubicBezTo>
                      <a:pt x="2" y="0"/>
                      <a:pt x="1" y="0"/>
                      <a:pt x="0" y="1"/>
                    </a:cubicBezTo>
                    <a:cubicBezTo>
                      <a:pt x="0" y="2"/>
                      <a:pt x="1" y="2"/>
                      <a:pt x="1" y="3"/>
                    </a:cubicBezTo>
                    <a:cubicBezTo>
                      <a:pt x="2" y="3"/>
                      <a:pt x="3" y="3"/>
                      <a:pt x="4" y="2"/>
                    </a:cubicBezTo>
                    <a:cubicBezTo>
                      <a:pt x="3" y="1"/>
                      <a:pt x="3"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4" name="Freeform 63"/>
              <p:cNvSpPr/>
              <p:nvPr/>
            </p:nvSpPr>
            <p:spPr bwMode="auto">
              <a:xfrm>
                <a:off x="4115" y="1994"/>
                <a:ext cx="9" cy="4"/>
              </a:xfrm>
              <a:custGeom>
                <a:avLst/>
                <a:gdLst>
                  <a:gd name="T0" fmla="*/ 9 w 10"/>
                  <a:gd name="T1" fmla="*/ 0 h 5"/>
                  <a:gd name="T2" fmla="*/ 1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1" y="5"/>
                    </a:cubicBezTo>
                    <a:cubicBezTo>
                      <a:pt x="3" y="3"/>
                      <a:pt x="10"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5" name="Freeform 64"/>
              <p:cNvSpPr/>
              <p:nvPr/>
            </p:nvSpPr>
            <p:spPr bwMode="auto">
              <a:xfrm>
                <a:off x="4135" y="1983"/>
                <a:ext cx="9" cy="4"/>
              </a:xfrm>
              <a:custGeom>
                <a:avLst/>
                <a:gdLst>
                  <a:gd name="T0" fmla="*/ 8 w 10"/>
                  <a:gd name="T1" fmla="*/ 0 h 4"/>
                  <a:gd name="T2" fmla="*/ 1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1" y="4"/>
                    </a:cubicBezTo>
                    <a:cubicBezTo>
                      <a:pt x="3" y="3"/>
                      <a:pt x="10" y="3"/>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6" name="Freeform 65"/>
              <p:cNvSpPr/>
              <p:nvPr/>
            </p:nvSpPr>
            <p:spPr bwMode="auto">
              <a:xfrm>
                <a:off x="4126" y="1988"/>
                <a:ext cx="4" cy="2"/>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0"/>
                      <a:pt x="0" y="1"/>
                      <a:pt x="0" y="3"/>
                    </a:cubicBezTo>
                    <a:cubicBezTo>
                      <a:pt x="5"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7" name="Freeform 66"/>
              <p:cNvSpPr/>
              <p:nvPr/>
            </p:nvSpPr>
            <p:spPr bwMode="auto">
              <a:xfrm>
                <a:off x="4060" y="1993"/>
                <a:ext cx="5" cy="4"/>
              </a:xfrm>
              <a:custGeom>
                <a:avLst/>
                <a:gdLst>
                  <a:gd name="T0" fmla="*/ 5 w 5"/>
                  <a:gd name="T1" fmla="*/ 0 h 4"/>
                  <a:gd name="T2" fmla="*/ 2 w 5"/>
                  <a:gd name="T3" fmla="*/ 4 h 4"/>
                  <a:gd name="T4" fmla="*/ 5 w 5"/>
                  <a:gd name="T5" fmla="*/ 3 h 4"/>
                  <a:gd name="T6" fmla="*/ 5 w 5"/>
                  <a:gd name="T7" fmla="*/ 0 h 4"/>
                </a:gdLst>
                <a:ahLst/>
                <a:cxnLst>
                  <a:cxn ang="0">
                    <a:pos x="T0" y="T1"/>
                  </a:cxn>
                  <a:cxn ang="0">
                    <a:pos x="T2" y="T3"/>
                  </a:cxn>
                  <a:cxn ang="0">
                    <a:pos x="T4" y="T5"/>
                  </a:cxn>
                  <a:cxn ang="0">
                    <a:pos x="T6" y="T7"/>
                  </a:cxn>
                </a:cxnLst>
                <a:rect l="0" t="0" r="r" b="b"/>
                <a:pathLst>
                  <a:path w="5" h="4">
                    <a:moveTo>
                      <a:pt x="5" y="0"/>
                    </a:moveTo>
                    <a:cubicBezTo>
                      <a:pt x="3" y="1"/>
                      <a:pt x="0" y="1"/>
                      <a:pt x="2" y="4"/>
                    </a:cubicBezTo>
                    <a:cubicBezTo>
                      <a:pt x="3" y="4"/>
                      <a:pt x="4" y="3"/>
                      <a:pt x="5" y="3"/>
                    </a:cubicBezTo>
                    <a:cubicBezTo>
                      <a:pt x="4" y="2"/>
                      <a:pt x="5" y="1"/>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8" name="Freeform 67"/>
              <p:cNvSpPr/>
              <p:nvPr/>
            </p:nvSpPr>
            <p:spPr bwMode="auto">
              <a:xfrm>
                <a:off x="4073" y="1977"/>
                <a:ext cx="6" cy="4"/>
              </a:xfrm>
              <a:custGeom>
                <a:avLst/>
                <a:gdLst>
                  <a:gd name="T0" fmla="*/ 5 w 6"/>
                  <a:gd name="T1" fmla="*/ 0 h 4"/>
                  <a:gd name="T2" fmla="*/ 0 w 6"/>
                  <a:gd name="T3" fmla="*/ 4 h 4"/>
                  <a:gd name="T4" fmla="*/ 2 w 6"/>
                  <a:gd name="T5" fmla="*/ 4 h 4"/>
                  <a:gd name="T6" fmla="*/ 5 w 6"/>
                  <a:gd name="T7" fmla="*/ 0 h 4"/>
                </a:gdLst>
                <a:ahLst/>
                <a:cxnLst>
                  <a:cxn ang="0">
                    <a:pos x="T0" y="T1"/>
                  </a:cxn>
                  <a:cxn ang="0">
                    <a:pos x="T2" y="T3"/>
                  </a:cxn>
                  <a:cxn ang="0">
                    <a:pos x="T4" y="T5"/>
                  </a:cxn>
                  <a:cxn ang="0">
                    <a:pos x="T6" y="T7"/>
                  </a:cxn>
                </a:cxnLst>
                <a:rect l="0" t="0" r="r" b="b"/>
                <a:pathLst>
                  <a:path w="6" h="4">
                    <a:moveTo>
                      <a:pt x="5" y="0"/>
                    </a:moveTo>
                    <a:cubicBezTo>
                      <a:pt x="3" y="1"/>
                      <a:pt x="0" y="2"/>
                      <a:pt x="0" y="4"/>
                    </a:cubicBezTo>
                    <a:cubicBezTo>
                      <a:pt x="1" y="4"/>
                      <a:pt x="1" y="4"/>
                      <a:pt x="2" y="4"/>
                    </a:cubicBezTo>
                    <a:cubicBezTo>
                      <a:pt x="4" y="4"/>
                      <a:pt x="6" y="3"/>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9" name="Freeform 68"/>
              <p:cNvSpPr/>
              <p:nvPr/>
            </p:nvSpPr>
            <p:spPr bwMode="auto">
              <a:xfrm>
                <a:off x="4057" y="1982"/>
                <a:ext cx="12" cy="6"/>
              </a:xfrm>
              <a:custGeom>
                <a:avLst/>
                <a:gdLst>
                  <a:gd name="T0" fmla="*/ 13 w 13"/>
                  <a:gd name="T1" fmla="*/ 0 h 6"/>
                  <a:gd name="T2" fmla="*/ 1 w 13"/>
                  <a:gd name="T3" fmla="*/ 4 h 6"/>
                  <a:gd name="T4" fmla="*/ 0 w 13"/>
                  <a:gd name="T5" fmla="*/ 4 h 6"/>
                  <a:gd name="T6" fmla="*/ 3 w 13"/>
                  <a:gd name="T7" fmla="*/ 6 h 6"/>
                  <a:gd name="T8" fmla="*/ 13 w 13"/>
                  <a:gd name="T9" fmla="*/ 0 h 6"/>
                </a:gdLst>
                <a:ahLst/>
                <a:cxnLst>
                  <a:cxn ang="0">
                    <a:pos x="T0" y="T1"/>
                  </a:cxn>
                  <a:cxn ang="0">
                    <a:pos x="T2" y="T3"/>
                  </a:cxn>
                  <a:cxn ang="0">
                    <a:pos x="T4" y="T5"/>
                  </a:cxn>
                  <a:cxn ang="0">
                    <a:pos x="T6" y="T7"/>
                  </a:cxn>
                  <a:cxn ang="0">
                    <a:pos x="T8" y="T9"/>
                  </a:cxn>
                </a:cxnLst>
                <a:rect l="0" t="0" r="r" b="b"/>
                <a:pathLst>
                  <a:path w="13" h="6">
                    <a:moveTo>
                      <a:pt x="13" y="0"/>
                    </a:moveTo>
                    <a:cubicBezTo>
                      <a:pt x="7" y="0"/>
                      <a:pt x="6" y="4"/>
                      <a:pt x="1" y="4"/>
                    </a:cubicBezTo>
                    <a:cubicBezTo>
                      <a:pt x="1" y="4"/>
                      <a:pt x="1" y="4"/>
                      <a:pt x="0" y="4"/>
                    </a:cubicBezTo>
                    <a:cubicBezTo>
                      <a:pt x="0" y="5"/>
                      <a:pt x="1" y="6"/>
                      <a:pt x="3" y="6"/>
                    </a:cubicBezTo>
                    <a:cubicBezTo>
                      <a:pt x="6" y="6"/>
                      <a:pt x="13" y="2"/>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0" name="Freeform 69"/>
              <p:cNvSpPr/>
              <p:nvPr/>
            </p:nvSpPr>
            <p:spPr bwMode="auto">
              <a:xfrm>
                <a:off x="4071" y="1956"/>
                <a:ext cx="8" cy="3"/>
              </a:xfrm>
              <a:custGeom>
                <a:avLst/>
                <a:gdLst>
                  <a:gd name="T0" fmla="*/ 7 w 9"/>
                  <a:gd name="T1" fmla="*/ 0 h 4"/>
                  <a:gd name="T2" fmla="*/ 1 w 9"/>
                  <a:gd name="T3" fmla="*/ 4 h 4"/>
                  <a:gd name="T4" fmla="*/ 2 w 9"/>
                  <a:gd name="T5" fmla="*/ 4 h 4"/>
                  <a:gd name="T6" fmla="*/ 9 w 9"/>
                  <a:gd name="T7" fmla="*/ 0 h 4"/>
                  <a:gd name="T8" fmla="*/ 7 w 9"/>
                  <a:gd name="T9" fmla="*/ 0 h 4"/>
                </a:gdLst>
                <a:ahLst/>
                <a:cxnLst>
                  <a:cxn ang="0">
                    <a:pos x="T0" y="T1"/>
                  </a:cxn>
                  <a:cxn ang="0">
                    <a:pos x="T2" y="T3"/>
                  </a:cxn>
                  <a:cxn ang="0">
                    <a:pos x="T4" y="T5"/>
                  </a:cxn>
                  <a:cxn ang="0">
                    <a:pos x="T6" y="T7"/>
                  </a:cxn>
                  <a:cxn ang="0">
                    <a:pos x="T8" y="T9"/>
                  </a:cxn>
                </a:cxnLst>
                <a:rect l="0" t="0" r="r" b="b"/>
                <a:pathLst>
                  <a:path w="9" h="4">
                    <a:moveTo>
                      <a:pt x="7" y="0"/>
                    </a:moveTo>
                    <a:cubicBezTo>
                      <a:pt x="5" y="0"/>
                      <a:pt x="0" y="1"/>
                      <a:pt x="1" y="4"/>
                    </a:cubicBezTo>
                    <a:cubicBezTo>
                      <a:pt x="1" y="4"/>
                      <a:pt x="1" y="4"/>
                      <a:pt x="2" y="4"/>
                    </a:cubicBezTo>
                    <a:cubicBezTo>
                      <a:pt x="5" y="4"/>
                      <a:pt x="9" y="3"/>
                      <a:pt x="9" y="0"/>
                    </a:cubicBezTo>
                    <a:cubicBezTo>
                      <a:pt x="8" y="0"/>
                      <a:pt x="8" y="0"/>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1" name="Freeform 70"/>
              <p:cNvSpPr/>
              <p:nvPr/>
            </p:nvSpPr>
            <p:spPr bwMode="auto">
              <a:xfrm>
                <a:off x="4043" y="1958"/>
                <a:ext cx="6" cy="4"/>
              </a:xfrm>
              <a:custGeom>
                <a:avLst/>
                <a:gdLst>
                  <a:gd name="T0" fmla="*/ 5 w 7"/>
                  <a:gd name="T1" fmla="*/ 0 h 4"/>
                  <a:gd name="T2" fmla="*/ 0 w 7"/>
                  <a:gd name="T3" fmla="*/ 4 h 4"/>
                  <a:gd name="T4" fmla="*/ 5 w 7"/>
                  <a:gd name="T5" fmla="*/ 0 h 4"/>
                </a:gdLst>
                <a:ahLst/>
                <a:cxnLst>
                  <a:cxn ang="0">
                    <a:pos x="T0" y="T1"/>
                  </a:cxn>
                  <a:cxn ang="0">
                    <a:pos x="T2" y="T3"/>
                  </a:cxn>
                  <a:cxn ang="0">
                    <a:pos x="T4" y="T5"/>
                  </a:cxn>
                </a:cxnLst>
                <a:rect l="0" t="0" r="r" b="b"/>
                <a:pathLst>
                  <a:path w="7" h="4">
                    <a:moveTo>
                      <a:pt x="5" y="0"/>
                    </a:moveTo>
                    <a:cubicBezTo>
                      <a:pt x="4" y="0"/>
                      <a:pt x="1" y="1"/>
                      <a:pt x="0" y="4"/>
                    </a:cubicBezTo>
                    <a:cubicBezTo>
                      <a:pt x="7" y="2"/>
                      <a:pt x="7"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2" name="Freeform 71"/>
              <p:cNvSpPr/>
              <p:nvPr/>
            </p:nvSpPr>
            <p:spPr bwMode="auto">
              <a:xfrm>
                <a:off x="4054" y="1942"/>
                <a:ext cx="10" cy="5"/>
              </a:xfrm>
              <a:custGeom>
                <a:avLst/>
                <a:gdLst>
                  <a:gd name="T0" fmla="*/ 10 w 11"/>
                  <a:gd name="T1" fmla="*/ 0 h 6"/>
                  <a:gd name="T2" fmla="*/ 1 w 11"/>
                  <a:gd name="T3" fmla="*/ 6 h 6"/>
                  <a:gd name="T4" fmla="*/ 10 w 11"/>
                  <a:gd name="T5" fmla="*/ 0 h 6"/>
                </a:gdLst>
                <a:ahLst/>
                <a:cxnLst>
                  <a:cxn ang="0">
                    <a:pos x="T0" y="T1"/>
                  </a:cxn>
                  <a:cxn ang="0">
                    <a:pos x="T2" y="T3"/>
                  </a:cxn>
                  <a:cxn ang="0">
                    <a:pos x="T4" y="T5"/>
                  </a:cxn>
                </a:cxnLst>
                <a:rect l="0" t="0" r="r" b="b"/>
                <a:pathLst>
                  <a:path w="11" h="6">
                    <a:moveTo>
                      <a:pt x="10" y="0"/>
                    </a:moveTo>
                    <a:cubicBezTo>
                      <a:pt x="7" y="2"/>
                      <a:pt x="0" y="3"/>
                      <a:pt x="1" y="6"/>
                    </a:cubicBezTo>
                    <a:cubicBezTo>
                      <a:pt x="4" y="5"/>
                      <a:pt x="11" y="5"/>
                      <a:pt x="1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3" name="Freeform 72"/>
              <p:cNvSpPr/>
              <p:nvPr/>
            </p:nvSpPr>
            <p:spPr bwMode="auto">
              <a:xfrm>
                <a:off x="4096" y="1902"/>
                <a:ext cx="12" cy="7"/>
              </a:xfrm>
              <a:custGeom>
                <a:avLst/>
                <a:gdLst>
                  <a:gd name="T0" fmla="*/ 14 w 14"/>
                  <a:gd name="T1" fmla="*/ 0 h 8"/>
                  <a:gd name="T2" fmla="*/ 0 w 14"/>
                  <a:gd name="T3" fmla="*/ 8 h 8"/>
                  <a:gd name="T4" fmla="*/ 14 w 14"/>
                  <a:gd name="T5" fmla="*/ 0 h 8"/>
                </a:gdLst>
                <a:ahLst/>
                <a:cxnLst>
                  <a:cxn ang="0">
                    <a:pos x="T0" y="T1"/>
                  </a:cxn>
                  <a:cxn ang="0">
                    <a:pos x="T2" y="T3"/>
                  </a:cxn>
                  <a:cxn ang="0">
                    <a:pos x="T4" y="T5"/>
                  </a:cxn>
                </a:cxnLst>
                <a:rect l="0" t="0" r="r" b="b"/>
                <a:pathLst>
                  <a:path w="14" h="8">
                    <a:moveTo>
                      <a:pt x="14" y="0"/>
                    </a:moveTo>
                    <a:cubicBezTo>
                      <a:pt x="7" y="1"/>
                      <a:pt x="2" y="3"/>
                      <a:pt x="0" y="8"/>
                    </a:cubicBezTo>
                    <a:cubicBezTo>
                      <a:pt x="4" y="5"/>
                      <a:pt x="13" y="4"/>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4" name="Freeform 73"/>
              <p:cNvSpPr/>
              <p:nvPr/>
            </p:nvSpPr>
            <p:spPr bwMode="auto">
              <a:xfrm>
                <a:off x="4085" y="1907"/>
                <a:ext cx="8" cy="4"/>
              </a:xfrm>
              <a:custGeom>
                <a:avLst/>
                <a:gdLst>
                  <a:gd name="T0" fmla="*/ 7 w 9"/>
                  <a:gd name="T1" fmla="*/ 0 h 5"/>
                  <a:gd name="T2" fmla="*/ 1 w 9"/>
                  <a:gd name="T3" fmla="*/ 5 h 5"/>
                  <a:gd name="T4" fmla="*/ 7 w 9"/>
                  <a:gd name="T5" fmla="*/ 0 h 5"/>
                </a:gdLst>
                <a:ahLst/>
                <a:cxnLst>
                  <a:cxn ang="0">
                    <a:pos x="T0" y="T1"/>
                  </a:cxn>
                  <a:cxn ang="0">
                    <a:pos x="T2" y="T3"/>
                  </a:cxn>
                  <a:cxn ang="0">
                    <a:pos x="T4" y="T5"/>
                  </a:cxn>
                </a:cxnLst>
                <a:rect l="0" t="0" r="r" b="b"/>
                <a:pathLst>
                  <a:path w="9" h="5">
                    <a:moveTo>
                      <a:pt x="7" y="0"/>
                    </a:moveTo>
                    <a:cubicBezTo>
                      <a:pt x="6" y="2"/>
                      <a:pt x="0" y="2"/>
                      <a:pt x="1" y="5"/>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5" name="Freeform 74"/>
              <p:cNvSpPr/>
              <p:nvPr/>
            </p:nvSpPr>
            <p:spPr bwMode="auto">
              <a:xfrm>
                <a:off x="4101" y="1879"/>
                <a:ext cx="38" cy="15"/>
              </a:xfrm>
              <a:custGeom>
                <a:avLst/>
                <a:gdLst>
                  <a:gd name="T0" fmla="*/ 41 w 43"/>
                  <a:gd name="T1" fmla="*/ 0 h 17"/>
                  <a:gd name="T2" fmla="*/ 23 w 43"/>
                  <a:gd name="T3" fmla="*/ 2 h 17"/>
                  <a:gd name="T4" fmla="*/ 18 w 43"/>
                  <a:gd name="T5" fmla="*/ 2 h 17"/>
                  <a:gd name="T6" fmla="*/ 1 w 43"/>
                  <a:gd name="T7" fmla="*/ 14 h 17"/>
                  <a:gd name="T8" fmla="*/ 6 w 43"/>
                  <a:gd name="T9" fmla="*/ 12 h 17"/>
                  <a:gd name="T10" fmla="*/ 5 w 43"/>
                  <a:gd name="T11" fmla="*/ 17 h 17"/>
                  <a:gd name="T12" fmla="*/ 14 w 43"/>
                  <a:gd name="T13" fmla="*/ 11 h 17"/>
                  <a:gd name="T14" fmla="*/ 13 w 43"/>
                  <a:gd name="T15" fmla="*/ 11 h 17"/>
                  <a:gd name="T16" fmla="*/ 9 w 43"/>
                  <a:gd name="T17" fmla="*/ 10 h 17"/>
                  <a:gd name="T18" fmla="*/ 38 w 43"/>
                  <a:gd name="T19" fmla="*/ 4 h 17"/>
                  <a:gd name="T20" fmla="*/ 28 w 43"/>
                  <a:gd name="T21" fmla="*/ 11 h 17"/>
                  <a:gd name="T22" fmla="*/ 43 w 43"/>
                  <a:gd name="T23" fmla="*/ 5 h 17"/>
                  <a:gd name="T24" fmla="*/ 41 w 43"/>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7">
                    <a:moveTo>
                      <a:pt x="41" y="0"/>
                    </a:moveTo>
                    <a:cubicBezTo>
                      <a:pt x="33" y="0"/>
                      <a:pt x="28" y="2"/>
                      <a:pt x="23" y="2"/>
                    </a:cubicBezTo>
                    <a:cubicBezTo>
                      <a:pt x="21" y="2"/>
                      <a:pt x="20" y="2"/>
                      <a:pt x="18" y="2"/>
                    </a:cubicBezTo>
                    <a:cubicBezTo>
                      <a:pt x="18" y="8"/>
                      <a:pt x="0" y="5"/>
                      <a:pt x="1" y="14"/>
                    </a:cubicBezTo>
                    <a:cubicBezTo>
                      <a:pt x="4" y="12"/>
                      <a:pt x="5" y="12"/>
                      <a:pt x="6" y="12"/>
                    </a:cubicBezTo>
                    <a:cubicBezTo>
                      <a:pt x="7" y="12"/>
                      <a:pt x="6" y="14"/>
                      <a:pt x="5" y="17"/>
                    </a:cubicBezTo>
                    <a:cubicBezTo>
                      <a:pt x="8" y="15"/>
                      <a:pt x="15" y="14"/>
                      <a:pt x="14" y="11"/>
                    </a:cubicBezTo>
                    <a:cubicBezTo>
                      <a:pt x="14" y="11"/>
                      <a:pt x="14" y="11"/>
                      <a:pt x="13" y="11"/>
                    </a:cubicBezTo>
                    <a:cubicBezTo>
                      <a:pt x="12" y="11"/>
                      <a:pt x="10" y="11"/>
                      <a:pt x="9" y="10"/>
                    </a:cubicBezTo>
                    <a:cubicBezTo>
                      <a:pt x="16" y="4"/>
                      <a:pt x="32" y="5"/>
                      <a:pt x="38" y="4"/>
                    </a:cubicBezTo>
                    <a:cubicBezTo>
                      <a:pt x="37" y="10"/>
                      <a:pt x="26" y="6"/>
                      <a:pt x="28" y="11"/>
                    </a:cubicBezTo>
                    <a:cubicBezTo>
                      <a:pt x="34" y="10"/>
                      <a:pt x="35" y="8"/>
                      <a:pt x="43" y="5"/>
                    </a:cubicBezTo>
                    <a:cubicBezTo>
                      <a:pt x="42" y="3"/>
                      <a:pt x="41" y="1"/>
                      <a:pt x="4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6" name="Freeform 75"/>
              <p:cNvSpPr/>
              <p:nvPr/>
            </p:nvSpPr>
            <p:spPr bwMode="auto">
              <a:xfrm>
                <a:off x="4081" y="1906"/>
                <a:ext cx="4" cy="3"/>
              </a:xfrm>
              <a:custGeom>
                <a:avLst/>
                <a:gdLst>
                  <a:gd name="T0" fmla="*/ 5 w 5"/>
                  <a:gd name="T1" fmla="*/ 0 h 4"/>
                  <a:gd name="T2" fmla="*/ 2 w 5"/>
                  <a:gd name="T3" fmla="*/ 4 h 4"/>
                  <a:gd name="T4" fmla="*/ 5 w 5"/>
                  <a:gd name="T5" fmla="*/ 3 h 4"/>
                  <a:gd name="T6" fmla="*/ 5 w 5"/>
                  <a:gd name="T7" fmla="*/ 0 h 4"/>
                </a:gdLst>
                <a:ahLst/>
                <a:cxnLst>
                  <a:cxn ang="0">
                    <a:pos x="T0" y="T1"/>
                  </a:cxn>
                  <a:cxn ang="0">
                    <a:pos x="T2" y="T3"/>
                  </a:cxn>
                  <a:cxn ang="0">
                    <a:pos x="T4" y="T5"/>
                  </a:cxn>
                  <a:cxn ang="0">
                    <a:pos x="T6" y="T7"/>
                  </a:cxn>
                </a:cxnLst>
                <a:rect l="0" t="0" r="r" b="b"/>
                <a:pathLst>
                  <a:path w="5" h="4">
                    <a:moveTo>
                      <a:pt x="5" y="0"/>
                    </a:moveTo>
                    <a:cubicBezTo>
                      <a:pt x="3" y="1"/>
                      <a:pt x="0" y="2"/>
                      <a:pt x="2" y="4"/>
                    </a:cubicBezTo>
                    <a:cubicBezTo>
                      <a:pt x="3" y="4"/>
                      <a:pt x="4" y="3"/>
                      <a:pt x="5" y="3"/>
                    </a:cubicBezTo>
                    <a:cubicBezTo>
                      <a:pt x="4" y="2"/>
                      <a:pt x="5" y="1"/>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7" name="Freeform 76"/>
              <p:cNvSpPr/>
              <p:nvPr/>
            </p:nvSpPr>
            <p:spPr bwMode="auto">
              <a:xfrm>
                <a:off x="4095" y="1897"/>
                <a:ext cx="6" cy="4"/>
              </a:xfrm>
              <a:custGeom>
                <a:avLst/>
                <a:gdLst>
                  <a:gd name="T0" fmla="*/ 5 w 7"/>
                  <a:gd name="T1" fmla="*/ 0 h 4"/>
                  <a:gd name="T2" fmla="*/ 0 w 7"/>
                  <a:gd name="T3" fmla="*/ 2 h 4"/>
                  <a:gd name="T4" fmla="*/ 2 w 7"/>
                  <a:gd name="T5" fmla="*/ 4 h 4"/>
                  <a:gd name="T6" fmla="*/ 4 w 7"/>
                  <a:gd name="T7" fmla="*/ 4 h 4"/>
                  <a:gd name="T8" fmla="*/ 6 w 7"/>
                  <a:gd name="T9" fmla="*/ 3 h 4"/>
                  <a:gd name="T10" fmla="*/ 7 w 7"/>
                  <a:gd name="T11" fmla="*/ 3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3" y="0"/>
                      <a:pt x="2" y="1"/>
                      <a:pt x="0" y="2"/>
                    </a:cubicBezTo>
                    <a:cubicBezTo>
                      <a:pt x="0" y="4"/>
                      <a:pt x="1" y="4"/>
                      <a:pt x="2" y="4"/>
                    </a:cubicBezTo>
                    <a:cubicBezTo>
                      <a:pt x="3" y="4"/>
                      <a:pt x="3" y="4"/>
                      <a:pt x="4" y="4"/>
                    </a:cubicBezTo>
                    <a:cubicBezTo>
                      <a:pt x="5" y="3"/>
                      <a:pt x="5" y="3"/>
                      <a:pt x="6" y="3"/>
                    </a:cubicBezTo>
                    <a:cubicBezTo>
                      <a:pt x="6" y="3"/>
                      <a:pt x="7" y="3"/>
                      <a:pt x="7" y="3"/>
                    </a:cubicBezTo>
                    <a:cubicBezTo>
                      <a:pt x="7" y="1"/>
                      <a:pt x="6"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8" name="Freeform 77"/>
              <p:cNvSpPr/>
              <p:nvPr/>
            </p:nvSpPr>
            <p:spPr bwMode="auto">
              <a:xfrm>
                <a:off x="4146" y="1871"/>
                <a:ext cx="7" cy="5"/>
              </a:xfrm>
              <a:custGeom>
                <a:avLst/>
                <a:gdLst>
                  <a:gd name="T0" fmla="*/ 2 w 7"/>
                  <a:gd name="T1" fmla="*/ 0 h 5"/>
                  <a:gd name="T2" fmla="*/ 0 w 7"/>
                  <a:gd name="T3" fmla="*/ 3 h 5"/>
                  <a:gd name="T4" fmla="*/ 0 w 7"/>
                  <a:gd name="T5" fmla="*/ 3 h 5"/>
                  <a:gd name="T6" fmla="*/ 1 w 7"/>
                  <a:gd name="T7" fmla="*/ 5 h 5"/>
                  <a:gd name="T8" fmla="*/ 3 w 7"/>
                  <a:gd name="T9" fmla="*/ 5 h 5"/>
                  <a:gd name="T10" fmla="*/ 4 w 7"/>
                  <a:gd name="T11" fmla="*/ 5 h 5"/>
                  <a:gd name="T12" fmla="*/ 5 w 7"/>
                  <a:gd name="T13" fmla="*/ 5 h 5"/>
                  <a:gd name="T14" fmla="*/ 7 w 7"/>
                  <a:gd name="T15" fmla="*/ 4 h 5"/>
                  <a:gd name="T16" fmla="*/ 2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2" y="0"/>
                    </a:moveTo>
                    <a:cubicBezTo>
                      <a:pt x="1" y="0"/>
                      <a:pt x="0" y="1"/>
                      <a:pt x="0" y="3"/>
                    </a:cubicBezTo>
                    <a:cubicBezTo>
                      <a:pt x="0" y="3"/>
                      <a:pt x="0" y="3"/>
                      <a:pt x="0" y="3"/>
                    </a:cubicBezTo>
                    <a:cubicBezTo>
                      <a:pt x="2" y="3"/>
                      <a:pt x="1" y="4"/>
                      <a:pt x="1" y="5"/>
                    </a:cubicBezTo>
                    <a:cubicBezTo>
                      <a:pt x="2" y="5"/>
                      <a:pt x="3" y="5"/>
                      <a:pt x="3" y="5"/>
                    </a:cubicBezTo>
                    <a:cubicBezTo>
                      <a:pt x="3" y="5"/>
                      <a:pt x="4" y="5"/>
                      <a:pt x="4" y="5"/>
                    </a:cubicBezTo>
                    <a:cubicBezTo>
                      <a:pt x="4" y="5"/>
                      <a:pt x="5" y="5"/>
                      <a:pt x="5" y="5"/>
                    </a:cubicBezTo>
                    <a:cubicBezTo>
                      <a:pt x="6" y="5"/>
                      <a:pt x="6" y="5"/>
                      <a:pt x="7" y="4"/>
                    </a:cubicBezTo>
                    <a:cubicBezTo>
                      <a:pt x="6" y="2"/>
                      <a:pt x="4" y="0"/>
                      <a:pt x="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9" name="Freeform 78"/>
              <p:cNvSpPr/>
              <p:nvPr/>
            </p:nvSpPr>
            <p:spPr bwMode="auto">
              <a:xfrm>
                <a:off x="4167" y="1861"/>
                <a:ext cx="8" cy="5"/>
              </a:xfrm>
              <a:custGeom>
                <a:avLst/>
                <a:gdLst>
                  <a:gd name="T0" fmla="*/ 8 w 9"/>
                  <a:gd name="T1" fmla="*/ 0 h 5"/>
                  <a:gd name="T2" fmla="*/ 2 w 9"/>
                  <a:gd name="T3" fmla="*/ 5 h 5"/>
                  <a:gd name="T4" fmla="*/ 8 w 9"/>
                  <a:gd name="T5" fmla="*/ 0 h 5"/>
                </a:gdLst>
                <a:ahLst/>
                <a:cxnLst>
                  <a:cxn ang="0">
                    <a:pos x="T0" y="T1"/>
                  </a:cxn>
                  <a:cxn ang="0">
                    <a:pos x="T2" y="T3"/>
                  </a:cxn>
                  <a:cxn ang="0">
                    <a:pos x="T4" y="T5"/>
                  </a:cxn>
                </a:cxnLst>
                <a:rect l="0" t="0" r="r" b="b"/>
                <a:pathLst>
                  <a:path w="9" h="5">
                    <a:moveTo>
                      <a:pt x="8" y="0"/>
                    </a:moveTo>
                    <a:cubicBezTo>
                      <a:pt x="6" y="2"/>
                      <a:pt x="0" y="2"/>
                      <a:pt x="2" y="5"/>
                    </a:cubicBezTo>
                    <a:cubicBezTo>
                      <a:pt x="3" y="3"/>
                      <a:pt x="9" y="3"/>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0" name="Freeform 79"/>
              <p:cNvSpPr/>
              <p:nvPr/>
            </p:nvSpPr>
            <p:spPr bwMode="auto">
              <a:xfrm>
                <a:off x="4178" y="1858"/>
                <a:ext cx="4" cy="2"/>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0"/>
                      <a:pt x="0" y="1"/>
                      <a:pt x="0" y="3"/>
                    </a:cubicBezTo>
                    <a:cubicBezTo>
                      <a:pt x="5"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1" name="Freeform 80"/>
              <p:cNvSpPr/>
              <p:nvPr/>
            </p:nvSpPr>
            <p:spPr bwMode="auto">
              <a:xfrm>
                <a:off x="4401" y="1754"/>
                <a:ext cx="5" cy="2"/>
              </a:xfrm>
              <a:custGeom>
                <a:avLst/>
                <a:gdLst>
                  <a:gd name="T0" fmla="*/ 3 w 6"/>
                  <a:gd name="T1" fmla="*/ 0 h 3"/>
                  <a:gd name="T2" fmla="*/ 0 w 6"/>
                  <a:gd name="T3" fmla="*/ 3 h 3"/>
                  <a:gd name="T4" fmla="*/ 3 w 6"/>
                  <a:gd name="T5" fmla="*/ 0 h 3"/>
                </a:gdLst>
                <a:ahLst/>
                <a:cxnLst>
                  <a:cxn ang="0">
                    <a:pos x="T0" y="T1"/>
                  </a:cxn>
                  <a:cxn ang="0">
                    <a:pos x="T2" y="T3"/>
                  </a:cxn>
                  <a:cxn ang="0">
                    <a:pos x="T4" y="T5"/>
                  </a:cxn>
                </a:cxnLst>
                <a:rect l="0" t="0" r="r" b="b"/>
                <a:pathLst>
                  <a:path w="6" h="3">
                    <a:moveTo>
                      <a:pt x="3" y="0"/>
                    </a:moveTo>
                    <a:cubicBezTo>
                      <a:pt x="2" y="0"/>
                      <a:pt x="1" y="1"/>
                      <a:pt x="0" y="3"/>
                    </a:cubicBezTo>
                    <a:cubicBezTo>
                      <a:pt x="6" y="2"/>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2" name="Freeform 81"/>
              <p:cNvSpPr/>
              <p:nvPr/>
            </p:nvSpPr>
            <p:spPr bwMode="auto">
              <a:xfrm>
                <a:off x="4244" y="1822"/>
                <a:ext cx="5" cy="2"/>
              </a:xfrm>
              <a:custGeom>
                <a:avLst/>
                <a:gdLst>
                  <a:gd name="T0" fmla="*/ 4 w 6"/>
                  <a:gd name="T1" fmla="*/ 0 h 2"/>
                  <a:gd name="T2" fmla="*/ 0 w 6"/>
                  <a:gd name="T3" fmla="*/ 2 h 2"/>
                  <a:gd name="T4" fmla="*/ 4 w 6"/>
                  <a:gd name="T5" fmla="*/ 0 h 2"/>
                </a:gdLst>
                <a:ahLst/>
                <a:cxnLst>
                  <a:cxn ang="0">
                    <a:pos x="T0" y="T1"/>
                  </a:cxn>
                  <a:cxn ang="0">
                    <a:pos x="T2" y="T3"/>
                  </a:cxn>
                  <a:cxn ang="0">
                    <a:pos x="T4" y="T5"/>
                  </a:cxn>
                </a:cxnLst>
                <a:rect l="0" t="0" r="r" b="b"/>
                <a:pathLst>
                  <a:path w="6" h="2">
                    <a:moveTo>
                      <a:pt x="4" y="0"/>
                    </a:moveTo>
                    <a:cubicBezTo>
                      <a:pt x="3" y="0"/>
                      <a:pt x="1" y="0"/>
                      <a:pt x="0" y="2"/>
                    </a:cubicBezTo>
                    <a:cubicBezTo>
                      <a:pt x="6"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3" name="Freeform 82"/>
              <p:cNvSpPr/>
              <p:nvPr/>
            </p:nvSpPr>
            <p:spPr bwMode="auto">
              <a:xfrm>
                <a:off x="4155" y="1854"/>
                <a:ext cx="8" cy="4"/>
              </a:xfrm>
              <a:custGeom>
                <a:avLst/>
                <a:gdLst>
                  <a:gd name="T0" fmla="*/ 7 w 9"/>
                  <a:gd name="T1" fmla="*/ 0 h 4"/>
                  <a:gd name="T2" fmla="*/ 1 w 9"/>
                  <a:gd name="T3" fmla="*/ 4 h 4"/>
                  <a:gd name="T4" fmla="*/ 7 w 9"/>
                  <a:gd name="T5" fmla="*/ 0 h 4"/>
                </a:gdLst>
                <a:ahLst/>
                <a:cxnLst>
                  <a:cxn ang="0">
                    <a:pos x="T0" y="T1"/>
                  </a:cxn>
                  <a:cxn ang="0">
                    <a:pos x="T2" y="T3"/>
                  </a:cxn>
                  <a:cxn ang="0">
                    <a:pos x="T4" y="T5"/>
                  </a:cxn>
                </a:cxnLst>
                <a:rect l="0" t="0" r="r" b="b"/>
                <a:pathLst>
                  <a:path w="9" h="4">
                    <a:moveTo>
                      <a:pt x="7" y="0"/>
                    </a:moveTo>
                    <a:cubicBezTo>
                      <a:pt x="6" y="2"/>
                      <a:pt x="0" y="1"/>
                      <a:pt x="1" y="4"/>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4" name="Freeform 83"/>
              <p:cNvSpPr/>
              <p:nvPr/>
            </p:nvSpPr>
            <p:spPr bwMode="auto">
              <a:xfrm>
                <a:off x="4096" y="1879"/>
                <a:ext cx="7" cy="4"/>
              </a:xfrm>
              <a:custGeom>
                <a:avLst/>
                <a:gdLst>
                  <a:gd name="T0" fmla="*/ 6 w 8"/>
                  <a:gd name="T1" fmla="*/ 0 h 4"/>
                  <a:gd name="T2" fmla="*/ 0 w 8"/>
                  <a:gd name="T3" fmla="*/ 4 h 4"/>
                  <a:gd name="T4" fmla="*/ 6 w 8"/>
                  <a:gd name="T5" fmla="*/ 0 h 4"/>
                </a:gdLst>
                <a:ahLst/>
                <a:cxnLst>
                  <a:cxn ang="0">
                    <a:pos x="T0" y="T1"/>
                  </a:cxn>
                  <a:cxn ang="0">
                    <a:pos x="T2" y="T3"/>
                  </a:cxn>
                  <a:cxn ang="0">
                    <a:pos x="T4" y="T5"/>
                  </a:cxn>
                </a:cxnLst>
                <a:rect l="0" t="0" r="r" b="b"/>
                <a:pathLst>
                  <a:path w="8" h="4">
                    <a:moveTo>
                      <a:pt x="6" y="0"/>
                    </a:moveTo>
                    <a:cubicBezTo>
                      <a:pt x="6" y="0"/>
                      <a:pt x="3" y="1"/>
                      <a:pt x="0" y="4"/>
                    </a:cubicBezTo>
                    <a:cubicBezTo>
                      <a:pt x="5" y="4"/>
                      <a:pt x="8"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5" name="Freeform 84"/>
              <p:cNvSpPr/>
              <p:nvPr/>
            </p:nvSpPr>
            <p:spPr bwMode="auto">
              <a:xfrm>
                <a:off x="4106" y="1861"/>
                <a:ext cx="13" cy="8"/>
              </a:xfrm>
              <a:custGeom>
                <a:avLst/>
                <a:gdLst>
                  <a:gd name="T0" fmla="*/ 14 w 14"/>
                  <a:gd name="T1" fmla="*/ 0 h 9"/>
                  <a:gd name="T2" fmla="*/ 0 w 14"/>
                  <a:gd name="T3" fmla="*/ 9 h 9"/>
                  <a:gd name="T4" fmla="*/ 14 w 14"/>
                  <a:gd name="T5" fmla="*/ 0 h 9"/>
                  <a:gd name="T6" fmla="*/ 14 w 14"/>
                  <a:gd name="T7" fmla="*/ 0 h 9"/>
                </a:gdLst>
                <a:ahLst/>
                <a:cxnLst>
                  <a:cxn ang="0">
                    <a:pos x="T0" y="T1"/>
                  </a:cxn>
                  <a:cxn ang="0">
                    <a:pos x="T2" y="T3"/>
                  </a:cxn>
                  <a:cxn ang="0">
                    <a:pos x="T4" y="T5"/>
                  </a:cxn>
                  <a:cxn ang="0">
                    <a:pos x="T6" y="T7"/>
                  </a:cxn>
                </a:cxnLst>
                <a:rect l="0" t="0" r="r" b="b"/>
                <a:pathLst>
                  <a:path w="14" h="9">
                    <a:moveTo>
                      <a:pt x="14" y="0"/>
                    </a:moveTo>
                    <a:cubicBezTo>
                      <a:pt x="11" y="0"/>
                      <a:pt x="1" y="6"/>
                      <a:pt x="0" y="9"/>
                    </a:cubicBezTo>
                    <a:cubicBezTo>
                      <a:pt x="6" y="5"/>
                      <a:pt x="13" y="7"/>
                      <a:pt x="14" y="0"/>
                    </a:cubicBezTo>
                    <a:cubicBezTo>
                      <a:pt x="14" y="0"/>
                      <a:pt x="14" y="0"/>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6" name="Freeform 85"/>
              <p:cNvSpPr/>
              <p:nvPr/>
            </p:nvSpPr>
            <p:spPr bwMode="auto">
              <a:xfrm>
                <a:off x="4121" y="1848"/>
                <a:ext cx="20" cy="14"/>
              </a:xfrm>
              <a:custGeom>
                <a:avLst/>
                <a:gdLst>
                  <a:gd name="T0" fmla="*/ 23 w 23"/>
                  <a:gd name="T1" fmla="*/ 0 h 16"/>
                  <a:gd name="T2" fmla="*/ 0 w 23"/>
                  <a:gd name="T3" fmla="*/ 16 h 16"/>
                  <a:gd name="T4" fmla="*/ 6 w 23"/>
                  <a:gd name="T5" fmla="*/ 13 h 16"/>
                  <a:gd name="T6" fmla="*/ 7 w 23"/>
                  <a:gd name="T7" fmla="*/ 14 h 16"/>
                  <a:gd name="T8" fmla="*/ 13 w 23"/>
                  <a:gd name="T9" fmla="*/ 9 h 16"/>
                  <a:gd name="T10" fmla="*/ 23 w 23"/>
                  <a:gd name="T11" fmla="*/ 0 h 16"/>
                </a:gdLst>
                <a:ahLst/>
                <a:cxnLst>
                  <a:cxn ang="0">
                    <a:pos x="T0" y="T1"/>
                  </a:cxn>
                  <a:cxn ang="0">
                    <a:pos x="T2" y="T3"/>
                  </a:cxn>
                  <a:cxn ang="0">
                    <a:pos x="T4" y="T5"/>
                  </a:cxn>
                  <a:cxn ang="0">
                    <a:pos x="T6" y="T7"/>
                  </a:cxn>
                  <a:cxn ang="0">
                    <a:pos x="T8" y="T9"/>
                  </a:cxn>
                  <a:cxn ang="0">
                    <a:pos x="T10" y="T11"/>
                  </a:cxn>
                </a:cxnLst>
                <a:rect l="0" t="0" r="r" b="b"/>
                <a:pathLst>
                  <a:path w="23" h="16">
                    <a:moveTo>
                      <a:pt x="23" y="0"/>
                    </a:moveTo>
                    <a:cubicBezTo>
                      <a:pt x="13" y="4"/>
                      <a:pt x="1" y="8"/>
                      <a:pt x="0" y="16"/>
                    </a:cubicBezTo>
                    <a:cubicBezTo>
                      <a:pt x="2" y="15"/>
                      <a:pt x="4" y="14"/>
                      <a:pt x="6" y="13"/>
                    </a:cubicBezTo>
                    <a:cubicBezTo>
                      <a:pt x="6" y="13"/>
                      <a:pt x="7" y="14"/>
                      <a:pt x="7" y="14"/>
                    </a:cubicBezTo>
                    <a:cubicBezTo>
                      <a:pt x="9" y="13"/>
                      <a:pt x="15" y="13"/>
                      <a:pt x="13" y="9"/>
                    </a:cubicBezTo>
                    <a:cubicBezTo>
                      <a:pt x="17" y="7"/>
                      <a:pt x="21" y="5"/>
                      <a:pt x="2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7" name="Freeform 86"/>
              <p:cNvSpPr/>
              <p:nvPr/>
            </p:nvSpPr>
            <p:spPr bwMode="auto">
              <a:xfrm>
                <a:off x="4118" y="1840"/>
                <a:ext cx="12" cy="10"/>
              </a:xfrm>
              <a:custGeom>
                <a:avLst/>
                <a:gdLst>
                  <a:gd name="T0" fmla="*/ 13 w 13"/>
                  <a:gd name="T1" fmla="*/ 0 h 11"/>
                  <a:gd name="T2" fmla="*/ 6 w 13"/>
                  <a:gd name="T3" fmla="*/ 1 h 11"/>
                  <a:gd name="T4" fmla="*/ 1 w 13"/>
                  <a:gd name="T5" fmla="*/ 0 h 11"/>
                  <a:gd name="T6" fmla="*/ 0 w 13"/>
                  <a:gd name="T7" fmla="*/ 4 h 11"/>
                  <a:gd name="T8" fmla="*/ 4 w 13"/>
                  <a:gd name="T9" fmla="*/ 3 h 11"/>
                  <a:gd name="T10" fmla="*/ 6 w 13"/>
                  <a:gd name="T11" fmla="*/ 7 h 11"/>
                  <a:gd name="T12" fmla="*/ 1 w 13"/>
                  <a:gd name="T13" fmla="*/ 10 h 11"/>
                  <a:gd name="T14" fmla="*/ 6 w 13"/>
                  <a:gd name="T15" fmla="*/ 8 h 11"/>
                  <a:gd name="T16" fmla="*/ 6 w 13"/>
                  <a:gd name="T17" fmla="*/ 8 h 11"/>
                  <a:gd name="T18" fmla="*/ 6 w 13"/>
                  <a:gd name="T19" fmla="*/ 8 h 11"/>
                  <a:gd name="T20" fmla="*/ 5 w 13"/>
                  <a:gd name="T21" fmla="*/ 11 h 11"/>
                  <a:gd name="T22" fmla="*/ 11 w 13"/>
                  <a:gd name="T23" fmla="*/ 8 h 11"/>
                  <a:gd name="T24" fmla="*/ 13 w 13"/>
                  <a:gd name="T25" fmla="*/ 8 h 11"/>
                  <a:gd name="T26" fmla="*/ 13 w 13"/>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13" y="0"/>
                    </a:moveTo>
                    <a:cubicBezTo>
                      <a:pt x="10" y="1"/>
                      <a:pt x="8" y="1"/>
                      <a:pt x="6" y="1"/>
                    </a:cubicBezTo>
                    <a:cubicBezTo>
                      <a:pt x="5" y="1"/>
                      <a:pt x="3" y="1"/>
                      <a:pt x="1" y="0"/>
                    </a:cubicBezTo>
                    <a:cubicBezTo>
                      <a:pt x="2" y="2"/>
                      <a:pt x="0" y="2"/>
                      <a:pt x="0" y="4"/>
                    </a:cubicBezTo>
                    <a:cubicBezTo>
                      <a:pt x="1" y="3"/>
                      <a:pt x="3" y="3"/>
                      <a:pt x="4" y="3"/>
                    </a:cubicBezTo>
                    <a:cubicBezTo>
                      <a:pt x="6" y="3"/>
                      <a:pt x="6" y="5"/>
                      <a:pt x="6" y="7"/>
                    </a:cubicBezTo>
                    <a:cubicBezTo>
                      <a:pt x="3" y="7"/>
                      <a:pt x="0" y="8"/>
                      <a:pt x="1" y="10"/>
                    </a:cubicBezTo>
                    <a:cubicBezTo>
                      <a:pt x="2" y="9"/>
                      <a:pt x="4" y="9"/>
                      <a:pt x="6" y="8"/>
                    </a:cubicBezTo>
                    <a:cubicBezTo>
                      <a:pt x="6" y="8"/>
                      <a:pt x="6" y="8"/>
                      <a:pt x="6" y="8"/>
                    </a:cubicBezTo>
                    <a:cubicBezTo>
                      <a:pt x="6" y="8"/>
                      <a:pt x="6" y="8"/>
                      <a:pt x="6" y="8"/>
                    </a:cubicBezTo>
                    <a:cubicBezTo>
                      <a:pt x="5" y="9"/>
                      <a:pt x="5" y="11"/>
                      <a:pt x="5" y="11"/>
                    </a:cubicBezTo>
                    <a:cubicBezTo>
                      <a:pt x="8" y="10"/>
                      <a:pt x="9" y="8"/>
                      <a:pt x="11" y="8"/>
                    </a:cubicBezTo>
                    <a:cubicBezTo>
                      <a:pt x="11" y="8"/>
                      <a:pt x="12" y="8"/>
                      <a:pt x="13" y="8"/>
                    </a:cubicBezTo>
                    <a:cubicBezTo>
                      <a:pt x="11" y="5"/>
                      <a:pt x="13" y="3"/>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8" name="Freeform 87"/>
              <p:cNvSpPr>
                <a:spLocks noEditPoints="1"/>
              </p:cNvSpPr>
              <p:nvPr/>
            </p:nvSpPr>
            <p:spPr bwMode="auto">
              <a:xfrm>
                <a:off x="3964" y="1265"/>
                <a:ext cx="1334" cy="762"/>
              </a:xfrm>
              <a:custGeom>
                <a:avLst/>
                <a:gdLst>
                  <a:gd name="T0" fmla="*/ 264 w 1498"/>
                  <a:gd name="T1" fmla="*/ 773 h 856"/>
                  <a:gd name="T2" fmla="*/ 296 w 1498"/>
                  <a:gd name="T3" fmla="*/ 761 h 856"/>
                  <a:gd name="T4" fmla="*/ 424 w 1498"/>
                  <a:gd name="T5" fmla="*/ 702 h 856"/>
                  <a:gd name="T6" fmla="*/ 268 w 1498"/>
                  <a:gd name="T7" fmla="*/ 695 h 856"/>
                  <a:gd name="T8" fmla="*/ 195 w 1498"/>
                  <a:gd name="T9" fmla="*/ 676 h 856"/>
                  <a:gd name="T10" fmla="*/ 434 w 1498"/>
                  <a:gd name="T11" fmla="*/ 665 h 856"/>
                  <a:gd name="T12" fmla="*/ 517 w 1498"/>
                  <a:gd name="T13" fmla="*/ 655 h 856"/>
                  <a:gd name="T14" fmla="*/ 158 w 1498"/>
                  <a:gd name="T15" fmla="*/ 653 h 856"/>
                  <a:gd name="T16" fmla="*/ 147 w 1498"/>
                  <a:gd name="T17" fmla="*/ 642 h 856"/>
                  <a:gd name="T18" fmla="*/ 426 w 1498"/>
                  <a:gd name="T19" fmla="*/ 633 h 856"/>
                  <a:gd name="T20" fmla="*/ 596 w 1498"/>
                  <a:gd name="T21" fmla="*/ 632 h 856"/>
                  <a:gd name="T22" fmla="*/ 438 w 1498"/>
                  <a:gd name="T23" fmla="*/ 620 h 856"/>
                  <a:gd name="T24" fmla="*/ 644 w 1498"/>
                  <a:gd name="T25" fmla="*/ 617 h 856"/>
                  <a:gd name="T26" fmla="*/ 662 w 1498"/>
                  <a:gd name="T27" fmla="*/ 617 h 856"/>
                  <a:gd name="T28" fmla="*/ 474 w 1498"/>
                  <a:gd name="T29" fmla="*/ 621 h 856"/>
                  <a:gd name="T30" fmla="*/ 632 w 1498"/>
                  <a:gd name="T31" fmla="*/ 602 h 856"/>
                  <a:gd name="T32" fmla="*/ 393 w 1498"/>
                  <a:gd name="T33" fmla="*/ 598 h 856"/>
                  <a:gd name="T34" fmla="*/ 702 w 1498"/>
                  <a:gd name="T35" fmla="*/ 594 h 856"/>
                  <a:gd name="T36" fmla="*/ 512 w 1498"/>
                  <a:gd name="T37" fmla="*/ 589 h 856"/>
                  <a:gd name="T38" fmla="*/ 532 w 1498"/>
                  <a:gd name="T39" fmla="*/ 569 h 856"/>
                  <a:gd name="T40" fmla="*/ 419 w 1498"/>
                  <a:gd name="T41" fmla="*/ 567 h 856"/>
                  <a:gd name="T42" fmla="*/ 735 w 1498"/>
                  <a:gd name="T43" fmla="*/ 552 h 856"/>
                  <a:gd name="T44" fmla="*/ 578 w 1498"/>
                  <a:gd name="T45" fmla="*/ 506 h 856"/>
                  <a:gd name="T46" fmla="*/ 567 w 1498"/>
                  <a:gd name="T47" fmla="*/ 525 h 856"/>
                  <a:gd name="T48" fmla="*/ 477 w 1498"/>
                  <a:gd name="T49" fmla="*/ 572 h 856"/>
                  <a:gd name="T50" fmla="*/ 382 w 1498"/>
                  <a:gd name="T51" fmla="*/ 636 h 856"/>
                  <a:gd name="T52" fmla="*/ 489 w 1498"/>
                  <a:gd name="T53" fmla="*/ 557 h 856"/>
                  <a:gd name="T54" fmla="*/ 537 w 1498"/>
                  <a:gd name="T55" fmla="*/ 529 h 856"/>
                  <a:gd name="T56" fmla="*/ 257 w 1498"/>
                  <a:gd name="T57" fmla="*/ 420 h 856"/>
                  <a:gd name="T58" fmla="*/ 341 w 1498"/>
                  <a:gd name="T59" fmla="*/ 320 h 856"/>
                  <a:gd name="T60" fmla="*/ 457 w 1498"/>
                  <a:gd name="T61" fmla="*/ 267 h 856"/>
                  <a:gd name="T62" fmla="*/ 520 w 1498"/>
                  <a:gd name="T63" fmla="*/ 245 h 856"/>
                  <a:gd name="T64" fmla="*/ 1018 w 1498"/>
                  <a:gd name="T65" fmla="*/ 234 h 856"/>
                  <a:gd name="T66" fmla="*/ 798 w 1498"/>
                  <a:gd name="T67" fmla="*/ 165 h 856"/>
                  <a:gd name="T68" fmla="*/ 710 w 1498"/>
                  <a:gd name="T69" fmla="*/ 240 h 856"/>
                  <a:gd name="T70" fmla="*/ 776 w 1498"/>
                  <a:gd name="T71" fmla="*/ 105 h 856"/>
                  <a:gd name="T72" fmla="*/ 1051 w 1498"/>
                  <a:gd name="T73" fmla="*/ 0 h 856"/>
                  <a:gd name="T74" fmla="*/ 777 w 1498"/>
                  <a:gd name="T75" fmla="*/ 97 h 856"/>
                  <a:gd name="T76" fmla="*/ 772 w 1498"/>
                  <a:gd name="T77" fmla="*/ 155 h 856"/>
                  <a:gd name="T78" fmla="*/ 633 w 1498"/>
                  <a:gd name="T79" fmla="*/ 191 h 856"/>
                  <a:gd name="T80" fmla="*/ 163 w 1498"/>
                  <a:gd name="T81" fmla="*/ 401 h 856"/>
                  <a:gd name="T82" fmla="*/ 149 w 1498"/>
                  <a:gd name="T83" fmla="*/ 472 h 856"/>
                  <a:gd name="T84" fmla="*/ 22 w 1498"/>
                  <a:gd name="T85" fmla="*/ 579 h 856"/>
                  <a:gd name="T86" fmla="*/ 68 w 1498"/>
                  <a:gd name="T87" fmla="*/ 629 h 856"/>
                  <a:gd name="T88" fmla="*/ 103 w 1498"/>
                  <a:gd name="T89" fmla="*/ 677 h 856"/>
                  <a:gd name="T90" fmla="*/ 166 w 1498"/>
                  <a:gd name="T91" fmla="*/ 644 h 856"/>
                  <a:gd name="T92" fmla="*/ 200 w 1498"/>
                  <a:gd name="T93" fmla="*/ 660 h 856"/>
                  <a:gd name="T94" fmla="*/ 203 w 1498"/>
                  <a:gd name="T95" fmla="*/ 676 h 856"/>
                  <a:gd name="T96" fmla="*/ 303 w 1498"/>
                  <a:gd name="T97" fmla="*/ 633 h 856"/>
                  <a:gd name="T98" fmla="*/ 293 w 1498"/>
                  <a:gd name="T99" fmla="*/ 649 h 856"/>
                  <a:gd name="T100" fmla="*/ 178 w 1498"/>
                  <a:gd name="T101" fmla="*/ 712 h 856"/>
                  <a:gd name="T102" fmla="*/ 189 w 1498"/>
                  <a:gd name="T103" fmla="*/ 730 h 856"/>
                  <a:gd name="T104" fmla="*/ 106 w 1498"/>
                  <a:gd name="T105" fmla="*/ 796 h 856"/>
                  <a:gd name="T106" fmla="*/ 178 w 1498"/>
                  <a:gd name="T107" fmla="*/ 813 h 856"/>
                  <a:gd name="T108" fmla="*/ 385 w 1498"/>
                  <a:gd name="T109" fmla="*/ 723 h 856"/>
                  <a:gd name="T110" fmla="*/ 493 w 1498"/>
                  <a:gd name="T111" fmla="*/ 679 h 856"/>
                  <a:gd name="T112" fmla="*/ 590 w 1498"/>
                  <a:gd name="T113" fmla="*/ 651 h 856"/>
                  <a:gd name="T114" fmla="*/ 635 w 1498"/>
                  <a:gd name="T115" fmla="*/ 627 h 856"/>
                  <a:gd name="T116" fmla="*/ 1498 w 1498"/>
                  <a:gd name="T117" fmla="*/ 213 h 856"/>
                  <a:gd name="T118" fmla="*/ 1321 w 1498"/>
                  <a:gd name="T119" fmla="*/ 111 h 856"/>
                  <a:gd name="T120" fmla="*/ 1069 w 1498"/>
                  <a:gd name="T121" fmla="*/ 45 h 856"/>
                  <a:gd name="T122" fmla="*/ 1025 w 1498"/>
                  <a:gd name="T123" fmla="*/ 44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8" h="856">
                    <a:moveTo>
                      <a:pt x="96" y="631"/>
                    </a:moveTo>
                    <a:cubicBezTo>
                      <a:pt x="96" y="631"/>
                      <a:pt x="96" y="631"/>
                      <a:pt x="96" y="631"/>
                    </a:cubicBezTo>
                    <a:cubicBezTo>
                      <a:pt x="96" y="631"/>
                      <a:pt x="96" y="631"/>
                      <a:pt x="96" y="631"/>
                    </a:cubicBezTo>
                    <a:moveTo>
                      <a:pt x="73" y="819"/>
                    </a:moveTo>
                    <a:cubicBezTo>
                      <a:pt x="74" y="817"/>
                      <a:pt x="75" y="816"/>
                      <a:pt x="76" y="816"/>
                    </a:cubicBezTo>
                    <a:cubicBezTo>
                      <a:pt x="78" y="816"/>
                      <a:pt x="79" y="818"/>
                      <a:pt x="73" y="819"/>
                    </a:cubicBezTo>
                    <a:moveTo>
                      <a:pt x="129" y="795"/>
                    </a:moveTo>
                    <a:cubicBezTo>
                      <a:pt x="129" y="795"/>
                      <a:pt x="129" y="795"/>
                      <a:pt x="128" y="795"/>
                    </a:cubicBezTo>
                    <a:cubicBezTo>
                      <a:pt x="128" y="794"/>
                      <a:pt x="129" y="793"/>
                      <a:pt x="130" y="793"/>
                    </a:cubicBezTo>
                    <a:cubicBezTo>
                      <a:pt x="131" y="793"/>
                      <a:pt x="132" y="794"/>
                      <a:pt x="132" y="794"/>
                    </a:cubicBezTo>
                    <a:cubicBezTo>
                      <a:pt x="132" y="795"/>
                      <a:pt x="131" y="795"/>
                      <a:pt x="129" y="795"/>
                    </a:cubicBezTo>
                    <a:moveTo>
                      <a:pt x="160" y="789"/>
                    </a:moveTo>
                    <a:cubicBezTo>
                      <a:pt x="158" y="789"/>
                      <a:pt x="157" y="789"/>
                      <a:pt x="157" y="789"/>
                    </a:cubicBezTo>
                    <a:cubicBezTo>
                      <a:pt x="157" y="788"/>
                      <a:pt x="158" y="787"/>
                      <a:pt x="157" y="786"/>
                    </a:cubicBezTo>
                    <a:cubicBezTo>
                      <a:pt x="158" y="785"/>
                      <a:pt x="159" y="785"/>
                      <a:pt x="160" y="785"/>
                    </a:cubicBezTo>
                    <a:cubicBezTo>
                      <a:pt x="160" y="786"/>
                      <a:pt x="161" y="787"/>
                      <a:pt x="162" y="787"/>
                    </a:cubicBezTo>
                    <a:cubicBezTo>
                      <a:pt x="162" y="787"/>
                      <a:pt x="162" y="787"/>
                      <a:pt x="162" y="787"/>
                    </a:cubicBezTo>
                    <a:cubicBezTo>
                      <a:pt x="163" y="789"/>
                      <a:pt x="161" y="789"/>
                      <a:pt x="160" y="789"/>
                    </a:cubicBezTo>
                    <a:moveTo>
                      <a:pt x="149" y="786"/>
                    </a:moveTo>
                    <a:cubicBezTo>
                      <a:pt x="148" y="783"/>
                      <a:pt x="154" y="783"/>
                      <a:pt x="156" y="782"/>
                    </a:cubicBezTo>
                    <a:cubicBezTo>
                      <a:pt x="157" y="785"/>
                      <a:pt x="151" y="785"/>
                      <a:pt x="149" y="786"/>
                    </a:cubicBezTo>
                    <a:moveTo>
                      <a:pt x="254" y="779"/>
                    </a:moveTo>
                    <a:cubicBezTo>
                      <a:pt x="256" y="776"/>
                      <a:pt x="260" y="772"/>
                      <a:pt x="263" y="772"/>
                    </a:cubicBezTo>
                    <a:cubicBezTo>
                      <a:pt x="264" y="772"/>
                      <a:pt x="264" y="772"/>
                      <a:pt x="264" y="773"/>
                    </a:cubicBezTo>
                    <a:cubicBezTo>
                      <a:pt x="265" y="776"/>
                      <a:pt x="257" y="776"/>
                      <a:pt x="254" y="779"/>
                    </a:cubicBezTo>
                    <a:moveTo>
                      <a:pt x="162" y="778"/>
                    </a:moveTo>
                    <a:cubicBezTo>
                      <a:pt x="160" y="774"/>
                      <a:pt x="165" y="773"/>
                      <a:pt x="169" y="772"/>
                    </a:cubicBezTo>
                    <a:cubicBezTo>
                      <a:pt x="170" y="775"/>
                      <a:pt x="169" y="778"/>
                      <a:pt x="165" y="779"/>
                    </a:cubicBezTo>
                    <a:cubicBezTo>
                      <a:pt x="165" y="778"/>
                      <a:pt x="165" y="778"/>
                      <a:pt x="166" y="777"/>
                    </a:cubicBezTo>
                    <a:cubicBezTo>
                      <a:pt x="166" y="777"/>
                      <a:pt x="166" y="777"/>
                      <a:pt x="165" y="777"/>
                    </a:cubicBezTo>
                    <a:cubicBezTo>
                      <a:pt x="164" y="777"/>
                      <a:pt x="163" y="777"/>
                      <a:pt x="162" y="778"/>
                    </a:cubicBezTo>
                    <a:moveTo>
                      <a:pt x="178" y="780"/>
                    </a:moveTo>
                    <a:cubicBezTo>
                      <a:pt x="180" y="775"/>
                      <a:pt x="185" y="772"/>
                      <a:pt x="191" y="769"/>
                    </a:cubicBezTo>
                    <a:cubicBezTo>
                      <a:pt x="191" y="772"/>
                      <a:pt x="190" y="774"/>
                      <a:pt x="191" y="774"/>
                    </a:cubicBezTo>
                    <a:cubicBezTo>
                      <a:pt x="192" y="774"/>
                      <a:pt x="193" y="774"/>
                      <a:pt x="195" y="773"/>
                    </a:cubicBezTo>
                    <a:cubicBezTo>
                      <a:pt x="195" y="773"/>
                      <a:pt x="195" y="773"/>
                      <a:pt x="195" y="773"/>
                    </a:cubicBezTo>
                    <a:cubicBezTo>
                      <a:pt x="195" y="773"/>
                      <a:pt x="195" y="773"/>
                      <a:pt x="195" y="773"/>
                    </a:cubicBezTo>
                    <a:cubicBezTo>
                      <a:pt x="194" y="780"/>
                      <a:pt x="182" y="774"/>
                      <a:pt x="178" y="780"/>
                    </a:cubicBezTo>
                    <a:moveTo>
                      <a:pt x="286" y="765"/>
                    </a:moveTo>
                    <a:cubicBezTo>
                      <a:pt x="286" y="764"/>
                      <a:pt x="285" y="763"/>
                      <a:pt x="285" y="762"/>
                    </a:cubicBezTo>
                    <a:cubicBezTo>
                      <a:pt x="286" y="762"/>
                      <a:pt x="287" y="761"/>
                      <a:pt x="288" y="761"/>
                    </a:cubicBezTo>
                    <a:cubicBezTo>
                      <a:pt x="288" y="762"/>
                      <a:pt x="289" y="763"/>
                      <a:pt x="289" y="764"/>
                    </a:cubicBezTo>
                    <a:cubicBezTo>
                      <a:pt x="288" y="764"/>
                      <a:pt x="287" y="764"/>
                      <a:pt x="286" y="765"/>
                    </a:cubicBezTo>
                    <a:moveTo>
                      <a:pt x="143" y="771"/>
                    </a:moveTo>
                    <a:cubicBezTo>
                      <a:pt x="142" y="771"/>
                      <a:pt x="142" y="771"/>
                      <a:pt x="141" y="771"/>
                    </a:cubicBezTo>
                    <a:cubicBezTo>
                      <a:pt x="141" y="765"/>
                      <a:pt x="152" y="764"/>
                      <a:pt x="156" y="760"/>
                    </a:cubicBezTo>
                    <a:cubicBezTo>
                      <a:pt x="156" y="765"/>
                      <a:pt x="149" y="771"/>
                      <a:pt x="143" y="771"/>
                    </a:cubicBezTo>
                    <a:moveTo>
                      <a:pt x="296" y="761"/>
                    </a:moveTo>
                    <a:cubicBezTo>
                      <a:pt x="296" y="758"/>
                      <a:pt x="298" y="758"/>
                      <a:pt x="299" y="758"/>
                    </a:cubicBezTo>
                    <a:cubicBezTo>
                      <a:pt x="300" y="758"/>
                      <a:pt x="301" y="759"/>
                      <a:pt x="296" y="761"/>
                    </a:cubicBezTo>
                    <a:moveTo>
                      <a:pt x="322" y="749"/>
                    </a:moveTo>
                    <a:cubicBezTo>
                      <a:pt x="321" y="746"/>
                      <a:pt x="328" y="746"/>
                      <a:pt x="330" y="744"/>
                    </a:cubicBezTo>
                    <a:cubicBezTo>
                      <a:pt x="331" y="747"/>
                      <a:pt x="324" y="747"/>
                      <a:pt x="322" y="749"/>
                    </a:cubicBezTo>
                    <a:moveTo>
                      <a:pt x="334" y="744"/>
                    </a:moveTo>
                    <a:cubicBezTo>
                      <a:pt x="333" y="740"/>
                      <a:pt x="338" y="739"/>
                      <a:pt x="341" y="738"/>
                    </a:cubicBezTo>
                    <a:cubicBezTo>
                      <a:pt x="345" y="742"/>
                      <a:pt x="337" y="742"/>
                      <a:pt x="334" y="744"/>
                    </a:cubicBezTo>
                    <a:moveTo>
                      <a:pt x="190" y="734"/>
                    </a:moveTo>
                    <a:cubicBezTo>
                      <a:pt x="189" y="731"/>
                      <a:pt x="191" y="730"/>
                      <a:pt x="193" y="729"/>
                    </a:cubicBezTo>
                    <a:cubicBezTo>
                      <a:pt x="194" y="731"/>
                      <a:pt x="193" y="731"/>
                      <a:pt x="193" y="733"/>
                    </a:cubicBezTo>
                    <a:cubicBezTo>
                      <a:pt x="192" y="733"/>
                      <a:pt x="191" y="733"/>
                      <a:pt x="190" y="734"/>
                    </a:cubicBezTo>
                    <a:moveTo>
                      <a:pt x="356" y="724"/>
                    </a:moveTo>
                    <a:cubicBezTo>
                      <a:pt x="355" y="723"/>
                      <a:pt x="355" y="722"/>
                      <a:pt x="355" y="721"/>
                    </a:cubicBezTo>
                    <a:cubicBezTo>
                      <a:pt x="356" y="721"/>
                      <a:pt x="356" y="720"/>
                      <a:pt x="357" y="720"/>
                    </a:cubicBezTo>
                    <a:cubicBezTo>
                      <a:pt x="358" y="721"/>
                      <a:pt x="358" y="722"/>
                      <a:pt x="359" y="722"/>
                    </a:cubicBezTo>
                    <a:cubicBezTo>
                      <a:pt x="358" y="723"/>
                      <a:pt x="357" y="723"/>
                      <a:pt x="356" y="724"/>
                    </a:cubicBezTo>
                    <a:moveTo>
                      <a:pt x="360" y="722"/>
                    </a:moveTo>
                    <a:cubicBezTo>
                      <a:pt x="359" y="721"/>
                      <a:pt x="359" y="720"/>
                      <a:pt x="359" y="719"/>
                    </a:cubicBezTo>
                    <a:cubicBezTo>
                      <a:pt x="360" y="719"/>
                      <a:pt x="361" y="718"/>
                      <a:pt x="361" y="718"/>
                    </a:cubicBezTo>
                    <a:cubicBezTo>
                      <a:pt x="362" y="719"/>
                      <a:pt x="362" y="720"/>
                      <a:pt x="363" y="721"/>
                    </a:cubicBezTo>
                    <a:cubicBezTo>
                      <a:pt x="362" y="721"/>
                      <a:pt x="361" y="721"/>
                      <a:pt x="360" y="722"/>
                    </a:cubicBezTo>
                    <a:moveTo>
                      <a:pt x="418" y="704"/>
                    </a:moveTo>
                    <a:cubicBezTo>
                      <a:pt x="420" y="703"/>
                      <a:pt x="422" y="702"/>
                      <a:pt x="424" y="702"/>
                    </a:cubicBezTo>
                    <a:cubicBezTo>
                      <a:pt x="422" y="703"/>
                      <a:pt x="420" y="704"/>
                      <a:pt x="418" y="704"/>
                    </a:cubicBezTo>
                    <a:moveTo>
                      <a:pt x="209" y="702"/>
                    </a:moveTo>
                    <a:cubicBezTo>
                      <a:pt x="208" y="701"/>
                      <a:pt x="208" y="701"/>
                      <a:pt x="208" y="700"/>
                    </a:cubicBezTo>
                    <a:cubicBezTo>
                      <a:pt x="208" y="699"/>
                      <a:pt x="209" y="699"/>
                      <a:pt x="210" y="699"/>
                    </a:cubicBezTo>
                    <a:cubicBezTo>
                      <a:pt x="211" y="699"/>
                      <a:pt x="211" y="700"/>
                      <a:pt x="211" y="701"/>
                    </a:cubicBezTo>
                    <a:cubicBezTo>
                      <a:pt x="210" y="702"/>
                      <a:pt x="210" y="702"/>
                      <a:pt x="209" y="702"/>
                    </a:cubicBezTo>
                    <a:moveTo>
                      <a:pt x="205" y="724"/>
                    </a:moveTo>
                    <a:cubicBezTo>
                      <a:pt x="208" y="715"/>
                      <a:pt x="223" y="715"/>
                      <a:pt x="236" y="708"/>
                    </a:cubicBezTo>
                    <a:cubicBezTo>
                      <a:pt x="243" y="704"/>
                      <a:pt x="253" y="698"/>
                      <a:pt x="261" y="695"/>
                    </a:cubicBezTo>
                    <a:cubicBezTo>
                      <a:pt x="253" y="706"/>
                      <a:pt x="241" y="707"/>
                      <a:pt x="229" y="712"/>
                    </a:cubicBezTo>
                    <a:cubicBezTo>
                      <a:pt x="222" y="716"/>
                      <a:pt x="215" y="721"/>
                      <a:pt x="205" y="724"/>
                    </a:cubicBezTo>
                    <a:moveTo>
                      <a:pt x="247" y="697"/>
                    </a:moveTo>
                    <a:cubicBezTo>
                      <a:pt x="247" y="694"/>
                      <a:pt x="248" y="693"/>
                      <a:pt x="250" y="693"/>
                    </a:cubicBezTo>
                    <a:cubicBezTo>
                      <a:pt x="252" y="693"/>
                      <a:pt x="253" y="694"/>
                      <a:pt x="253" y="696"/>
                    </a:cubicBezTo>
                    <a:cubicBezTo>
                      <a:pt x="252" y="696"/>
                      <a:pt x="251" y="697"/>
                      <a:pt x="250" y="697"/>
                    </a:cubicBezTo>
                    <a:cubicBezTo>
                      <a:pt x="250" y="697"/>
                      <a:pt x="250" y="697"/>
                      <a:pt x="249" y="697"/>
                    </a:cubicBezTo>
                    <a:cubicBezTo>
                      <a:pt x="249" y="697"/>
                      <a:pt x="249" y="697"/>
                      <a:pt x="248" y="697"/>
                    </a:cubicBezTo>
                    <a:cubicBezTo>
                      <a:pt x="248" y="697"/>
                      <a:pt x="248" y="697"/>
                      <a:pt x="247" y="697"/>
                    </a:cubicBezTo>
                    <a:moveTo>
                      <a:pt x="268" y="695"/>
                    </a:moveTo>
                    <a:cubicBezTo>
                      <a:pt x="267" y="695"/>
                      <a:pt x="266" y="695"/>
                      <a:pt x="267" y="693"/>
                    </a:cubicBezTo>
                    <a:cubicBezTo>
                      <a:pt x="267" y="693"/>
                      <a:pt x="268" y="692"/>
                      <a:pt x="269" y="692"/>
                    </a:cubicBezTo>
                    <a:cubicBezTo>
                      <a:pt x="269" y="693"/>
                      <a:pt x="270" y="693"/>
                      <a:pt x="270" y="693"/>
                    </a:cubicBezTo>
                    <a:cubicBezTo>
                      <a:pt x="270" y="693"/>
                      <a:pt x="271" y="693"/>
                      <a:pt x="271" y="693"/>
                    </a:cubicBezTo>
                    <a:cubicBezTo>
                      <a:pt x="272" y="694"/>
                      <a:pt x="270" y="695"/>
                      <a:pt x="268" y="695"/>
                    </a:cubicBezTo>
                    <a:moveTo>
                      <a:pt x="221" y="697"/>
                    </a:moveTo>
                    <a:cubicBezTo>
                      <a:pt x="221" y="697"/>
                      <a:pt x="221" y="697"/>
                      <a:pt x="221" y="697"/>
                    </a:cubicBezTo>
                    <a:cubicBezTo>
                      <a:pt x="222" y="694"/>
                      <a:pt x="226" y="692"/>
                      <a:pt x="229" y="690"/>
                    </a:cubicBezTo>
                    <a:cubicBezTo>
                      <a:pt x="231" y="694"/>
                      <a:pt x="223" y="697"/>
                      <a:pt x="221" y="697"/>
                    </a:cubicBezTo>
                    <a:moveTo>
                      <a:pt x="314" y="693"/>
                    </a:moveTo>
                    <a:cubicBezTo>
                      <a:pt x="314" y="689"/>
                      <a:pt x="316" y="689"/>
                      <a:pt x="318" y="689"/>
                    </a:cubicBezTo>
                    <a:cubicBezTo>
                      <a:pt x="317" y="691"/>
                      <a:pt x="314" y="689"/>
                      <a:pt x="314" y="693"/>
                    </a:cubicBezTo>
                    <a:cubicBezTo>
                      <a:pt x="314" y="693"/>
                      <a:pt x="314" y="693"/>
                      <a:pt x="314" y="693"/>
                    </a:cubicBezTo>
                    <a:moveTo>
                      <a:pt x="128" y="689"/>
                    </a:moveTo>
                    <a:cubicBezTo>
                      <a:pt x="126" y="689"/>
                      <a:pt x="125" y="688"/>
                      <a:pt x="124" y="687"/>
                    </a:cubicBezTo>
                    <a:cubicBezTo>
                      <a:pt x="126" y="685"/>
                      <a:pt x="128" y="685"/>
                      <a:pt x="130" y="685"/>
                    </a:cubicBezTo>
                    <a:cubicBezTo>
                      <a:pt x="130" y="685"/>
                      <a:pt x="131" y="685"/>
                      <a:pt x="131" y="685"/>
                    </a:cubicBezTo>
                    <a:cubicBezTo>
                      <a:pt x="132" y="688"/>
                      <a:pt x="130" y="689"/>
                      <a:pt x="128" y="689"/>
                    </a:cubicBezTo>
                    <a:moveTo>
                      <a:pt x="245" y="691"/>
                    </a:moveTo>
                    <a:cubicBezTo>
                      <a:pt x="247" y="687"/>
                      <a:pt x="251" y="685"/>
                      <a:pt x="252" y="685"/>
                    </a:cubicBezTo>
                    <a:cubicBezTo>
                      <a:pt x="254" y="685"/>
                      <a:pt x="254" y="688"/>
                      <a:pt x="245" y="691"/>
                    </a:cubicBezTo>
                    <a:moveTo>
                      <a:pt x="451" y="682"/>
                    </a:moveTo>
                    <a:cubicBezTo>
                      <a:pt x="452" y="681"/>
                      <a:pt x="456" y="678"/>
                      <a:pt x="461" y="678"/>
                    </a:cubicBezTo>
                    <a:cubicBezTo>
                      <a:pt x="461" y="678"/>
                      <a:pt x="461" y="678"/>
                      <a:pt x="462" y="678"/>
                    </a:cubicBezTo>
                    <a:cubicBezTo>
                      <a:pt x="460" y="679"/>
                      <a:pt x="456" y="682"/>
                      <a:pt x="451" y="682"/>
                    </a:cubicBezTo>
                    <a:moveTo>
                      <a:pt x="186" y="684"/>
                    </a:moveTo>
                    <a:cubicBezTo>
                      <a:pt x="185" y="682"/>
                      <a:pt x="186" y="681"/>
                      <a:pt x="186" y="679"/>
                    </a:cubicBezTo>
                    <a:cubicBezTo>
                      <a:pt x="188" y="678"/>
                      <a:pt x="191" y="677"/>
                      <a:pt x="193" y="676"/>
                    </a:cubicBezTo>
                    <a:cubicBezTo>
                      <a:pt x="194" y="676"/>
                      <a:pt x="194" y="676"/>
                      <a:pt x="195" y="676"/>
                    </a:cubicBezTo>
                    <a:cubicBezTo>
                      <a:pt x="195" y="676"/>
                      <a:pt x="196" y="676"/>
                      <a:pt x="196" y="676"/>
                    </a:cubicBezTo>
                    <a:cubicBezTo>
                      <a:pt x="194" y="679"/>
                      <a:pt x="192" y="682"/>
                      <a:pt x="186" y="684"/>
                    </a:cubicBezTo>
                    <a:moveTo>
                      <a:pt x="272" y="684"/>
                    </a:moveTo>
                    <a:cubicBezTo>
                      <a:pt x="273" y="679"/>
                      <a:pt x="282" y="677"/>
                      <a:pt x="287" y="673"/>
                    </a:cubicBezTo>
                    <a:cubicBezTo>
                      <a:pt x="289" y="680"/>
                      <a:pt x="278" y="681"/>
                      <a:pt x="272" y="684"/>
                    </a:cubicBezTo>
                    <a:moveTo>
                      <a:pt x="256" y="676"/>
                    </a:moveTo>
                    <a:cubicBezTo>
                      <a:pt x="256" y="676"/>
                      <a:pt x="255" y="675"/>
                      <a:pt x="255" y="674"/>
                    </a:cubicBezTo>
                    <a:cubicBezTo>
                      <a:pt x="256" y="673"/>
                      <a:pt x="256" y="672"/>
                      <a:pt x="258" y="672"/>
                    </a:cubicBezTo>
                    <a:cubicBezTo>
                      <a:pt x="258" y="672"/>
                      <a:pt x="259" y="672"/>
                      <a:pt x="259" y="673"/>
                    </a:cubicBezTo>
                    <a:cubicBezTo>
                      <a:pt x="258" y="675"/>
                      <a:pt x="257" y="676"/>
                      <a:pt x="256" y="676"/>
                    </a:cubicBezTo>
                    <a:moveTo>
                      <a:pt x="301" y="674"/>
                    </a:moveTo>
                    <a:cubicBezTo>
                      <a:pt x="304" y="673"/>
                      <a:pt x="312" y="673"/>
                      <a:pt x="313" y="669"/>
                    </a:cubicBezTo>
                    <a:cubicBezTo>
                      <a:pt x="314" y="669"/>
                      <a:pt x="315" y="670"/>
                      <a:pt x="316" y="672"/>
                    </a:cubicBezTo>
                    <a:cubicBezTo>
                      <a:pt x="317" y="671"/>
                      <a:pt x="319" y="670"/>
                      <a:pt x="320" y="670"/>
                    </a:cubicBezTo>
                    <a:cubicBezTo>
                      <a:pt x="320" y="673"/>
                      <a:pt x="306" y="676"/>
                      <a:pt x="306" y="681"/>
                    </a:cubicBezTo>
                    <a:cubicBezTo>
                      <a:pt x="305" y="680"/>
                      <a:pt x="304" y="680"/>
                      <a:pt x="303" y="680"/>
                    </a:cubicBezTo>
                    <a:cubicBezTo>
                      <a:pt x="301" y="680"/>
                      <a:pt x="298" y="681"/>
                      <a:pt x="295" y="682"/>
                    </a:cubicBezTo>
                    <a:cubicBezTo>
                      <a:pt x="297" y="680"/>
                      <a:pt x="299" y="676"/>
                      <a:pt x="301" y="673"/>
                    </a:cubicBezTo>
                    <a:cubicBezTo>
                      <a:pt x="301" y="674"/>
                      <a:pt x="301" y="674"/>
                      <a:pt x="301" y="674"/>
                    </a:cubicBezTo>
                    <a:moveTo>
                      <a:pt x="304" y="671"/>
                    </a:moveTo>
                    <a:cubicBezTo>
                      <a:pt x="306" y="669"/>
                      <a:pt x="308" y="668"/>
                      <a:pt x="310" y="668"/>
                    </a:cubicBezTo>
                    <a:cubicBezTo>
                      <a:pt x="311" y="668"/>
                      <a:pt x="312" y="668"/>
                      <a:pt x="313" y="669"/>
                    </a:cubicBezTo>
                    <a:cubicBezTo>
                      <a:pt x="310" y="671"/>
                      <a:pt x="306" y="670"/>
                      <a:pt x="304" y="671"/>
                    </a:cubicBezTo>
                    <a:moveTo>
                      <a:pt x="434" y="665"/>
                    </a:moveTo>
                    <a:cubicBezTo>
                      <a:pt x="435" y="664"/>
                      <a:pt x="436" y="664"/>
                      <a:pt x="436" y="663"/>
                    </a:cubicBezTo>
                    <a:cubicBezTo>
                      <a:pt x="436" y="664"/>
                      <a:pt x="436" y="664"/>
                      <a:pt x="436" y="665"/>
                    </a:cubicBezTo>
                    <a:cubicBezTo>
                      <a:pt x="435" y="665"/>
                      <a:pt x="435" y="665"/>
                      <a:pt x="434" y="665"/>
                    </a:cubicBezTo>
                    <a:moveTo>
                      <a:pt x="477" y="673"/>
                    </a:moveTo>
                    <a:cubicBezTo>
                      <a:pt x="481" y="666"/>
                      <a:pt x="492" y="667"/>
                      <a:pt x="500" y="663"/>
                    </a:cubicBezTo>
                    <a:cubicBezTo>
                      <a:pt x="498" y="666"/>
                      <a:pt x="496" y="667"/>
                      <a:pt x="493" y="668"/>
                    </a:cubicBezTo>
                    <a:cubicBezTo>
                      <a:pt x="492" y="667"/>
                      <a:pt x="492" y="667"/>
                      <a:pt x="491" y="667"/>
                    </a:cubicBezTo>
                    <a:cubicBezTo>
                      <a:pt x="488" y="667"/>
                      <a:pt x="485" y="669"/>
                      <a:pt x="484" y="670"/>
                    </a:cubicBezTo>
                    <a:cubicBezTo>
                      <a:pt x="482" y="671"/>
                      <a:pt x="479" y="672"/>
                      <a:pt x="477" y="673"/>
                    </a:cubicBezTo>
                    <a:moveTo>
                      <a:pt x="294" y="666"/>
                    </a:moveTo>
                    <a:cubicBezTo>
                      <a:pt x="298" y="663"/>
                      <a:pt x="303" y="660"/>
                      <a:pt x="308" y="658"/>
                    </a:cubicBezTo>
                    <a:cubicBezTo>
                      <a:pt x="307" y="659"/>
                      <a:pt x="306" y="661"/>
                      <a:pt x="306" y="662"/>
                    </a:cubicBezTo>
                    <a:cubicBezTo>
                      <a:pt x="303" y="663"/>
                      <a:pt x="298" y="664"/>
                      <a:pt x="294" y="666"/>
                    </a:cubicBezTo>
                    <a:moveTo>
                      <a:pt x="141" y="673"/>
                    </a:moveTo>
                    <a:cubicBezTo>
                      <a:pt x="136" y="664"/>
                      <a:pt x="155" y="663"/>
                      <a:pt x="162" y="658"/>
                    </a:cubicBezTo>
                    <a:cubicBezTo>
                      <a:pt x="164" y="660"/>
                      <a:pt x="161" y="664"/>
                      <a:pt x="158" y="664"/>
                    </a:cubicBezTo>
                    <a:cubicBezTo>
                      <a:pt x="157" y="664"/>
                      <a:pt x="156" y="664"/>
                      <a:pt x="155" y="662"/>
                    </a:cubicBezTo>
                    <a:cubicBezTo>
                      <a:pt x="150" y="668"/>
                      <a:pt x="150" y="669"/>
                      <a:pt x="141" y="673"/>
                    </a:cubicBezTo>
                    <a:moveTo>
                      <a:pt x="136" y="667"/>
                    </a:moveTo>
                    <a:cubicBezTo>
                      <a:pt x="137" y="663"/>
                      <a:pt x="139" y="659"/>
                      <a:pt x="146" y="657"/>
                    </a:cubicBezTo>
                    <a:cubicBezTo>
                      <a:pt x="142" y="660"/>
                      <a:pt x="143" y="665"/>
                      <a:pt x="136" y="667"/>
                    </a:cubicBezTo>
                    <a:moveTo>
                      <a:pt x="516" y="659"/>
                    </a:moveTo>
                    <a:cubicBezTo>
                      <a:pt x="515" y="659"/>
                      <a:pt x="514" y="658"/>
                      <a:pt x="514" y="657"/>
                    </a:cubicBezTo>
                    <a:cubicBezTo>
                      <a:pt x="515" y="656"/>
                      <a:pt x="516" y="656"/>
                      <a:pt x="517" y="655"/>
                    </a:cubicBezTo>
                    <a:cubicBezTo>
                      <a:pt x="517" y="656"/>
                      <a:pt x="518" y="656"/>
                      <a:pt x="518" y="656"/>
                    </a:cubicBezTo>
                    <a:cubicBezTo>
                      <a:pt x="518" y="656"/>
                      <a:pt x="519" y="656"/>
                      <a:pt x="519" y="656"/>
                    </a:cubicBezTo>
                    <a:cubicBezTo>
                      <a:pt x="520" y="658"/>
                      <a:pt x="518" y="659"/>
                      <a:pt x="516" y="659"/>
                    </a:cubicBezTo>
                    <a:moveTo>
                      <a:pt x="432" y="657"/>
                    </a:moveTo>
                    <a:cubicBezTo>
                      <a:pt x="432" y="657"/>
                      <a:pt x="432" y="657"/>
                      <a:pt x="431" y="657"/>
                    </a:cubicBezTo>
                    <a:cubicBezTo>
                      <a:pt x="433" y="656"/>
                      <a:pt x="435" y="655"/>
                      <a:pt x="438" y="655"/>
                    </a:cubicBezTo>
                    <a:cubicBezTo>
                      <a:pt x="438" y="656"/>
                      <a:pt x="438" y="656"/>
                      <a:pt x="438" y="656"/>
                    </a:cubicBezTo>
                    <a:cubicBezTo>
                      <a:pt x="436" y="657"/>
                      <a:pt x="434" y="657"/>
                      <a:pt x="432" y="657"/>
                    </a:cubicBezTo>
                    <a:moveTo>
                      <a:pt x="390" y="652"/>
                    </a:moveTo>
                    <a:cubicBezTo>
                      <a:pt x="390" y="652"/>
                      <a:pt x="390" y="652"/>
                      <a:pt x="390" y="652"/>
                    </a:cubicBezTo>
                    <a:cubicBezTo>
                      <a:pt x="390" y="652"/>
                      <a:pt x="390" y="652"/>
                      <a:pt x="390" y="652"/>
                    </a:cubicBezTo>
                    <a:cubicBezTo>
                      <a:pt x="389" y="658"/>
                      <a:pt x="383" y="661"/>
                      <a:pt x="376" y="664"/>
                    </a:cubicBezTo>
                    <a:cubicBezTo>
                      <a:pt x="376" y="664"/>
                      <a:pt x="375" y="664"/>
                      <a:pt x="375" y="664"/>
                    </a:cubicBezTo>
                    <a:cubicBezTo>
                      <a:pt x="374" y="664"/>
                      <a:pt x="372" y="664"/>
                      <a:pt x="371" y="666"/>
                    </a:cubicBezTo>
                    <a:cubicBezTo>
                      <a:pt x="371" y="666"/>
                      <a:pt x="370" y="666"/>
                      <a:pt x="370" y="667"/>
                    </a:cubicBezTo>
                    <a:cubicBezTo>
                      <a:pt x="369" y="667"/>
                      <a:pt x="368" y="668"/>
                      <a:pt x="367" y="668"/>
                    </a:cubicBezTo>
                    <a:cubicBezTo>
                      <a:pt x="368" y="660"/>
                      <a:pt x="381" y="657"/>
                      <a:pt x="390" y="652"/>
                    </a:cubicBezTo>
                    <a:moveTo>
                      <a:pt x="156" y="654"/>
                    </a:moveTo>
                    <a:cubicBezTo>
                      <a:pt x="155" y="649"/>
                      <a:pt x="163" y="651"/>
                      <a:pt x="163" y="648"/>
                    </a:cubicBezTo>
                    <a:cubicBezTo>
                      <a:pt x="163" y="648"/>
                      <a:pt x="164" y="648"/>
                      <a:pt x="164" y="648"/>
                    </a:cubicBezTo>
                    <a:cubicBezTo>
                      <a:pt x="166" y="648"/>
                      <a:pt x="163" y="652"/>
                      <a:pt x="162" y="653"/>
                    </a:cubicBezTo>
                    <a:cubicBezTo>
                      <a:pt x="161" y="653"/>
                      <a:pt x="161" y="654"/>
                      <a:pt x="160" y="654"/>
                    </a:cubicBezTo>
                    <a:cubicBezTo>
                      <a:pt x="160" y="654"/>
                      <a:pt x="160" y="653"/>
                      <a:pt x="159" y="653"/>
                    </a:cubicBezTo>
                    <a:cubicBezTo>
                      <a:pt x="159" y="653"/>
                      <a:pt x="159" y="653"/>
                      <a:pt x="158" y="653"/>
                    </a:cubicBezTo>
                    <a:cubicBezTo>
                      <a:pt x="158" y="653"/>
                      <a:pt x="157" y="654"/>
                      <a:pt x="156" y="654"/>
                    </a:cubicBezTo>
                    <a:moveTo>
                      <a:pt x="338" y="648"/>
                    </a:moveTo>
                    <a:cubicBezTo>
                      <a:pt x="338" y="647"/>
                      <a:pt x="339" y="646"/>
                      <a:pt x="340" y="646"/>
                    </a:cubicBezTo>
                    <a:cubicBezTo>
                      <a:pt x="340" y="647"/>
                      <a:pt x="339" y="647"/>
                      <a:pt x="338" y="648"/>
                    </a:cubicBezTo>
                    <a:moveTo>
                      <a:pt x="152" y="651"/>
                    </a:moveTo>
                    <a:cubicBezTo>
                      <a:pt x="151" y="651"/>
                      <a:pt x="150" y="651"/>
                      <a:pt x="149" y="649"/>
                    </a:cubicBezTo>
                    <a:cubicBezTo>
                      <a:pt x="153" y="648"/>
                      <a:pt x="151" y="645"/>
                      <a:pt x="155" y="645"/>
                    </a:cubicBezTo>
                    <a:cubicBezTo>
                      <a:pt x="158" y="647"/>
                      <a:pt x="154" y="651"/>
                      <a:pt x="152" y="651"/>
                    </a:cubicBezTo>
                    <a:moveTo>
                      <a:pt x="314" y="645"/>
                    </a:moveTo>
                    <a:cubicBezTo>
                      <a:pt x="314" y="644"/>
                      <a:pt x="315" y="644"/>
                      <a:pt x="316" y="644"/>
                    </a:cubicBezTo>
                    <a:cubicBezTo>
                      <a:pt x="315" y="644"/>
                      <a:pt x="314" y="644"/>
                      <a:pt x="314" y="645"/>
                    </a:cubicBezTo>
                    <a:moveTo>
                      <a:pt x="457" y="642"/>
                    </a:moveTo>
                    <a:cubicBezTo>
                      <a:pt x="457" y="642"/>
                      <a:pt x="458" y="642"/>
                      <a:pt x="458" y="642"/>
                    </a:cubicBezTo>
                    <a:cubicBezTo>
                      <a:pt x="459" y="641"/>
                      <a:pt x="459" y="641"/>
                      <a:pt x="460" y="641"/>
                    </a:cubicBezTo>
                    <a:cubicBezTo>
                      <a:pt x="461" y="641"/>
                      <a:pt x="461" y="642"/>
                      <a:pt x="461" y="644"/>
                    </a:cubicBezTo>
                    <a:cubicBezTo>
                      <a:pt x="456" y="644"/>
                      <a:pt x="452" y="646"/>
                      <a:pt x="448" y="648"/>
                    </a:cubicBezTo>
                    <a:cubicBezTo>
                      <a:pt x="451" y="646"/>
                      <a:pt x="454" y="644"/>
                      <a:pt x="456" y="642"/>
                    </a:cubicBezTo>
                    <a:cubicBezTo>
                      <a:pt x="456" y="642"/>
                      <a:pt x="456" y="642"/>
                      <a:pt x="457" y="642"/>
                    </a:cubicBezTo>
                    <a:moveTo>
                      <a:pt x="145" y="643"/>
                    </a:moveTo>
                    <a:cubicBezTo>
                      <a:pt x="144" y="640"/>
                      <a:pt x="147" y="639"/>
                      <a:pt x="151" y="638"/>
                    </a:cubicBezTo>
                    <a:cubicBezTo>
                      <a:pt x="150" y="639"/>
                      <a:pt x="151" y="641"/>
                      <a:pt x="152" y="643"/>
                    </a:cubicBezTo>
                    <a:cubicBezTo>
                      <a:pt x="151" y="644"/>
                      <a:pt x="150" y="644"/>
                      <a:pt x="150" y="644"/>
                    </a:cubicBezTo>
                    <a:cubicBezTo>
                      <a:pt x="149" y="644"/>
                      <a:pt x="149" y="644"/>
                      <a:pt x="148" y="643"/>
                    </a:cubicBezTo>
                    <a:cubicBezTo>
                      <a:pt x="148" y="643"/>
                      <a:pt x="147" y="642"/>
                      <a:pt x="147" y="642"/>
                    </a:cubicBezTo>
                    <a:cubicBezTo>
                      <a:pt x="146" y="642"/>
                      <a:pt x="146" y="642"/>
                      <a:pt x="145" y="643"/>
                    </a:cubicBezTo>
                    <a:moveTo>
                      <a:pt x="581" y="638"/>
                    </a:moveTo>
                    <a:cubicBezTo>
                      <a:pt x="581" y="638"/>
                      <a:pt x="580" y="638"/>
                      <a:pt x="579" y="638"/>
                    </a:cubicBezTo>
                    <a:cubicBezTo>
                      <a:pt x="580" y="636"/>
                      <a:pt x="581" y="635"/>
                      <a:pt x="581" y="635"/>
                    </a:cubicBezTo>
                    <a:cubicBezTo>
                      <a:pt x="582" y="635"/>
                      <a:pt x="583" y="636"/>
                      <a:pt x="583" y="637"/>
                    </a:cubicBezTo>
                    <a:cubicBezTo>
                      <a:pt x="583" y="638"/>
                      <a:pt x="582" y="638"/>
                      <a:pt x="581" y="638"/>
                    </a:cubicBezTo>
                    <a:moveTo>
                      <a:pt x="424" y="636"/>
                    </a:moveTo>
                    <a:cubicBezTo>
                      <a:pt x="427" y="636"/>
                      <a:pt x="432" y="633"/>
                      <a:pt x="434" y="632"/>
                    </a:cubicBezTo>
                    <a:cubicBezTo>
                      <a:pt x="435" y="634"/>
                      <a:pt x="434" y="636"/>
                      <a:pt x="435" y="636"/>
                    </a:cubicBezTo>
                    <a:cubicBezTo>
                      <a:pt x="435" y="636"/>
                      <a:pt x="436" y="636"/>
                      <a:pt x="437" y="635"/>
                    </a:cubicBezTo>
                    <a:cubicBezTo>
                      <a:pt x="437" y="635"/>
                      <a:pt x="437" y="635"/>
                      <a:pt x="437" y="635"/>
                    </a:cubicBezTo>
                    <a:cubicBezTo>
                      <a:pt x="437" y="635"/>
                      <a:pt x="437" y="635"/>
                      <a:pt x="437" y="635"/>
                    </a:cubicBezTo>
                    <a:cubicBezTo>
                      <a:pt x="437" y="638"/>
                      <a:pt x="429" y="642"/>
                      <a:pt x="423" y="645"/>
                    </a:cubicBezTo>
                    <a:cubicBezTo>
                      <a:pt x="423" y="645"/>
                      <a:pt x="423" y="645"/>
                      <a:pt x="423" y="645"/>
                    </a:cubicBezTo>
                    <a:cubicBezTo>
                      <a:pt x="422" y="645"/>
                      <a:pt x="420" y="646"/>
                      <a:pt x="419" y="647"/>
                    </a:cubicBezTo>
                    <a:cubicBezTo>
                      <a:pt x="417" y="647"/>
                      <a:pt x="416" y="647"/>
                      <a:pt x="416" y="647"/>
                    </a:cubicBezTo>
                    <a:cubicBezTo>
                      <a:pt x="414" y="647"/>
                      <a:pt x="416" y="646"/>
                      <a:pt x="422" y="642"/>
                    </a:cubicBezTo>
                    <a:cubicBezTo>
                      <a:pt x="422" y="641"/>
                      <a:pt x="421" y="641"/>
                      <a:pt x="420" y="641"/>
                    </a:cubicBezTo>
                    <a:cubicBezTo>
                      <a:pt x="417" y="641"/>
                      <a:pt x="413" y="645"/>
                      <a:pt x="410" y="645"/>
                    </a:cubicBezTo>
                    <a:cubicBezTo>
                      <a:pt x="409" y="640"/>
                      <a:pt x="417" y="637"/>
                      <a:pt x="422" y="634"/>
                    </a:cubicBezTo>
                    <a:cubicBezTo>
                      <a:pt x="422" y="634"/>
                      <a:pt x="422" y="634"/>
                      <a:pt x="422" y="634"/>
                    </a:cubicBezTo>
                    <a:cubicBezTo>
                      <a:pt x="422" y="634"/>
                      <a:pt x="422" y="634"/>
                      <a:pt x="422" y="634"/>
                    </a:cubicBezTo>
                    <a:cubicBezTo>
                      <a:pt x="422" y="635"/>
                      <a:pt x="422" y="636"/>
                      <a:pt x="424" y="636"/>
                    </a:cubicBezTo>
                    <a:moveTo>
                      <a:pt x="426" y="633"/>
                    </a:moveTo>
                    <a:cubicBezTo>
                      <a:pt x="425" y="633"/>
                      <a:pt x="425" y="633"/>
                      <a:pt x="424" y="631"/>
                    </a:cubicBezTo>
                    <a:cubicBezTo>
                      <a:pt x="425" y="631"/>
                      <a:pt x="427" y="630"/>
                      <a:pt x="428" y="629"/>
                    </a:cubicBezTo>
                    <a:cubicBezTo>
                      <a:pt x="428" y="630"/>
                      <a:pt x="429" y="631"/>
                      <a:pt x="429" y="632"/>
                    </a:cubicBezTo>
                    <a:cubicBezTo>
                      <a:pt x="428" y="633"/>
                      <a:pt x="427" y="633"/>
                      <a:pt x="426" y="633"/>
                    </a:cubicBezTo>
                    <a:moveTo>
                      <a:pt x="158" y="637"/>
                    </a:moveTo>
                    <a:cubicBezTo>
                      <a:pt x="157" y="634"/>
                      <a:pt x="163" y="634"/>
                      <a:pt x="160" y="630"/>
                    </a:cubicBezTo>
                    <a:cubicBezTo>
                      <a:pt x="161" y="630"/>
                      <a:pt x="162" y="629"/>
                      <a:pt x="163" y="629"/>
                    </a:cubicBezTo>
                    <a:cubicBezTo>
                      <a:pt x="165" y="629"/>
                      <a:pt x="166" y="631"/>
                      <a:pt x="167" y="634"/>
                    </a:cubicBezTo>
                    <a:cubicBezTo>
                      <a:pt x="164" y="635"/>
                      <a:pt x="161" y="636"/>
                      <a:pt x="158" y="637"/>
                    </a:cubicBezTo>
                    <a:moveTo>
                      <a:pt x="400" y="640"/>
                    </a:moveTo>
                    <a:cubicBezTo>
                      <a:pt x="406" y="636"/>
                      <a:pt x="411" y="632"/>
                      <a:pt x="416" y="628"/>
                    </a:cubicBezTo>
                    <a:cubicBezTo>
                      <a:pt x="418" y="627"/>
                      <a:pt x="420" y="627"/>
                      <a:pt x="421" y="627"/>
                    </a:cubicBezTo>
                    <a:cubicBezTo>
                      <a:pt x="424" y="627"/>
                      <a:pt x="426" y="627"/>
                      <a:pt x="428" y="628"/>
                    </a:cubicBezTo>
                    <a:cubicBezTo>
                      <a:pt x="420" y="630"/>
                      <a:pt x="416" y="638"/>
                      <a:pt x="410" y="639"/>
                    </a:cubicBezTo>
                    <a:cubicBezTo>
                      <a:pt x="410" y="639"/>
                      <a:pt x="409" y="639"/>
                      <a:pt x="409" y="639"/>
                    </a:cubicBezTo>
                    <a:cubicBezTo>
                      <a:pt x="408" y="639"/>
                      <a:pt x="408" y="639"/>
                      <a:pt x="407" y="639"/>
                    </a:cubicBezTo>
                    <a:cubicBezTo>
                      <a:pt x="406" y="639"/>
                      <a:pt x="406" y="638"/>
                      <a:pt x="405" y="638"/>
                    </a:cubicBezTo>
                    <a:cubicBezTo>
                      <a:pt x="404" y="638"/>
                      <a:pt x="404" y="638"/>
                      <a:pt x="403" y="639"/>
                    </a:cubicBezTo>
                    <a:cubicBezTo>
                      <a:pt x="402" y="639"/>
                      <a:pt x="401" y="639"/>
                      <a:pt x="400" y="640"/>
                    </a:cubicBezTo>
                    <a:moveTo>
                      <a:pt x="596" y="632"/>
                    </a:moveTo>
                    <a:cubicBezTo>
                      <a:pt x="599" y="630"/>
                      <a:pt x="603" y="627"/>
                      <a:pt x="607" y="627"/>
                    </a:cubicBezTo>
                    <a:cubicBezTo>
                      <a:pt x="609" y="627"/>
                      <a:pt x="610" y="628"/>
                      <a:pt x="611" y="629"/>
                    </a:cubicBezTo>
                    <a:cubicBezTo>
                      <a:pt x="610" y="629"/>
                      <a:pt x="610" y="629"/>
                      <a:pt x="610" y="629"/>
                    </a:cubicBezTo>
                    <a:cubicBezTo>
                      <a:pt x="604" y="629"/>
                      <a:pt x="601" y="632"/>
                      <a:pt x="596" y="632"/>
                    </a:cubicBezTo>
                    <a:moveTo>
                      <a:pt x="148" y="632"/>
                    </a:moveTo>
                    <a:cubicBezTo>
                      <a:pt x="146" y="632"/>
                      <a:pt x="144" y="631"/>
                      <a:pt x="143" y="631"/>
                    </a:cubicBezTo>
                    <a:cubicBezTo>
                      <a:pt x="142" y="628"/>
                      <a:pt x="149" y="628"/>
                      <a:pt x="151" y="627"/>
                    </a:cubicBezTo>
                    <a:cubicBezTo>
                      <a:pt x="152" y="631"/>
                      <a:pt x="150" y="632"/>
                      <a:pt x="148" y="632"/>
                    </a:cubicBezTo>
                    <a:moveTo>
                      <a:pt x="614" y="626"/>
                    </a:moveTo>
                    <a:cubicBezTo>
                      <a:pt x="615" y="626"/>
                      <a:pt x="615" y="626"/>
                      <a:pt x="615" y="626"/>
                    </a:cubicBezTo>
                    <a:cubicBezTo>
                      <a:pt x="615" y="627"/>
                      <a:pt x="615" y="627"/>
                      <a:pt x="614" y="627"/>
                    </a:cubicBezTo>
                    <a:cubicBezTo>
                      <a:pt x="614" y="627"/>
                      <a:pt x="613" y="627"/>
                      <a:pt x="613" y="627"/>
                    </a:cubicBezTo>
                    <a:cubicBezTo>
                      <a:pt x="613" y="627"/>
                      <a:pt x="612" y="627"/>
                      <a:pt x="612" y="627"/>
                    </a:cubicBezTo>
                    <a:cubicBezTo>
                      <a:pt x="612" y="627"/>
                      <a:pt x="612" y="627"/>
                      <a:pt x="611" y="627"/>
                    </a:cubicBezTo>
                    <a:cubicBezTo>
                      <a:pt x="611" y="626"/>
                      <a:pt x="612" y="626"/>
                      <a:pt x="613" y="626"/>
                    </a:cubicBezTo>
                    <a:cubicBezTo>
                      <a:pt x="613" y="626"/>
                      <a:pt x="613" y="626"/>
                      <a:pt x="614" y="626"/>
                    </a:cubicBezTo>
                    <a:cubicBezTo>
                      <a:pt x="614" y="626"/>
                      <a:pt x="614" y="626"/>
                      <a:pt x="614" y="626"/>
                    </a:cubicBezTo>
                    <a:moveTo>
                      <a:pt x="463" y="641"/>
                    </a:moveTo>
                    <a:cubicBezTo>
                      <a:pt x="460" y="641"/>
                      <a:pt x="466" y="637"/>
                      <a:pt x="474" y="633"/>
                    </a:cubicBezTo>
                    <a:cubicBezTo>
                      <a:pt x="481" y="629"/>
                      <a:pt x="490" y="625"/>
                      <a:pt x="490" y="625"/>
                    </a:cubicBezTo>
                    <a:cubicBezTo>
                      <a:pt x="491" y="625"/>
                      <a:pt x="485" y="629"/>
                      <a:pt x="467" y="638"/>
                    </a:cubicBezTo>
                    <a:cubicBezTo>
                      <a:pt x="469" y="637"/>
                      <a:pt x="477" y="633"/>
                      <a:pt x="481" y="633"/>
                    </a:cubicBezTo>
                    <a:cubicBezTo>
                      <a:pt x="481" y="633"/>
                      <a:pt x="482" y="633"/>
                      <a:pt x="482" y="633"/>
                    </a:cubicBezTo>
                    <a:cubicBezTo>
                      <a:pt x="482" y="633"/>
                      <a:pt x="482" y="633"/>
                      <a:pt x="482" y="633"/>
                    </a:cubicBezTo>
                    <a:cubicBezTo>
                      <a:pt x="481" y="633"/>
                      <a:pt x="469" y="641"/>
                      <a:pt x="463" y="641"/>
                    </a:cubicBezTo>
                    <a:cubicBezTo>
                      <a:pt x="463" y="641"/>
                      <a:pt x="463" y="641"/>
                      <a:pt x="463" y="641"/>
                    </a:cubicBezTo>
                    <a:moveTo>
                      <a:pt x="436" y="623"/>
                    </a:moveTo>
                    <a:cubicBezTo>
                      <a:pt x="437" y="622"/>
                      <a:pt x="437" y="621"/>
                      <a:pt x="438" y="620"/>
                    </a:cubicBezTo>
                    <a:cubicBezTo>
                      <a:pt x="439" y="620"/>
                      <a:pt x="440" y="621"/>
                      <a:pt x="440" y="621"/>
                    </a:cubicBezTo>
                    <a:cubicBezTo>
                      <a:pt x="439" y="622"/>
                      <a:pt x="437" y="622"/>
                      <a:pt x="436" y="623"/>
                    </a:cubicBezTo>
                    <a:moveTo>
                      <a:pt x="556" y="634"/>
                    </a:moveTo>
                    <a:cubicBezTo>
                      <a:pt x="570" y="627"/>
                      <a:pt x="578" y="620"/>
                      <a:pt x="591" y="620"/>
                    </a:cubicBezTo>
                    <a:cubicBezTo>
                      <a:pt x="591" y="620"/>
                      <a:pt x="592" y="620"/>
                      <a:pt x="592" y="620"/>
                    </a:cubicBezTo>
                    <a:cubicBezTo>
                      <a:pt x="585" y="626"/>
                      <a:pt x="568" y="630"/>
                      <a:pt x="556" y="634"/>
                    </a:cubicBezTo>
                    <a:moveTo>
                      <a:pt x="646" y="622"/>
                    </a:moveTo>
                    <a:cubicBezTo>
                      <a:pt x="646" y="620"/>
                      <a:pt x="648" y="619"/>
                      <a:pt x="649" y="619"/>
                    </a:cubicBezTo>
                    <a:cubicBezTo>
                      <a:pt x="650" y="619"/>
                      <a:pt x="651" y="621"/>
                      <a:pt x="646" y="622"/>
                    </a:cubicBezTo>
                    <a:moveTo>
                      <a:pt x="446" y="618"/>
                    </a:moveTo>
                    <a:cubicBezTo>
                      <a:pt x="445" y="618"/>
                      <a:pt x="443" y="617"/>
                      <a:pt x="442" y="617"/>
                    </a:cubicBezTo>
                    <a:cubicBezTo>
                      <a:pt x="443" y="617"/>
                      <a:pt x="444" y="617"/>
                      <a:pt x="445" y="617"/>
                    </a:cubicBezTo>
                    <a:cubicBezTo>
                      <a:pt x="445" y="617"/>
                      <a:pt x="446" y="617"/>
                      <a:pt x="447" y="617"/>
                    </a:cubicBezTo>
                    <a:cubicBezTo>
                      <a:pt x="447" y="617"/>
                      <a:pt x="446" y="618"/>
                      <a:pt x="446" y="618"/>
                    </a:cubicBezTo>
                    <a:moveTo>
                      <a:pt x="477" y="618"/>
                    </a:moveTo>
                    <a:cubicBezTo>
                      <a:pt x="477" y="618"/>
                      <a:pt x="476" y="617"/>
                      <a:pt x="476" y="616"/>
                    </a:cubicBezTo>
                    <a:cubicBezTo>
                      <a:pt x="476" y="616"/>
                      <a:pt x="476" y="615"/>
                      <a:pt x="477" y="615"/>
                    </a:cubicBezTo>
                    <a:cubicBezTo>
                      <a:pt x="478" y="615"/>
                      <a:pt x="478" y="615"/>
                      <a:pt x="479" y="615"/>
                    </a:cubicBezTo>
                    <a:cubicBezTo>
                      <a:pt x="479" y="617"/>
                      <a:pt x="478" y="618"/>
                      <a:pt x="477" y="618"/>
                    </a:cubicBezTo>
                    <a:moveTo>
                      <a:pt x="638" y="619"/>
                    </a:moveTo>
                    <a:cubicBezTo>
                      <a:pt x="637" y="619"/>
                      <a:pt x="636" y="619"/>
                      <a:pt x="635" y="617"/>
                    </a:cubicBezTo>
                    <a:cubicBezTo>
                      <a:pt x="638" y="616"/>
                      <a:pt x="640" y="614"/>
                      <a:pt x="642" y="614"/>
                    </a:cubicBezTo>
                    <a:cubicBezTo>
                      <a:pt x="643" y="614"/>
                      <a:pt x="645" y="615"/>
                      <a:pt x="645" y="617"/>
                    </a:cubicBezTo>
                    <a:cubicBezTo>
                      <a:pt x="645" y="617"/>
                      <a:pt x="644" y="617"/>
                      <a:pt x="644" y="617"/>
                    </a:cubicBezTo>
                    <a:cubicBezTo>
                      <a:pt x="643" y="617"/>
                      <a:pt x="642" y="618"/>
                      <a:pt x="641" y="618"/>
                    </a:cubicBezTo>
                    <a:cubicBezTo>
                      <a:pt x="640" y="619"/>
                      <a:pt x="639" y="619"/>
                      <a:pt x="638" y="619"/>
                    </a:cubicBezTo>
                    <a:moveTo>
                      <a:pt x="288" y="632"/>
                    </a:moveTo>
                    <a:cubicBezTo>
                      <a:pt x="291" y="628"/>
                      <a:pt x="304" y="620"/>
                      <a:pt x="313" y="616"/>
                    </a:cubicBezTo>
                    <a:cubicBezTo>
                      <a:pt x="315" y="615"/>
                      <a:pt x="317" y="614"/>
                      <a:pt x="319" y="614"/>
                    </a:cubicBezTo>
                    <a:cubicBezTo>
                      <a:pt x="320" y="614"/>
                      <a:pt x="320" y="614"/>
                      <a:pt x="321" y="616"/>
                    </a:cubicBezTo>
                    <a:cubicBezTo>
                      <a:pt x="310" y="620"/>
                      <a:pt x="305" y="628"/>
                      <a:pt x="288" y="632"/>
                    </a:cubicBezTo>
                    <a:moveTo>
                      <a:pt x="662" y="617"/>
                    </a:moveTo>
                    <a:cubicBezTo>
                      <a:pt x="661" y="617"/>
                      <a:pt x="660" y="616"/>
                      <a:pt x="659" y="616"/>
                    </a:cubicBezTo>
                    <a:cubicBezTo>
                      <a:pt x="665" y="612"/>
                      <a:pt x="668" y="611"/>
                      <a:pt x="672" y="611"/>
                    </a:cubicBezTo>
                    <a:cubicBezTo>
                      <a:pt x="672" y="611"/>
                      <a:pt x="672" y="611"/>
                      <a:pt x="673" y="611"/>
                    </a:cubicBezTo>
                    <a:cubicBezTo>
                      <a:pt x="672" y="612"/>
                      <a:pt x="672" y="612"/>
                      <a:pt x="672" y="613"/>
                    </a:cubicBezTo>
                    <a:cubicBezTo>
                      <a:pt x="672" y="612"/>
                      <a:pt x="673" y="612"/>
                      <a:pt x="675" y="611"/>
                    </a:cubicBezTo>
                    <a:cubicBezTo>
                      <a:pt x="677" y="612"/>
                      <a:pt x="679" y="612"/>
                      <a:pt x="681" y="613"/>
                    </a:cubicBezTo>
                    <a:cubicBezTo>
                      <a:pt x="678" y="616"/>
                      <a:pt x="674" y="619"/>
                      <a:pt x="671" y="622"/>
                    </a:cubicBezTo>
                    <a:cubicBezTo>
                      <a:pt x="672" y="622"/>
                      <a:pt x="672" y="622"/>
                      <a:pt x="672" y="622"/>
                    </a:cubicBezTo>
                    <a:cubicBezTo>
                      <a:pt x="672" y="622"/>
                      <a:pt x="672" y="622"/>
                      <a:pt x="672" y="622"/>
                    </a:cubicBezTo>
                    <a:cubicBezTo>
                      <a:pt x="672" y="622"/>
                      <a:pt x="672" y="622"/>
                      <a:pt x="672" y="622"/>
                    </a:cubicBezTo>
                    <a:cubicBezTo>
                      <a:pt x="666" y="625"/>
                      <a:pt x="659" y="627"/>
                      <a:pt x="652" y="630"/>
                    </a:cubicBezTo>
                    <a:cubicBezTo>
                      <a:pt x="658" y="627"/>
                      <a:pt x="664" y="623"/>
                      <a:pt x="668" y="620"/>
                    </a:cubicBezTo>
                    <a:cubicBezTo>
                      <a:pt x="667" y="619"/>
                      <a:pt x="666" y="619"/>
                      <a:pt x="665" y="618"/>
                    </a:cubicBezTo>
                    <a:cubicBezTo>
                      <a:pt x="666" y="617"/>
                      <a:pt x="667" y="617"/>
                      <a:pt x="668" y="616"/>
                    </a:cubicBezTo>
                    <a:cubicBezTo>
                      <a:pt x="669" y="615"/>
                      <a:pt x="670" y="615"/>
                      <a:pt x="669" y="614"/>
                    </a:cubicBezTo>
                    <a:cubicBezTo>
                      <a:pt x="667" y="615"/>
                      <a:pt x="664" y="616"/>
                      <a:pt x="662" y="617"/>
                    </a:cubicBezTo>
                    <a:moveTo>
                      <a:pt x="504" y="614"/>
                    </a:moveTo>
                    <a:cubicBezTo>
                      <a:pt x="504" y="612"/>
                      <a:pt x="505" y="611"/>
                      <a:pt x="507" y="610"/>
                    </a:cubicBezTo>
                    <a:cubicBezTo>
                      <a:pt x="509" y="612"/>
                      <a:pt x="506" y="613"/>
                      <a:pt x="504" y="614"/>
                    </a:cubicBezTo>
                    <a:moveTo>
                      <a:pt x="573" y="622"/>
                    </a:moveTo>
                    <a:cubicBezTo>
                      <a:pt x="569" y="616"/>
                      <a:pt x="576" y="610"/>
                      <a:pt x="581" y="610"/>
                    </a:cubicBezTo>
                    <a:cubicBezTo>
                      <a:pt x="583" y="610"/>
                      <a:pt x="584" y="610"/>
                      <a:pt x="586" y="612"/>
                    </a:cubicBezTo>
                    <a:cubicBezTo>
                      <a:pt x="582" y="614"/>
                      <a:pt x="575" y="614"/>
                      <a:pt x="579" y="619"/>
                    </a:cubicBezTo>
                    <a:cubicBezTo>
                      <a:pt x="575" y="620"/>
                      <a:pt x="576" y="619"/>
                      <a:pt x="573" y="622"/>
                    </a:cubicBezTo>
                    <a:moveTo>
                      <a:pt x="648" y="616"/>
                    </a:moveTo>
                    <a:cubicBezTo>
                      <a:pt x="645" y="614"/>
                      <a:pt x="655" y="608"/>
                      <a:pt x="661" y="608"/>
                    </a:cubicBezTo>
                    <a:cubicBezTo>
                      <a:pt x="663" y="608"/>
                      <a:pt x="664" y="609"/>
                      <a:pt x="664" y="611"/>
                    </a:cubicBezTo>
                    <a:cubicBezTo>
                      <a:pt x="658" y="612"/>
                      <a:pt x="652" y="614"/>
                      <a:pt x="648" y="616"/>
                    </a:cubicBezTo>
                    <a:moveTo>
                      <a:pt x="472" y="607"/>
                    </a:moveTo>
                    <a:cubicBezTo>
                      <a:pt x="472" y="607"/>
                      <a:pt x="472" y="607"/>
                      <a:pt x="472" y="607"/>
                    </a:cubicBezTo>
                    <a:cubicBezTo>
                      <a:pt x="472" y="607"/>
                      <a:pt x="472" y="607"/>
                      <a:pt x="472" y="607"/>
                    </a:cubicBezTo>
                    <a:cubicBezTo>
                      <a:pt x="472" y="609"/>
                      <a:pt x="471" y="611"/>
                      <a:pt x="468" y="612"/>
                    </a:cubicBezTo>
                    <a:cubicBezTo>
                      <a:pt x="469" y="613"/>
                      <a:pt x="470" y="614"/>
                      <a:pt x="470" y="614"/>
                    </a:cubicBezTo>
                    <a:cubicBezTo>
                      <a:pt x="471" y="614"/>
                      <a:pt x="472" y="613"/>
                      <a:pt x="472" y="613"/>
                    </a:cubicBezTo>
                    <a:cubicBezTo>
                      <a:pt x="473" y="612"/>
                      <a:pt x="474" y="611"/>
                      <a:pt x="475" y="611"/>
                    </a:cubicBezTo>
                    <a:cubicBezTo>
                      <a:pt x="475" y="611"/>
                      <a:pt x="476" y="612"/>
                      <a:pt x="476" y="612"/>
                    </a:cubicBezTo>
                    <a:cubicBezTo>
                      <a:pt x="476" y="614"/>
                      <a:pt x="473" y="616"/>
                      <a:pt x="471" y="617"/>
                    </a:cubicBezTo>
                    <a:cubicBezTo>
                      <a:pt x="471" y="617"/>
                      <a:pt x="471" y="617"/>
                      <a:pt x="471" y="617"/>
                    </a:cubicBezTo>
                    <a:cubicBezTo>
                      <a:pt x="473" y="617"/>
                      <a:pt x="473" y="618"/>
                      <a:pt x="474" y="619"/>
                    </a:cubicBezTo>
                    <a:cubicBezTo>
                      <a:pt x="474" y="620"/>
                      <a:pt x="474" y="621"/>
                      <a:pt x="474" y="621"/>
                    </a:cubicBezTo>
                    <a:cubicBezTo>
                      <a:pt x="474" y="621"/>
                      <a:pt x="475" y="621"/>
                      <a:pt x="475" y="620"/>
                    </a:cubicBezTo>
                    <a:cubicBezTo>
                      <a:pt x="478" y="623"/>
                      <a:pt x="472" y="628"/>
                      <a:pt x="471" y="628"/>
                    </a:cubicBezTo>
                    <a:cubicBezTo>
                      <a:pt x="467" y="631"/>
                      <a:pt x="459" y="629"/>
                      <a:pt x="455" y="632"/>
                    </a:cubicBezTo>
                    <a:cubicBezTo>
                      <a:pt x="458" y="627"/>
                      <a:pt x="465" y="624"/>
                      <a:pt x="468" y="622"/>
                    </a:cubicBezTo>
                    <a:cubicBezTo>
                      <a:pt x="467" y="621"/>
                      <a:pt x="466" y="621"/>
                      <a:pt x="465" y="621"/>
                    </a:cubicBezTo>
                    <a:cubicBezTo>
                      <a:pt x="463" y="621"/>
                      <a:pt x="461" y="621"/>
                      <a:pt x="459" y="623"/>
                    </a:cubicBezTo>
                    <a:cubicBezTo>
                      <a:pt x="455" y="615"/>
                      <a:pt x="466" y="613"/>
                      <a:pt x="465" y="609"/>
                    </a:cubicBezTo>
                    <a:cubicBezTo>
                      <a:pt x="466" y="609"/>
                      <a:pt x="466" y="609"/>
                      <a:pt x="467" y="609"/>
                    </a:cubicBezTo>
                    <a:cubicBezTo>
                      <a:pt x="469" y="609"/>
                      <a:pt x="470" y="608"/>
                      <a:pt x="472" y="607"/>
                    </a:cubicBezTo>
                    <a:moveTo>
                      <a:pt x="603" y="615"/>
                    </a:moveTo>
                    <a:cubicBezTo>
                      <a:pt x="607" y="613"/>
                      <a:pt x="614" y="607"/>
                      <a:pt x="618" y="607"/>
                    </a:cubicBezTo>
                    <a:cubicBezTo>
                      <a:pt x="619" y="607"/>
                      <a:pt x="620" y="607"/>
                      <a:pt x="621" y="609"/>
                    </a:cubicBezTo>
                    <a:cubicBezTo>
                      <a:pt x="622" y="608"/>
                      <a:pt x="624" y="608"/>
                      <a:pt x="625" y="607"/>
                    </a:cubicBezTo>
                    <a:cubicBezTo>
                      <a:pt x="623" y="614"/>
                      <a:pt x="614" y="613"/>
                      <a:pt x="607" y="617"/>
                    </a:cubicBezTo>
                    <a:cubicBezTo>
                      <a:pt x="606" y="615"/>
                      <a:pt x="606" y="615"/>
                      <a:pt x="605" y="615"/>
                    </a:cubicBezTo>
                    <a:cubicBezTo>
                      <a:pt x="604" y="615"/>
                      <a:pt x="604" y="615"/>
                      <a:pt x="603" y="615"/>
                    </a:cubicBezTo>
                    <a:moveTo>
                      <a:pt x="665" y="609"/>
                    </a:moveTo>
                    <a:cubicBezTo>
                      <a:pt x="665" y="609"/>
                      <a:pt x="665" y="609"/>
                      <a:pt x="665" y="609"/>
                    </a:cubicBezTo>
                    <a:cubicBezTo>
                      <a:pt x="666" y="606"/>
                      <a:pt x="674" y="603"/>
                      <a:pt x="678" y="603"/>
                    </a:cubicBezTo>
                    <a:cubicBezTo>
                      <a:pt x="678" y="603"/>
                      <a:pt x="678" y="603"/>
                      <a:pt x="679" y="603"/>
                    </a:cubicBezTo>
                    <a:cubicBezTo>
                      <a:pt x="676" y="606"/>
                      <a:pt x="671" y="609"/>
                      <a:pt x="665" y="609"/>
                    </a:cubicBezTo>
                    <a:moveTo>
                      <a:pt x="630" y="607"/>
                    </a:moveTo>
                    <a:cubicBezTo>
                      <a:pt x="629" y="607"/>
                      <a:pt x="628" y="606"/>
                      <a:pt x="628" y="604"/>
                    </a:cubicBezTo>
                    <a:cubicBezTo>
                      <a:pt x="628" y="603"/>
                      <a:pt x="629" y="602"/>
                      <a:pt x="632" y="602"/>
                    </a:cubicBezTo>
                    <a:cubicBezTo>
                      <a:pt x="633" y="602"/>
                      <a:pt x="633" y="602"/>
                      <a:pt x="634" y="602"/>
                    </a:cubicBezTo>
                    <a:cubicBezTo>
                      <a:pt x="636" y="604"/>
                      <a:pt x="628" y="606"/>
                      <a:pt x="631" y="606"/>
                    </a:cubicBezTo>
                    <a:cubicBezTo>
                      <a:pt x="631" y="606"/>
                      <a:pt x="632" y="606"/>
                      <a:pt x="632" y="606"/>
                    </a:cubicBezTo>
                    <a:cubicBezTo>
                      <a:pt x="632" y="606"/>
                      <a:pt x="632" y="606"/>
                      <a:pt x="632" y="606"/>
                    </a:cubicBezTo>
                    <a:cubicBezTo>
                      <a:pt x="632" y="606"/>
                      <a:pt x="632" y="606"/>
                      <a:pt x="632" y="606"/>
                    </a:cubicBezTo>
                    <a:cubicBezTo>
                      <a:pt x="631" y="607"/>
                      <a:pt x="631" y="607"/>
                      <a:pt x="630" y="607"/>
                    </a:cubicBezTo>
                    <a:moveTo>
                      <a:pt x="431" y="606"/>
                    </a:moveTo>
                    <a:cubicBezTo>
                      <a:pt x="431" y="602"/>
                      <a:pt x="434" y="601"/>
                      <a:pt x="438" y="601"/>
                    </a:cubicBezTo>
                    <a:cubicBezTo>
                      <a:pt x="440" y="601"/>
                      <a:pt x="443" y="602"/>
                      <a:pt x="445" y="602"/>
                    </a:cubicBezTo>
                    <a:cubicBezTo>
                      <a:pt x="445" y="603"/>
                      <a:pt x="444" y="604"/>
                      <a:pt x="443" y="604"/>
                    </a:cubicBezTo>
                    <a:cubicBezTo>
                      <a:pt x="444" y="605"/>
                      <a:pt x="445" y="606"/>
                      <a:pt x="446" y="608"/>
                    </a:cubicBezTo>
                    <a:cubicBezTo>
                      <a:pt x="444" y="609"/>
                      <a:pt x="441" y="610"/>
                      <a:pt x="439" y="611"/>
                    </a:cubicBezTo>
                    <a:cubicBezTo>
                      <a:pt x="439" y="608"/>
                      <a:pt x="438" y="607"/>
                      <a:pt x="437" y="607"/>
                    </a:cubicBezTo>
                    <a:cubicBezTo>
                      <a:pt x="435" y="607"/>
                      <a:pt x="434" y="608"/>
                      <a:pt x="432" y="609"/>
                    </a:cubicBezTo>
                    <a:cubicBezTo>
                      <a:pt x="432" y="608"/>
                      <a:pt x="433" y="606"/>
                      <a:pt x="431" y="606"/>
                    </a:cubicBezTo>
                    <a:cubicBezTo>
                      <a:pt x="431" y="606"/>
                      <a:pt x="431" y="606"/>
                      <a:pt x="431" y="606"/>
                    </a:cubicBezTo>
                    <a:moveTo>
                      <a:pt x="603" y="607"/>
                    </a:moveTo>
                    <a:cubicBezTo>
                      <a:pt x="604" y="604"/>
                      <a:pt x="612" y="599"/>
                      <a:pt x="617" y="599"/>
                    </a:cubicBezTo>
                    <a:cubicBezTo>
                      <a:pt x="617" y="599"/>
                      <a:pt x="618" y="599"/>
                      <a:pt x="618" y="599"/>
                    </a:cubicBezTo>
                    <a:cubicBezTo>
                      <a:pt x="619" y="602"/>
                      <a:pt x="612" y="602"/>
                      <a:pt x="615" y="605"/>
                    </a:cubicBezTo>
                    <a:cubicBezTo>
                      <a:pt x="613" y="605"/>
                      <a:pt x="612" y="605"/>
                      <a:pt x="611" y="605"/>
                    </a:cubicBezTo>
                    <a:cubicBezTo>
                      <a:pt x="609" y="605"/>
                      <a:pt x="606" y="606"/>
                      <a:pt x="603" y="607"/>
                    </a:cubicBezTo>
                    <a:moveTo>
                      <a:pt x="385" y="602"/>
                    </a:moveTo>
                    <a:cubicBezTo>
                      <a:pt x="388" y="601"/>
                      <a:pt x="391" y="600"/>
                      <a:pt x="393" y="598"/>
                    </a:cubicBezTo>
                    <a:cubicBezTo>
                      <a:pt x="393" y="599"/>
                      <a:pt x="393" y="600"/>
                      <a:pt x="392" y="601"/>
                    </a:cubicBezTo>
                    <a:cubicBezTo>
                      <a:pt x="392" y="601"/>
                      <a:pt x="391" y="601"/>
                      <a:pt x="390" y="601"/>
                    </a:cubicBezTo>
                    <a:cubicBezTo>
                      <a:pt x="389" y="601"/>
                      <a:pt x="387" y="601"/>
                      <a:pt x="385" y="602"/>
                    </a:cubicBezTo>
                    <a:moveTo>
                      <a:pt x="702" y="605"/>
                    </a:moveTo>
                    <a:cubicBezTo>
                      <a:pt x="702" y="604"/>
                      <a:pt x="702" y="602"/>
                      <a:pt x="702" y="601"/>
                    </a:cubicBezTo>
                    <a:cubicBezTo>
                      <a:pt x="703" y="600"/>
                      <a:pt x="705" y="598"/>
                      <a:pt x="708" y="597"/>
                    </a:cubicBezTo>
                    <a:cubicBezTo>
                      <a:pt x="708" y="597"/>
                      <a:pt x="708" y="597"/>
                      <a:pt x="708" y="597"/>
                    </a:cubicBezTo>
                    <a:cubicBezTo>
                      <a:pt x="709" y="597"/>
                      <a:pt x="709" y="597"/>
                      <a:pt x="710" y="598"/>
                    </a:cubicBezTo>
                    <a:cubicBezTo>
                      <a:pt x="707" y="600"/>
                      <a:pt x="705" y="603"/>
                      <a:pt x="702" y="605"/>
                    </a:cubicBezTo>
                    <a:moveTo>
                      <a:pt x="691" y="599"/>
                    </a:moveTo>
                    <a:cubicBezTo>
                      <a:pt x="691" y="597"/>
                      <a:pt x="696" y="595"/>
                      <a:pt x="698" y="595"/>
                    </a:cubicBezTo>
                    <a:cubicBezTo>
                      <a:pt x="699" y="595"/>
                      <a:pt x="699" y="596"/>
                      <a:pt x="695" y="597"/>
                    </a:cubicBezTo>
                    <a:cubicBezTo>
                      <a:pt x="695" y="599"/>
                      <a:pt x="694" y="599"/>
                      <a:pt x="693" y="599"/>
                    </a:cubicBezTo>
                    <a:cubicBezTo>
                      <a:pt x="693" y="599"/>
                      <a:pt x="693" y="599"/>
                      <a:pt x="693" y="599"/>
                    </a:cubicBezTo>
                    <a:cubicBezTo>
                      <a:pt x="693" y="599"/>
                      <a:pt x="692" y="599"/>
                      <a:pt x="692" y="599"/>
                    </a:cubicBezTo>
                    <a:cubicBezTo>
                      <a:pt x="692" y="599"/>
                      <a:pt x="692" y="599"/>
                      <a:pt x="691" y="599"/>
                    </a:cubicBezTo>
                    <a:moveTo>
                      <a:pt x="702" y="594"/>
                    </a:moveTo>
                    <a:cubicBezTo>
                      <a:pt x="701" y="593"/>
                      <a:pt x="704" y="591"/>
                      <a:pt x="706" y="591"/>
                    </a:cubicBezTo>
                    <a:cubicBezTo>
                      <a:pt x="707" y="591"/>
                      <a:pt x="708" y="592"/>
                      <a:pt x="708" y="593"/>
                    </a:cubicBezTo>
                    <a:cubicBezTo>
                      <a:pt x="707" y="594"/>
                      <a:pt x="707" y="594"/>
                      <a:pt x="707" y="594"/>
                    </a:cubicBezTo>
                    <a:cubicBezTo>
                      <a:pt x="706" y="594"/>
                      <a:pt x="705" y="594"/>
                      <a:pt x="705" y="594"/>
                    </a:cubicBezTo>
                    <a:cubicBezTo>
                      <a:pt x="704" y="594"/>
                      <a:pt x="704" y="594"/>
                      <a:pt x="704" y="594"/>
                    </a:cubicBezTo>
                    <a:cubicBezTo>
                      <a:pt x="704" y="594"/>
                      <a:pt x="703" y="594"/>
                      <a:pt x="703" y="594"/>
                    </a:cubicBezTo>
                    <a:cubicBezTo>
                      <a:pt x="703" y="594"/>
                      <a:pt x="702" y="594"/>
                      <a:pt x="702" y="594"/>
                    </a:cubicBezTo>
                    <a:moveTo>
                      <a:pt x="463" y="592"/>
                    </a:moveTo>
                    <a:cubicBezTo>
                      <a:pt x="463" y="592"/>
                      <a:pt x="462" y="591"/>
                      <a:pt x="462" y="590"/>
                    </a:cubicBezTo>
                    <a:cubicBezTo>
                      <a:pt x="463" y="589"/>
                      <a:pt x="464" y="589"/>
                      <a:pt x="465" y="589"/>
                    </a:cubicBezTo>
                    <a:cubicBezTo>
                      <a:pt x="465" y="590"/>
                      <a:pt x="465" y="590"/>
                      <a:pt x="466" y="591"/>
                    </a:cubicBezTo>
                    <a:cubicBezTo>
                      <a:pt x="465" y="592"/>
                      <a:pt x="464" y="592"/>
                      <a:pt x="463" y="592"/>
                    </a:cubicBezTo>
                    <a:moveTo>
                      <a:pt x="713" y="590"/>
                    </a:moveTo>
                    <a:cubicBezTo>
                      <a:pt x="714" y="589"/>
                      <a:pt x="715" y="588"/>
                      <a:pt x="717" y="588"/>
                    </a:cubicBezTo>
                    <a:cubicBezTo>
                      <a:pt x="716" y="589"/>
                      <a:pt x="714" y="589"/>
                      <a:pt x="713" y="590"/>
                    </a:cubicBezTo>
                    <a:moveTo>
                      <a:pt x="687" y="588"/>
                    </a:moveTo>
                    <a:cubicBezTo>
                      <a:pt x="687" y="586"/>
                      <a:pt x="689" y="586"/>
                      <a:pt x="690" y="586"/>
                    </a:cubicBezTo>
                    <a:cubicBezTo>
                      <a:pt x="692" y="586"/>
                      <a:pt x="692" y="587"/>
                      <a:pt x="687" y="588"/>
                    </a:cubicBezTo>
                    <a:moveTo>
                      <a:pt x="467" y="591"/>
                    </a:moveTo>
                    <a:cubicBezTo>
                      <a:pt x="467" y="585"/>
                      <a:pt x="475" y="586"/>
                      <a:pt x="477" y="585"/>
                    </a:cubicBezTo>
                    <a:cubicBezTo>
                      <a:pt x="478" y="591"/>
                      <a:pt x="471" y="588"/>
                      <a:pt x="467" y="591"/>
                    </a:cubicBezTo>
                    <a:moveTo>
                      <a:pt x="510" y="590"/>
                    </a:moveTo>
                    <a:cubicBezTo>
                      <a:pt x="510" y="590"/>
                      <a:pt x="509" y="589"/>
                      <a:pt x="508" y="587"/>
                    </a:cubicBezTo>
                    <a:cubicBezTo>
                      <a:pt x="512" y="586"/>
                      <a:pt x="515" y="585"/>
                      <a:pt x="518" y="585"/>
                    </a:cubicBezTo>
                    <a:cubicBezTo>
                      <a:pt x="520" y="585"/>
                      <a:pt x="522" y="585"/>
                      <a:pt x="524" y="587"/>
                    </a:cubicBezTo>
                    <a:cubicBezTo>
                      <a:pt x="524" y="587"/>
                      <a:pt x="523" y="593"/>
                      <a:pt x="525" y="593"/>
                    </a:cubicBezTo>
                    <a:cubicBezTo>
                      <a:pt x="525" y="593"/>
                      <a:pt x="526" y="593"/>
                      <a:pt x="528" y="591"/>
                    </a:cubicBezTo>
                    <a:cubicBezTo>
                      <a:pt x="523" y="598"/>
                      <a:pt x="512" y="597"/>
                      <a:pt x="506" y="597"/>
                    </a:cubicBezTo>
                    <a:cubicBezTo>
                      <a:pt x="505" y="593"/>
                      <a:pt x="511" y="592"/>
                      <a:pt x="515" y="591"/>
                    </a:cubicBezTo>
                    <a:cubicBezTo>
                      <a:pt x="514" y="589"/>
                      <a:pt x="514" y="589"/>
                      <a:pt x="513" y="589"/>
                    </a:cubicBezTo>
                    <a:cubicBezTo>
                      <a:pt x="513" y="589"/>
                      <a:pt x="512" y="589"/>
                      <a:pt x="512" y="589"/>
                    </a:cubicBezTo>
                    <a:cubicBezTo>
                      <a:pt x="511" y="590"/>
                      <a:pt x="511" y="590"/>
                      <a:pt x="510" y="590"/>
                    </a:cubicBezTo>
                    <a:moveTo>
                      <a:pt x="710" y="581"/>
                    </a:moveTo>
                    <a:cubicBezTo>
                      <a:pt x="709" y="581"/>
                      <a:pt x="709" y="581"/>
                      <a:pt x="709" y="581"/>
                    </a:cubicBezTo>
                    <a:cubicBezTo>
                      <a:pt x="710" y="578"/>
                      <a:pt x="711" y="578"/>
                      <a:pt x="712" y="578"/>
                    </a:cubicBezTo>
                    <a:cubicBezTo>
                      <a:pt x="713" y="578"/>
                      <a:pt x="713" y="578"/>
                      <a:pt x="713" y="579"/>
                    </a:cubicBezTo>
                    <a:cubicBezTo>
                      <a:pt x="713" y="580"/>
                      <a:pt x="712" y="581"/>
                      <a:pt x="710" y="581"/>
                    </a:cubicBezTo>
                    <a:moveTo>
                      <a:pt x="487" y="583"/>
                    </a:moveTo>
                    <a:cubicBezTo>
                      <a:pt x="487" y="583"/>
                      <a:pt x="486" y="583"/>
                      <a:pt x="486" y="583"/>
                    </a:cubicBezTo>
                    <a:cubicBezTo>
                      <a:pt x="488" y="579"/>
                      <a:pt x="492" y="577"/>
                      <a:pt x="496" y="577"/>
                    </a:cubicBezTo>
                    <a:cubicBezTo>
                      <a:pt x="495" y="581"/>
                      <a:pt x="494" y="581"/>
                      <a:pt x="495" y="585"/>
                    </a:cubicBezTo>
                    <a:cubicBezTo>
                      <a:pt x="494" y="585"/>
                      <a:pt x="493" y="586"/>
                      <a:pt x="492" y="586"/>
                    </a:cubicBezTo>
                    <a:cubicBezTo>
                      <a:pt x="492" y="585"/>
                      <a:pt x="492" y="585"/>
                      <a:pt x="491" y="585"/>
                    </a:cubicBezTo>
                    <a:cubicBezTo>
                      <a:pt x="491" y="585"/>
                      <a:pt x="490" y="585"/>
                      <a:pt x="490" y="585"/>
                    </a:cubicBezTo>
                    <a:cubicBezTo>
                      <a:pt x="492" y="583"/>
                      <a:pt x="492" y="582"/>
                      <a:pt x="491" y="582"/>
                    </a:cubicBezTo>
                    <a:cubicBezTo>
                      <a:pt x="490" y="582"/>
                      <a:pt x="490" y="582"/>
                      <a:pt x="489" y="583"/>
                    </a:cubicBezTo>
                    <a:cubicBezTo>
                      <a:pt x="488" y="583"/>
                      <a:pt x="488" y="583"/>
                      <a:pt x="487" y="583"/>
                    </a:cubicBezTo>
                    <a:moveTo>
                      <a:pt x="737" y="572"/>
                    </a:moveTo>
                    <a:cubicBezTo>
                      <a:pt x="738" y="571"/>
                      <a:pt x="739" y="571"/>
                      <a:pt x="740" y="571"/>
                    </a:cubicBezTo>
                    <a:cubicBezTo>
                      <a:pt x="741" y="571"/>
                      <a:pt x="741" y="571"/>
                      <a:pt x="741" y="572"/>
                    </a:cubicBezTo>
                    <a:cubicBezTo>
                      <a:pt x="741" y="572"/>
                      <a:pt x="741" y="572"/>
                      <a:pt x="741" y="572"/>
                    </a:cubicBezTo>
                    <a:cubicBezTo>
                      <a:pt x="740" y="572"/>
                      <a:pt x="739" y="572"/>
                      <a:pt x="738" y="572"/>
                    </a:cubicBezTo>
                    <a:cubicBezTo>
                      <a:pt x="738" y="572"/>
                      <a:pt x="737" y="572"/>
                      <a:pt x="737" y="572"/>
                    </a:cubicBezTo>
                    <a:moveTo>
                      <a:pt x="526" y="573"/>
                    </a:moveTo>
                    <a:cubicBezTo>
                      <a:pt x="525" y="570"/>
                      <a:pt x="531" y="570"/>
                      <a:pt x="532" y="569"/>
                    </a:cubicBezTo>
                    <a:cubicBezTo>
                      <a:pt x="534" y="572"/>
                      <a:pt x="528" y="571"/>
                      <a:pt x="526" y="573"/>
                    </a:cubicBezTo>
                    <a:moveTo>
                      <a:pt x="564" y="572"/>
                    </a:moveTo>
                    <a:cubicBezTo>
                      <a:pt x="565" y="568"/>
                      <a:pt x="566" y="569"/>
                      <a:pt x="570" y="568"/>
                    </a:cubicBezTo>
                    <a:cubicBezTo>
                      <a:pt x="571" y="573"/>
                      <a:pt x="567" y="571"/>
                      <a:pt x="564" y="572"/>
                    </a:cubicBezTo>
                    <a:moveTo>
                      <a:pt x="732" y="567"/>
                    </a:moveTo>
                    <a:cubicBezTo>
                      <a:pt x="731" y="567"/>
                      <a:pt x="729" y="566"/>
                      <a:pt x="728" y="566"/>
                    </a:cubicBezTo>
                    <a:cubicBezTo>
                      <a:pt x="730" y="566"/>
                      <a:pt x="731" y="566"/>
                      <a:pt x="733" y="566"/>
                    </a:cubicBezTo>
                    <a:cubicBezTo>
                      <a:pt x="733" y="566"/>
                      <a:pt x="732" y="567"/>
                      <a:pt x="732" y="567"/>
                    </a:cubicBezTo>
                    <a:moveTo>
                      <a:pt x="719" y="578"/>
                    </a:moveTo>
                    <a:cubicBezTo>
                      <a:pt x="718" y="578"/>
                      <a:pt x="716" y="577"/>
                      <a:pt x="715" y="576"/>
                    </a:cubicBezTo>
                    <a:cubicBezTo>
                      <a:pt x="725" y="571"/>
                      <a:pt x="734" y="570"/>
                      <a:pt x="744" y="565"/>
                    </a:cubicBezTo>
                    <a:cubicBezTo>
                      <a:pt x="741" y="568"/>
                      <a:pt x="733" y="568"/>
                      <a:pt x="735" y="572"/>
                    </a:cubicBezTo>
                    <a:cubicBezTo>
                      <a:pt x="730" y="574"/>
                      <a:pt x="724" y="578"/>
                      <a:pt x="719" y="578"/>
                    </a:cubicBezTo>
                    <a:moveTo>
                      <a:pt x="526" y="570"/>
                    </a:moveTo>
                    <a:cubicBezTo>
                      <a:pt x="523" y="570"/>
                      <a:pt x="527" y="564"/>
                      <a:pt x="529" y="562"/>
                    </a:cubicBezTo>
                    <a:cubicBezTo>
                      <a:pt x="530" y="564"/>
                      <a:pt x="530" y="564"/>
                      <a:pt x="531" y="564"/>
                    </a:cubicBezTo>
                    <a:cubicBezTo>
                      <a:pt x="532" y="564"/>
                      <a:pt x="532" y="564"/>
                      <a:pt x="532" y="564"/>
                    </a:cubicBezTo>
                    <a:cubicBezTo>
                      <a:pt x="534" y="569"/>
                      <a:pt x="525" y="567"/>
                      <a:pt x="526" y="570"/>
                    </a:cubicBezTo>
                    <a:cubicBezTo>
                      <a:pt x="526" y="570"/>
                      <a:pt x="526" y="570"/>
                      <a:pt x="526" y="570"/>
                    </a:cubicBezTo>
                    <a:moveTo>
                      <a:pt x="405" y="573"/>
                    </a:moveTo>
                    <a:cubicBezTo>
                      <a:pt x="404" y="573"/>
                      <a:pt x="402" y="572"/>
                      <a:pt x="401" y="570"/>
                    </a:cubicBezTo>
                    <a:cubicBezTo>
                      <a:pt x="408" y="568"/>
                      <a:pt x="421" y="559"/>
                      <a:pt x="430" y="559"/>
                    </a:cubicBezTo>
                    <a:cubicBezTo>
                      <a:pt x="432" y="559"/>
                      <a:pt x="434" y="559"/>
                      <a:pt x="435" y="560"/>
                    </a:cubicBezTo>
                    <a:cubicBezTo>
                      <a:pt x="428" y="562"/>
                      <a:pt x="424" y="567"/>
                      <a:pt x="419" y="567"/>
                    </a:cubicBezTo>
                    <a:cubicBezTo>
                      <a:pt x="419" y="567"/>
                      <a:pt x="418" y="567"/>
                      <a:pt x="417" y="566"/>
                    </a:cubicBezTo>
                    <a:cubicBezTo>
                      <a:pt x="413" y="569"/>
                      <a:pt x="409" y="573"/>
                      <a:pt x="405" y="573"/>
                    </a:cubicBezTo>
                    <a:moveTo>
                      <a:pt x="47" y="558"/>
                    </a:moveTo>
                    <a:cubicBezTo>
                      <a:pt x="45" y="558"/>
                      <a:pt x="45" y="556"/>
                      <a:pt x="50" y="555"/>
                    </a:cubicBezTo>
                    <a:cubicBezTo>
                      <a:pt x="50" y="557"/>
                      <a:pt x="48" y="558"/>
                      <a:pt x="47" y="558"/>
                    </a:cubicBezTo>
                    <a:moveTo>
                      <a:pt x="594" y="557"/>
                    </a:moveTo>
                    <a:cubicBezTo>
                      <a:pt x="595" y="555"/>
                      <a:pt x="596" y="554"/>
                      <a:pt x="599" y="554"/>
                    </a:cubicBezTo>
                    <a:cubicBezTo>
                      <a:pt x="599" y="554"/>
                      <a:pt x="599" y="554"/>
                      <a:pt x="599" y="554"/>
                    </a:cubicBezTo>
                    <a:cubicBezTo>
                      <a:pt x="598" y="556"/>
                      <a:pt x="600" y="560"/>
                      <a:pt x="599" y="562"/>
                    </a:cubicBezTo>
                    <a:cubicBezTo>
                      <a:pt x="594" y="563"/>
                      <a:pt x="593" y="566"/>
                      <a:pt x="589" y="568"/>
                    </a:cubicBezTo>
                    <a:cubicBezTo>
                      <a:pt x="592" y="566"/>
                      <a:pt x="592" y="562"/>
                      <a:pt x="593" y="559"/>
                    </a:cubicBezTo>
                    <a:cubicBezTo>
                      <a:pt x="595" y="558"/>
                      <a:pt x="599" y="557"/>
                      <a:pt x="598" y="555"/>
                    </a:cubicBezTo>
                    <a:cubicBezTo>
                      <a:pt x="597" y="556"/>
                      <a:pt x="595" y="556"/>
                      <a:pt x="594" y="557"/>
                    </a:cubicBezTo>
                    <a:moveTo>
                      <a:pt x="735" y="552"/>
                    </a:moveTo>
                    <a:cubicBezTo>
                      <a:pt x="739" y="551"/>
                      <a:pt x="740" y="547"/>
                      <a:pt x="743" y="547"/>
                    </a:cubicBezTo>
                    <a:cubicBezTo>
                      <a:pt x="743" y="547"/>
                      <a:pt x="744" y="547"/>
                      <a:pt x="745" y="548"/>
                    </a:cubicBezTo>
                    <a:cubicBezTo>
                      <a:pt x="735" y="553"/>
                      <a:pt x="728" y="560"/>
                      <a:pt x="721" y="566"/>
                    </a:cubicBezTo>
                    <a:cubicBezTo>
                      <a:pt x="723" y="566"/>
                      <a:pt x="724" y="566"/>
                      <a:pt x="725" y="566"/>
                    </a:cubicBezTo>
                    <a:cubicBezTo>
                      <a:pt x="722" y="567"/>
                      <a:pt x="718" y="568"/>
                      <a:pt x="716" y="568"/>
                    </a:cubicBezTo>
                    <a:cubicBezTo>
                      <a:pt x="716" y="568"/>
                      <a:pt x="716" y="568"/>
                      <a:pt x="716" y="568"/>
                    </a:cubicBezTo>
                    <a:cubicBezTo>
                      <a:pt x="717" y="561"/>
                      <a:pt x="727" y="557"/>
                      <a:pt x="731" y="551"/>
                    </a:cubicBezTo>
                    <a:cubicBezTo>
                      <a:pt x="730" y="550"/>
                      <a:pt x="730" y="550"/>
                      <a:pt x="730" y="550"/>
                    </a:cubicBezTo>
                    <a:cubicBezTo>
                      <a:pt x="732" y="549"/>
                      <a:pt x="734" y="548"/>
                      <a:pt x="736" y="547"/>
                    </a:cubicBezTo>
                    <a:cubicBezTo>
                      <a:pt x="736" y="549"/>
                      <a:pt x="734" y="550"/>
                      <a:pt x="735" y="552"/>
                    </a:cubicBezTo>
                    <a:moveTo>
                      <a:pt x="645" y="541"/>
                    </a:moveTo>
                    <a:cubicBezTo>
                      <a:pt x="645" y="541"/>
                      <a:pt x="645" y="541"/>
                      <a:pt x="647" y="540"/>
                    </a:cubicBezTo>
                    <a:cubicBezTo>
                      <a:pt x="647" y="539"/>
                      <a:pt x="652" y="536"/>
                      <a:pt x="655" y="536"/>
                    </a:cubicBezTo>
                    <a:cubicBezTo>
                      <a:pt x="656" y="536"/>
                      <a:pt x="658" y="537"/>
                      <a:pt x="659" y="538"/>
                    </a:cubicBezTo>
                    <a:cubicBezTo>
                      <a:pt x="658" y="538"/>
                      <a:pt x="658" y="538"/>
                      <a:pt x="658" y="538"/>
                    </a:cubicBezTo>
                    <a:cubicBezTo>
                      <a:pt x="657" y="538"/>
                      <a:pt x="655" y="539"/>
                      <a:pt x="652" y="539"/>
                    </a:cubicBezTo>
                    <a:cubicBezTo>
                      <a:pt x="649" y="540"/>
                      <a:pt x="646" y="541"/>
                      <a:pt x="645" y="541"/>
                    </a:cubicBezTo>
                    <a:moveTo>
                      <a:pt x="580" y="535"/>
                    </a:moveTo>
                    <a:cubicBezTo>
                      <a:pt x="580" y="535"/>
                      <a:pt x="580" y="535"/>
                      <a:pt x="580" y="535"/>
                    </a:cubicBezTo>
                    <a:cubicBezTo>
                      <a:pt x="582" y="534"/>
                      <a:pt x="583" y="534"/>
                      <a:pt x="585" y="533"/>
                    </a:cubicBezTo>
                    <a:cubicBezTo>
                      <a:pt x="585" y="533"/>
                      <a:pt x="585" y="533"/>
                      <a:pt x="585" y="533"/>
                    </a:cubicBezTo>
                    <a:cubicBezTo>
                      <a:pt x="583" y="535"/>
                      <a:pt x="582" y="535"/>
                      <a:pt x="580" y="535"/>
                    </a:cubicBezTo>
                    <a:moveTo>
                      <a:pt x="576" y="534"/>
                    </a:moveTo>
                    <a:cubicBezTo>
                      <a:pt x="577" y="532"/>
                      <a:pt x="579" y="532"/>
                      <a:pt x="582" y="532"/>
                    </a:cubicBezTo>
                    <a:cubicBezTo>
                      <a:pt x="582" y="532"/>
                      <a:pt x="582" y="532"/>
                      <a:pt x="583" y="532"/>
                    </a:cubicBezTo>
                    <a:cubicBezTo>
                      <a:pt x="580" y="532"/>
                      <a:pt x="578" y="533"/>
                      <a:pt x="576" y="534"/>
                    </a:cubicBezTo>
                    <a:moveTo>
                      <a:pt x="533" y="521"/>
                    </a:moveTo>
                    <a:cubicBezTo>
                      <a:pt x="533" y="520"/>
                      <a:pt x="533" y="519"/>
                      <a:pt x="534" y="519"/>
                    </a:cubicBezTo>
                    <a:cubicBezTo>
                      <a:pt x="535" y="519"/>
                      <a:pt x="535" y="519"/>
                      <a:pt x="536" y="519"/>
                    </a:cubicBezTo>
                    <a:cubicBezTo>
                      <a:pt x="535" y="519"/>
                      <a:pt x="533" y="520"/>
                      <a:pt x="533" y="521"/>
                    </a:cubicBezTo>
                    <a:moveTo>
                      <a:pt x="550" y="519"/>
                    </a:moveTo>
                    <a:cubicBezTo>
                      <a:pt x="551" y="517"/>
                      <a:pt x="550" y="516"/>
                      <a:pt x="550" y="515"/>
                    </a:cubicBezTo>
                    <a:cubicBezTo>
                      <a:pt x="558" y="512"/>
                      <a:pt x="567" y="508"/>
                      <a:pt x="577" y="507"/>
                    </a:cubicBezTo>
                    <a:cubicBezTo>
                      <a:pt x="578" y="507"/>
                      <a:pt x="578" y="507"/>
                      <a:pt x="578" y="506"/>
                    </a:cubicBezTo>
                    <a:cubicBezTo>
                      <a:pt x="569" y="510"/>
                      <a:pt x="560" y="515"/>
                      <a:pt x="550" y="519"/>
                    </a:cubicBezTo>
                    <a:moveTo>
                      <a:pt x="578" y="506"/>
                    </a:moveTo>
                    <a:cubicBezTo>
                      <a:pt x="581" y="505"/>
                      <a:pt x="577" y="502"/>
                      <a:pt x="581" y="502"/>
                    </a:cubicBezTo>
                    <a:cubicBezTo>
                      <a:pt x="582" y="502"/>
                      <a:pt x="582" y="502"/>
                      <a:pt x="583" y="502"/>
                    </a:cubicBezTo>
                    <a:cubicBezTo>
                      <a:pt x="582" y="503"/>
                      <a:pt x="583" y="503"/>
                      <a:pt x="585" y="504"/>
                    </a:cubicBezTo>
                    <a:cubicBezTo>
                      <a:pt x="583" y="504"/>
                      <a:pt x="581" y="505"/>
                      <a:pt x="578" y="506"/>
                    </a:cubicBezTo>
                    <a:moveTo>
                      <a:pt x="609" y="500"/>
                    </a:moveTo>
                    <a:cubicBezTo>
                      <a:pt x="609" y="500"/>
                      <a:pt x="609" y="500"/>
                      <a:pt x="609" y="500"/>
                    </a:cubicBezTo>
                    <a:cubicBezTo>
                      <a:pt x="609" y="500"/>
                      <a:pt x="609" y="500"/>
                      <a:pt x="609" y="500"/>
                    </a:cubicBezTo>
                    <a:cubicBezTo>
                      <a:pt x="609" y="500"/>
                      <a:pt x="609" y="500"/>
                      <a:pt x="609" y="500"/>
                    </a:cubicBezTo>
                    <a:moveTo>
                      <a:pt x="537" y="529"/>
                    </a:moveTo>
                    <a:cubicBezTo>
                      <a:pt x="554" y="520"/>
                      <a:pt x="569" y="513"/>
                      <a:pt x="580" y="510"/>
                    </a:cubicBezTo>
                    <a:cubicBezTo>
                      <a:pt x="581" y="508"/>
                      <a:pt x="584" y="506"/>
                      <a:pt x="589" y="504"/>
                    </a:cubicBezTo>
                    <a:cubicBezTo>
                      <a:pt x="591" y="504"/>
                      <a:pt x="594" y="503"/>
                      <a:pt x="597" y="501"/>
                    </a:cubicBezTo>
                    <a:cubicBezTo>
                      <a:pt x="597" y="501"/>
                      <a:pt x="597" y="501"/>
                      <a:pt x="597" y="501"/>
                    </a:cubicBezTo>
                    <a:cubicBezTo>
                      <a:pt x="600" y="500"/>
                      <a:pt x="603" y="499"/>
                      <a:pt x="606" y="499"/>
                    </a:cubicBezTo>
                    <a:cubicBezTo>
                      <a:pt x="606" y="499"/>
                      <a:pt x="606" y="499"/>
                      <a:pt x="606" y="499"/>
                    </a:cubicBezTo>
                    <a:cubicBezTo>
                      <a:pt x="604" y="500"/>
                      <a:pt x="601" y="502"/>
                      <a:pt x="599" y="503"/>
                    </a:cubicBezTo>
                    <a:cubicBezTo>
                      <a:pt x="599" y="504"/>
                      <a:pt x="600" y="505"/>
                      <a:pt x="601" y="505"/>
                    </a:cubicBezTo>
                    <a:cubicBezTo>
                      <a:pt x="596" y="508"/>
                      <a:pt x="591" y="510"/>
                      <a:pt x="588" y="513"/>
                    </a:cubicBezTo>
                    <a:cubicBezTo>
                      <a:pt x="588" y="517"/>
                      <a:pt x="572" y="525"/>
                      <a:pt x="574" y="530"/>
                    </a:cubicBezTo>
                    <a:cubicBezTo>
                      <a:pt x="574" y="529"/>
                      <a:pt x="573" y="528"/>
                      <a:pt x="572" y="527"/>
                    </a:cubicBezTo>
                    <a:cubicBezTo>
                      <a:pt x="575" y="525"/>
                      <a:pt x="576" y="523"/>
                      <a:pt x="575" y="521"/>
                    </a:cubicBezTo>
                    <a:cubicBezTo>
                      <a:pt x="572" y="522"/>
                      <a:pt x="569" y="523"/>
                      <a:pt x="567" y="525"/>
                    </a:cubicBezTo>
                    <a:cubicBezTo>
                      <a:pt x="555" y="528"/>
                      <a:pt x="542" y="537"/>
                      <a:pt x="536" y="540"/>
                    </a:cubicBezTo>
                    <a:cubicBezTo>
                      <a:pt x="536" y="540"/>
                      <a:pt x="536" y="540"/>
                      <a:pt x="536" y="540"/>
                    </a:cubicBezTo>
                    <a:cubicBezTo>
                      <a:pt x="539" y="540"/>
                      <a:pt x="542" y="539"/>
                      <a:pt x="545" y="537"/>
                    </a:cubicBezTo>
                    <a:cubicBezTo>
                      <a:pt x="548" y="536"/>
                      <a:pt x="551" y="534"/>
                      <a:pt x="553" y="534"/>
                    </a:cubicBezTo>
                    <a:cubicBezTo>
                      <a:pt x="555" y="534"/>
                      <a:pt x="556" y="535"/>
                      <a:pt x="558" y="536"/>
                    </a:cubicBezTo>
                    <a:cubicBezTo>
                      <a:pt x="560" y="532"/>
                      <a:pt x="564" y="530"/>
                      <a:pt x="567" y="530"/>
                    </a:cubicBezTo>
                    <a:cubicBezTo>
                      <a:pt x="569" y="530"/>
                      <a:pt x="570" y="530"/>
                      <a:pt x="572" y="531"/>
                    </a:cubicBezTo>
                    <a:cubicBezTo>
                      <a:pt x="565" y="538"/>
                      <a:pt x="557" y="537"/>
                      <a:pt x="554" y="545"/>
                    </a:cubicBezTo>
                    <a:cubicBezTo>
                      <a:pt x="554" y="545"/>
                      <a:pt x="553" y="545"/>
                      <a:pt x="553" y="545"/>
                    </a:cubicBezTo>
                    <a:cubicBezTo>
                      <a:pt x="552" y="545"/>
                      <a:pt x="551" y="545"/>
                      <a:pt x="550" y="546"/>
                    </a:cubicBezTo>
                    <a:cubicBezTo>
                      <a:pt x="549" y="546"/>
                      <a:pt x="548" y="546"/>
                      <a:pt x="547" y="546"/>
                    </a:cubicBezTo>
                    <a:cubicBezTo>
                      <a:pt x="546" y="546"/>
                      <a:pt x="546" y="546"/>
                      <a:pt x="547" y="544"/>
                    </a:cubicBezTo>
                    <a:cubicBezTo>
                      <a:pt x="532" y="550"/>
                      <a:pt x="499" y="555"/>
                      <a:pt x="489" y="576"/>
                    </a:cubicBezTo>
                    <a:cubicBezTo>
                      <a:pt x="489" y="575"/>
                      <a:pt x="487" y="575"/>
                      <a:pt x="486" y="575"/>
                    </a:cubicBezTo>
                    <a:cubicBezTo>
                      <a:pt x="485" y="575"/>
                      <a:pt x="483" y="575"/>
                      <a:pt x="481" y="576"/>
                    </a:cubicBezTo>
                    <a:cubicBezTo>
                      <a:pt x="480" y="576"/>
                      <a:pt x="478" y="577"/>
                      <a:pt x="477" y="577"/>
                    </a:cubicBezTo>
                    <a:cubicBezTo>
                      <a:pt x="476" y="577"/>
                      <a:pt x="476" y="576"/>
                      <a:pt x="475" y="576"/>
                    </a:cubicBezTo>
                    <a:cubicBezTo>
                      <a:pt x="478" y="570"/>
                      <a:pt x="482" y="569"/>
                      <a:pt x="485" y="567"/>
                    </a:cubicBezTo>
                    <a:cubicBezTo>
                      <a:pt x="485" y="567"/>
                      <a:pt x="485" y="567"/>
                      <a:pt x="484" y="567"/>
                    </a:cubicBezTo>
                    <a:cubicBezTo>
                      <a:pt x="479" y="567"/>
                      <a:pt x="471" y="572"/>
                      <a:pt x="465" y="574"/>
                    </a:cubicBezTo>
                    <a:cubicBezTo>
                      <a:pt x="462" y="576"/>
                      <a:pt x="462" y="577"/>
                      <a:pt x="462" y="577"/>
                    </a:cubicBezTo>
                    <a:cubicBezTo>
                      <a:pt x="462" y="577"/>
                      <a:pt x="465" y="576"/>
                      <a:pt x="468" y="574"/>
                    </a:cubicBezTo>
                    <a:cubicBezTo>
                      <a:pt x="471" y="573"/>
                      <a:pt x="474" y="572"/>
                      <a:pt x="475" y="572"/>
                    </a:cubicBezTo>
                    <a:cubicBezTo>
                      <a:pt x="476" y="572"/>
                      <a:pt x="476" y="572"/>
                      <a:pt x="477" y="572"/>
                    </a:cubicBezTo>
                    <a:cubicBezTo>
                      <a:pt x="472" y="575"/>
                      <a:pt x="463" y="576"/>
                      <a:pt x="462" y="580"/>
                    </a:cubicBezTo>
                    <a:cubicBezTo>
                      <a:pt x="464" y="580"/>
                      <a:pt x="466" y="578"/>
                      <a:pt x="467" y="578"/>
                    </a:cubicBezTo>
                    <a:cubicBezTo>
                      <a:pt x="468" y="578"/>
                      <a:pt x="469" y="579"/>
                      <a:pt x="469" y="580"/>
                    </a:cubicBezTo>
                    <a:cubicBezTo>
                      <a:pt x="451" y="590"/>
                      <a:pt x="417" y="594"/>
                      <a:pt x="402" y="609"/>
                    </a:cubicBezTo>
                    <a:cubicBezTo>
                      <a:pt x="403" y="609"/>
                      <a:pt x="404" y="609"/>
                      <a:pt x="404" y="609"/>
                    </a:cubicBezTo>
                    <a:cubicBezTo>
                      <a:pt x="406" y="609"/>
                      <a:pt x="404" y="612"/>
                      <a:pt x="406" y="614"/>
                    </a:cubicBezTo>
                    <a:cubicBezTo>
                      <a:pt x="407" y="613"/>
                      <a:pt x="408" y="612"/>
                      <a:pt x="409" y="612"/>
                    </a:cubicBezTo>
                    <a:cubicBezTo>
                      <a:pt x="411" y="612"/>
                      <a:pt x="413" y="616"/>
                      <a:pt x="417" y="617"/>
                    </a:cubicBezTo>
                    <a:cubicBezTo>
                      <a:pt x="411" y="624"/>
                      <a:pt x="403" y="624"/>
                      <a:pt x="395" y="626"/>
                    </a:cubicBezTo>
                    <a:cubicBezTo>
                      <a:pt x="396" y="626"/>
                      <a:pt x="396" y="625"/>
                      <a:pt x="396" y="625"/>
                    </a:cubicBezTo>
                    <a:cubicBezTo>
                      <a:pt x="396" y="625"/>
                      <a:pt x="396" y="625"/>
                      <a:pt x="395" y="625"/>
                    </a:cubicBezTo>
                    <a:cubicBezTo>
                      <a:pt x="394" y="625"/>
                      <a:pt x="393" y="624"/>
                      <a:pt x="392" y="623"/>
                    </a:cubicBezTo>
                    <a:cubicBezTo>
                      <a:pt x="393" y="623"/>
                      <a:pt x="395" y="622"/>
                      <a:pt x="394" y="621"/>
                    </a:cubicBezTo>
                    <a:cubicBezTo>
                      <a:pt x="394" y="621"/>
                      <a:pt x="393" y="621"/>
                      <a:pt x="393" y="621"/>
                    </a:cubicBezTo>
                    <a:cubicBezTo>
                      <a:pt x="390" y="621"/>
                      <a:pt x="391" y="625"/>
                      <a:pt x="389" y="628"/>
                    </a:cubicBezTo>
                    <a:cubicBezTo>
                      <a:pt x="389" y="628"/>
                      <a:pt x="388" y="628"/>
                      <a:pt x="388" y="628"/>
                    </a:cubicBezTo>
                    <a:cubicBezTo>
                      <a:pt x="387" y="626"/>
                      <a:pt x="387" y="625"/>
                      <a:pt x="388" y="624"/>
                    </a:cubicBezTo>
                    <a:cubicBezTo>
                      <a:pt x="386" y="627"/>
                      <a:pt x="378" y="628"/>
                      <a:pt x="377" y="632"/>
                    </a:cubicBezTo>
                    <a:cubicBezTo>
                      <a:pt x="377" y="632"/>
                      <a:pt x="377" y="632"/>
                      <a:pt x="377" y="632"/>
                    </a:cubicBezTo>
                    <a:cubicBezTo>
                      <a:pt x="378" y="632"/>
                      <a:pt x="379" y="632"/>
                      <a:pt x="379" y="634"/>
                    </a:cubicBezTo>
                    <a:cubicBezTo>
                      <a:pt x="381" y="633"/>
                      <a:pt x="384" y="632"/>
                      <a:pt x="387" y="631"/>
                    </a:cubicBezTo>
                    <a:cubicBezTo>
                      <a:pt x="388" y="633"/>
                      <a:pt x="387" y="634"/>
                      <a:pt x="386" y="637"/>
                    </a:cubicBezTo>
                    <a:cubicBezTo>
                      <a:pt x="385" y="637"/>
                      <a:pt x="385" y="637"/>
                      <a:pt x="384" y="638"/>
                    </a:cubicBezTo>
                    <a:cubicBezTo>
                      <a:pt x="384" y="637"/>
                      <a:pt x="383" y="636"/>
                      <a:pt x="382" y="636"/>
                    </a:cubicBezTo>
                    <a:cubicBezTo>
                      <a:pt x="381" y="636"/>
                      <a:pt x="381" y="636"/>
                      <a:pt x="380" y="636"/>
                    </a:cubicBezTo>
                    <a:cubicBezTo>
                      <a:pt x="380" y="637"/>
                      <a:pt x="380" y="637"/>
                      <a:pt x="380" y="637"/>
                    </a:cubicBezTo>
                    <a:cubicBezTo>
                      <a:pt x="375" y="637"/>
                      <a:pt x="369" y="641"/>
                      <a:pt x="364" y="643"/>
                    </a:cubicBezTo>
                    <a:cubicBezTo>
                      <a:pt x="364" y="643"/>
                      <a:pt x="364" y="642"/>
                      <a:pt x="364" y="642"/>
                    </a:cubicBezTo>
                    <a:cubicBezTo>
                      <a:pt x="369" y="641"/>
                      <a:pt x="375" y="637"/>
                      <a:pt x="377" y="635"/>
                    </a:cubicBezTo>
                    <a:cubicBezTo>
                      <a:pt x="376" y="635"/>
                      <a:pt x="376" y="635"/>
                      <a:pt x="376" y="635"/>
                    </a:cubicBezTo>
                    <a:cubicBezTo>
                      <a:pt x="372" y="635"/>
                      <a:pt x="370" y="632"/>
                      <a:pt x="366" y="630"/>
                    </a:cubicBezTo>
                    <a:cubicBezTo>
                      <a:pt x="364" y="630"/>
                      <a:pt x="360" y="633"/>
                      <a:pt x="358" y="633"/>
                    </a:cubicBezTo>
                    <a:cubicBezTo>
                      <a:pt x="357" y="633"/>
                      <a:pt x="356" y="633"/>
                      <a:pt x="356" y="632"/>
                    </a:cubicBezTo>
                    <a:cubicBezTo>
                      <a:pt x="356" y="631"/>
                      <a:pt x="356" y="631"/>
                      <a:pt x="356" y="631"/>
                    </a:cubicBezTo>
                    <a:cubicBezTo>
                      <a:pt x="361" y="630"/>
                      <a:pt x="366" y="629"/>
                      <a:pt x="370" y="628"/>
                    </a:cubicBezTo>
                    <a:cubicBezTo>
                      <a:pt x="370" y="628"/>
                      <a:pt x="370" y="628"/>
                      <a:pt x="370" y="628"/>
                    </a:cubicBezTo>
                    <a:cubicBezTo>
                      <a:pt x="381" y="624"/>
                      <a:pt x="394" y="620"/>
                      <a:pt x="400" y="612"/>
                    </a:cubicBezTo>
                    <a:cubicBezTo>
                      <a:pt x="401" y="612"/>
                      <a:pt x="401" y="612"/>
                      <a:pt x="401" y="612"/>
                    </a:cubicBezTo>
                    <a:cubicBezTo>
                      <a:pt x="401" y="612"/>
                      <a:pt x="401" y="612"/>
                      <a:pt x="401" y="612"/>
                    </a:cubicBezTo>
                    <a:cubicBezTo>
                      <a:pt x="401" y="611"/>
                      <a:pt x="401" y="611"/>
                      <a:pt x="401" y="611"/>
                    </a:cubicBezTo>
                    <a:cubicBezTo>
                      <a:pt x="400" y="612"/>
                      <a:pt x="400" y="612"/>
                      <a:pt x="400" y="612"/>
                    </a:cubicBezTo>
                    <a:cubicBezTo>
                      <a:pt x="399" y="612"/>
                      <a:pt x="398" y="612"/>
                      <a:pt x="396" y="613"/>
                    </a:cubicBezTo>
                    <a:cubicBezTo>
                      <a:pt x="395" y="612"/>
                      <a:pt x="396" y="610"/>
                      <a:pt x="398" y="608"/>
                    </a:cubicBezTo>
                    <a:cubicBezTo>
                      <a:pt x="392" y="610"/>
                      <a:pt x="387" y="615"/>
                      <a:pt x="381" y="617"/>
                    </a:cubicBezTo>
                    <a:cubicBezTo>
                      <a:pt x="381" y="617"/>
                      <a:pt x="380" y="617"/>
                      <a:pt x="380" y="616"/>
                    </a:cubicBezTo>
                    <a:cubicBezTo>
                      <a:pt x="384" y="610"/>
                      <a:pt x="404" y="607"/>
                      <a:pt x="402" y="595"/>
                    </a:cubicBezTo>
                    <a:cubicBezTo>
                      <a:pt x="418" y="588"/>
                      <a:pt x="433" y="583"/>
                      <a:pt x="446" y="579"/>
                    </a:cubicBezTo>
                    <a:cubicBezTo>
                      <a:pt x="466" y="574"/>
                      <a:pt x="475" y="565"/>
                      <a:pt x="489" y="557"/>
                    </a:cubicBezTo>
                    <a:cubicBezTo>
                      <a:pt x="491" y="554"/>
                      <a:pt x="485" y="554"/>
                      <a:pt x="491" y="552"/>
                    </a:cubicBezTo>
                    <a:cubicBezTo>
                      <a:pt x="491" y="550"/>
                      <a:pt x="490" y="549"/>
                      <a:pt x="489" y="549"/>
                    </a:cubicBezTo>
                    <a:cubicBezTo>
                      <a:pt x="488" y="549"/>
                      <a:pt x="488" y="549"/>
                      <a:pt x="487" y="550"/>
                    </a:cubicBezTo>
                    <a:cubicBezTo>
                      <a:pt x="486" y="550"/>
                      <a:pt x="486" y="550"/>
                      <a:pt x="485" y="550"/>
                    </a:cubicBezTo>
                    <a:cubicBezTo>
                      <a:pt x="485" y="550"/>
                      <a:pt x="485" y="550"/>
                      <a:pt x="484" y="550"/>
                    </a:cubicBezTo>
                    <a:cubicBezTo>
                      <a:pt x="486" y="547"/>
                      <a:pt x="489" y="549"/>
                      <a:pt x="490" y="544"/>
                    </a:cubicBezTo>
                    <a:cubicBezTo>
                      <a:pt x="489" y="544"/>
                      <a:pt x="488" y="544"/>
                      <a:pt x="488" y="544"/>
                    </a:cubicBezTo>
                    <a:cubicBezTo>
                      <a:pt x="483" y="544"/>
                      <a:pt x="479" y="546"/>
                      <a:pt x="475" y="548"/>
                    </a:cubicBezTo>
                    <a:cubicBezTo>
                      <a:pt x="470" y="550"/>
                      <a:pt x="466" y="552"/>
                      <a:pt x="461" y="552"/>
                    </a:cubicBezTo>
                    <a:cubicBezTo>
                      <a:pt x="459" y="552"/>
                      <a:pt x="457" y="552"/>
                      <a:pt x="454" y="550"/>
                    </a:cubicBezTo>
                    <a:cubicBezTo>
                      <a:pt x="461" y="547"/>
                      <a:pt x="468" y="544"/>
                      <a:pt x="476" y="541"/>
                    </a:cubicBezTo>
                    <a:cubicBezTo>
                      <a:pt x="476" y="541"/>
                      <a:pt x="476" y="541"/>
                      <a:pt x="476" y="541"/>
                    </a:cubicBezTo>
                    <a:cubicBezTo>
                      <a:pt x="476" y="541"/>
                      <a:pt x="476" y="541"/>
                      <a:pt x="476" y="541"/>
                    </a:cubicBezTo>
                    <a:cubicBezTo>
                      <a:pt x="476" y="541"/>
                      <a:pt x="476" y="541"/>
                      <a:pt x="476" y="541"/>
                    </a:cubicBezTo>
                    <a:cubicBezTo>
                      <a:pt x="476" y="541"/>
                      <a:pt x="476" y="541"/>
                      <a:pt x="476" y="541"/>
                    </a:cubicBezTo>
                    <a:cubicBezTo>
                      <a:pt x="479" y="540"/>
                      <a:pt x="482" y="539"/>
                      <a:pt x="485" y="538"/>
                    </a:cubicBezTo>
                    <a:cubicBezTo>
                      <a:pt x="488" y="537"/>
                      <a:pt x="491" y="537"/>
                      <a:pt x="493" y="535"/>
                    </a:cubicBezTo>
                    <a:cubicBezTo>
                      <a:pt x="499" y="533"/>
                      <a:pt x="504" y="530"/>
                      <a:pt x="509" y="527"/>
                    </a:cubicBezTo>
                    <a:cubicBezTo>
                      <a:pt x="511" y="527"/>
                      <a:pt x="514" y="527"/>
                      <a:pt x="516" y="527"/>
                    </a:cubicBezTo>
                    <a:cubicBezTo>
                      <a:pt x="521" y="527"/>
                      <a:pt x="526" y="526"/>
                      <a:pt x="532" y="523"/>
                    </a:cubicBezTo>
                    <a:cubicBezTo>
                      <a:pt x="532" y="523"/>
                      <a:pt x="532" y="522"/>
                      <a:pt x="533" y="522"/>
                    </a:cubicBezTo>
                    <a:cubicBezTo>
                      <a:pt x="536" y="521"/>
                      <a:pt x="541" y="518"/>
                      <a:pt x="544" y="518"/>
                    </a:cubicBezTo>
                    <a:cubicBezTo>
                      <a:pt x="546" y="518"/>
                      <a:pt x="547" y="519"/>
                      <a:pt x="548" y="521"/>
                    </a:cubicBezTo>
                    <a:cubicBezTo>
                      <a:pt x="543" y="523"/>
                      <a:pt x="539" y="526"/>
                      <a:pt x="537" y="529"/>
                    </a:cubicBezTo>
                    <a:moveTo>
                      <a:pt x="142" y="455"/>
                    </a:moveTo>
                    <a:cubicBezTo>
                      <a:pt x="141" y="451"/>
                      <a:pt x="149" y="450"/>
                      <a:pt x="151" y="447"/>
                    </a:cubicBezTo>
                    <a:cubicBezTo>
                      <a:pt x="155" y="452"/>
                      <a:pt x="147" y="453"/>
                      <a:pt x="142" y="455"/>
                    </a:cubicBezTo>
                    <a:moveTo>
                      <a:pt x="309" y="433"/>
                    </a:moveTo>
                    <a:cubicBezTo>
                      <a:pt x="312" y="431"/>
                      <a:pt x="315" y="427"/>
                      <a:pt x="318" y="427"/>
                    </a:cubicBezTo>
                    <a:cubicBezTo>
                      <a:pt x="319" y="427"/>
                      <a:pt x="320" y="427"/>
                      <a:pt x="321" y="428"/>
                    </a:cubicBezTo>
                    <a:cubicBezTo>
                      <a:pt x="317" y="430"/>
                      <a:pt x="313" y="432"/>
                      <a:pt x="309" y="433"/>
                    </a:cubicBezTo>
                    <a:moveTo>
                      <a:pt x="240" y="427"/>
                    </a:moveTo>
                    <a:cubicBezTo>
                      <a:pt x="239" y="426"/>
                      <a:pt x="242" y="425"/>
                      <a:pt x="243" y="424"/>
                    </a:cubicBezTo>
                    <a:cubicBezTo>
                      <a:pt x="243" y="423"/>
                      <a:pt x="242" y="422"/>
                      <a:pt x="241" y="420"/>
                    </a:cubicBezTo>
                    <a:cubicBezTo>
                      <a:pt x="244" y="419"/>
                      <a:pt x="246" y="418"/>
                      <a:pt x="248" y="417"/>
                    </a:cubicBezTo>
                    <a:cubicBezTo>
                      <a:pt x="246" y="421"/>
                      <a:pt x="248" y="420"/>
                      <a:pt x="248" y="424"/>
                    </a:cubicBezTo>
                    <a:cubicBezTo>
                      <a:pt x="245" y="425"/>
                      <a:pt x="242" y="426"/>
                      <a:pt x="240" y="427"/>
                    </a:cubicBezTo>
                    <a:moveTo>
                      <a:pt x="253" y="417"/>
                    </a:moveTo>
                    <a:cubicBezTo>
                      <a:pt x="252" y="414"/>
                      <a:pt x="255" y="413"/>
                      <a:pt x="258" y="411"/>
                    </a:cubicBezTo>
                    <a:cubicBezTo>
                      <a:pt x="262" y="415"/>
                      <a:pt x="255" y="415"/>
                      <a:pt x="253" y="417"/>
                    </a:cubicBezTo>
                    <a:moveTo>
                      <a:pt x="257" y="420"/>
                    </a:moveTo>
                    <a:cubicBezTo>
                      <a:pt x="258" y="417"/>
                      <a:pt x="262" y="414"/>
                      <a:pt x="267" y="412"/>
                    </a:cubicBezTo>
                    <a:cubicBezTo>
                      <a:pt x="256" y="412"/>
                      <a:pt x="271" y="410"/>
                      <a:pt x="276" y="405"/>
                    </a:cubicBezTo>
                    <a:cubicBezTo>
                      <a:pt x="276" y="407"/>
                      <a:pt x="277" y="407"/>
                      <a:pt x="278" y="407"/>
                    </a:cubicBezTo>
                    <a:cubicBezTo>
                      <a:pt x="278" y="407"/>
                      <a:pt x="278" y="407"/>
                      <a:pt x="279" y="407"/>
                    </a:cubicBezTo>
                    <a:cubicBezTo>
                      <a:pt x="279" y="407"/>
                      <a:pt x="279" y="407"/>
                      <a:pt x="280" y="407"/>
                    </a:cubicBezTo>
                    <a:cubicBezTo>
                      <a:pt x="280" y="407"/>
                      <a:pt x="281" y="408"/>
                      <a:pt x="281" y="409"/>
                    </a:cubicBezTo>
                    <a:cubicBezTo>
                      <a:pt x="273" y="413"/>
                      <a:pt x="265" y="416"/>
                      <a:pt x="257" y="420"/>
                    </a:cubicBezTo>
                    <a:moveTo>
                      <a:pt x="349" y="415"/>
                    </a:moveTo>
                    <a:cubicBezTo>
                      <a:pt x="358" y="406"/>
                      <a:pt x="376" y="397"/>
                      <a:pt x="386" y="392"/>
                    </a:cubicBezTo>
                    <a:cubicBezTo>
                      <a:pt x="376" y="401"/>
                      <a:pt x="362" y="411"/>
                      <a:pt x="349" y="415"/>
                    </a:cubicBezTo>
                    <a:moveTo>
                      <a:pt x="199" y="388"/>
                    </a:moveTo>
                    <a:cubicBezTo>
                      <a:pt x="200" y="383"/>
                      <a:pt x="205" y="385"/>
                      <a:pt x="210" y="384"/>
                    </a:cubicBezTo>
                    <a:cubicBezTo>
                      <a:pt x="210" y="387"/>
                      <a:pt x="203" y="385"/>
                      <a:pt x="199" y="388"/>
                    </a:cubicBezTo>
                    <a:moveTo>
                      <a:pt x="204" y="408"/>
                    </a:moveTo>
                    <a:cubicBezTo>
                      <a:pt x="205" y="401"/>
                      <a:pt x="216" y="397"/>
                      <a:pt x="222" y="394"/>
                    </a:cubicBezTo>
                    <a:cubicBezTo>
                      <a:pt x="235" y="389"/>
                      <a:pt x="248" y="386"/>
                      <a:pt x="261" y="380"/>
                    </a:cubicBezTo>
                    <a:cubicBezTo>
                      <a:pt x="240" y="395"/>
                      <a:pt x="232" y="393"/>
                      <a:pt x="204" y="408"/>
                    </a:cubicBezTo>
                    <a:moveTo>
                      <a:pt x="213" y="387"/>
                    </a:moveTo>
                    <a:cubicBezTo>
                      <a:pt x="213" y="383"/>
                      <a:pt x="222" y="382"/>
                      <a:pt x="226" y="380"/>
                    </a:cubicBezTo>
                    <a:cubicBezTo>
                      <a:pt x="225" y="384"/>
                      <a:pt x="217" y="384"/>
                      <a:pt x="213" y="387"/>
                    </a:cubicBezTo>
                    <a:moveTo>
                      <a:pt x="433" y="374"/>
                    </a:moveTo>
                    <a:cubicBezTo>
                      <a:pt x="431" y="371"/>
                      <a:pt x="438" y="371"/>
                      <a:pt x="440" y="369"/>
                    </a:cubicBezTo>
                    <a:cubicBezTo>
                      <a:pt x="441" y="372"/>
                      <a:pt x="435" y="372"/>
                      <a:pt x="433" y="374"/>
                    </a:cubicBezTo>
                    <a:moveTo>
                      <a:pt x="463" y="360"/>
                    </a:moveTo>
                    <a:cubicBezTo>
                      <a:pt x="459" y="360"/>
                      <a:pt x="463" y="356"/>
                      <a:pt x="466" y="356"/>
                    </a:cubicBezTo>
                    <a:cubicBezTo>
                      <a:pt x="467" y="358"/>
                      <a:pt x="462" y="358"/>
                      <a:pt x="463" y="360"/>
                    </a:cubicBezTo>
                    <a:cubicBezTo>
                      <a:pt x="463" y="360"/>
                      <a:pt x="463" y="360"/>
                      <a:pt x="463" y="360"/>
                    </a:cubicBezTo>
                    <a:moveTo>
                      <a:pt x="332" y="330"/>
                    </a:moveTo>
                    <a:cubicBezTo>
                      <a:pt x="329" y="330"/>
                      <a:pt x="327" y="328"/>
                      <a:pt x="325" y="326"/>
                    </a:cubicBezTo>
                    <a:cubicBezTo>
                      <a:pt x="330" y="324"/>
                      <a:pt x="336" y="320"/>
                      <a:pt x="340" y="320"/>
                    </a:cubicBezTo>
                    <a:cubicBezTo>
                      <a:pt x="340" y="320"/>
                      <a:pt x="341" y="320"/>
                      <a:pt x="341" y="320"/>
                    </a:cubicBezTo>
                    <a:cubicBezTo>
                      <a:pt x="343" y="328"/>
                      <a:pt x="327" y="323"/>
                      <a:pt x="336" y="329"/>
                    </a:cubicBezTo>
                    <a:cubicBezTo>
                      <a:pt x="334" y="330"/>
                      <a:pt x="333" y="330"/>
                      <a:pt x="332" y="330"/>
                    </a:cubicBezTo>
                    <a:moveTo>
                      <a:pt x="363" y="312"/>
                    </a:moveTo>
                    <a:cubicBezTo>
                      <a:pt x="362" y="312"/>
                      <a:pt x="361" y="311"/>
                      <a:pt x="360" y="309"/>
                    </a:cubicBezTo>
                    <a:cubicBezTo>
                      <a:pt x="363" y="307"/>
                      <a:pt x="368" y="303"/>
                      <a:pt x="372" y="303"/>
                    </a:cubicBezTo>
                    <a:cubicBezTo>
                      <a:pt x="374" y="303"/>
                      <a:pt x="375" y="304"/>
                      <a:pt x="376" y="305"/>
                    </a:cubicBezTo>
                    <a:cubicBezTo>
                      <a:pt x="372" y="306"/>
                      <a:pt x="367" y="306"/>
                      <a:pt x="367" y="311"/>
                    </a:cubicBezTo>
                    <a:cubicBezTo>
                      <a:pt x="366" y="311"/>
                      <a:pt x="365" y="312"/>
                      <a:pt x="363" y="312"/>
                    </a:cubicBezTo>
                    <a:moveTo>
                      <a:pt x="378" y="305"/>
                    </a:moveTo>
                    <a:cubicBezTo>
                      <a:pt x="379" y="302"/>
                      <a:pt x="384" y="300"/>
                      <a:pt x="388" y="300"/>
                    </a:cubicBezTo>
                    <a:cubicBezTo>
                      <a:pt x="390" y="300"/>
                      <a:pt x="391" y="300"/>
                      <a:pt x="392" y="302"/>
                    </a:cubicBezTo>
                    <a:cubicBezTo>
                      <a:pt x="391" y="304"/>
                      <a:pt x="389" y="305"/>
                      <a:pt x="388" y="305"/>
                    </a:cubicBezTo>
                    <a:cubicBezTo>
                      <a:pt x="387" y="305"/>
                      <a:pt x="386" y="305"/>
                      <a:pt x="384" y="304"/>
                    </a:cubicBezTo>
                    <a:cubicBezTo>
                      <a:pt x="383" y="304"/>
                      <a:pt x="382" y="304"/>
                      <a:pt x="381" y="304"/>
                    </a:cubicBezTo>
                    <a:cubicBezTo>
                      <a:pt x="380" y="304"/>
                      <a:pt x="379" y="304"/>
                      <a:pt x="378" y="305"/>
                    </a:cubicBezTo>
                    <a:moveTo>
                      <a:pt x="647" y="268"/>
                    </a:moveTo>
                    <a:cubicBezTo>
                      <a:pt x="647" y="268"/>
                      <a:pt x="648" y="268"/>
                      <a:pt x="649" y="268"/>
                    </a:cubicBezTo>
                    <a:cubicBezTo>
                      <a:pt x="649" y="269"/>
                      <a:pt x="646" y="273"/>
                      <a:pt x="644" y="273"/>
                    </a:cubicBezTo>
                    <a:cubicBezTo>
                      <a:pt x="643" y="273"/>
                      <a:pt x="642" y="272"/>
                      <a:pt x="642" y="269"/>
                    </a:cubicBezTo>
                    <a:cubicBezTo>
                      <a:pt x="643" y="268"/>
                      <a:pt x="644" y="268"/>
                      <a:pt x="644" y="268"/>
                    </a:cubicBezTo>
                    <a:cubicBezTo>
                      <a:pt x="645" y="268"/>
                      <a:pt x="645" y="268"/>
                      <a:pt x="646" y="268"/>
                    </a:cubicBezTo>
                    <a:cubicBezTo>
                      <a:pt x="646" y="268"/>
                      <a:pt x="646" y="268"/>
                      <a:pt x="647" y="268"/>
                    </a:cubicBezTo>
                    <a:moveTo>
                      <a:pt x="458" y="268"/>
                    </a:moveTo>
                    <a:cubicBezTo>
                      <a:pt x="457" y="268"/>
                      <a:pt x="457" y="268"/>
                      <a:pt x="457" y="267"/>
                    </a:cubicBezTo>
                    <a:cubicBezTo>
                      <a:pt x="457" y="261"/>
                      <a:pt x="467" y="262"/>
                      <a:pt x="471" y="261"/>
                    </a:cubicBezTo>
                    <a:cubicBezTo>
                      <a:pt x="470" y="264"/>
                      <a:pt x="461" y="268"/>
                      <a:pt x="458" y="268"/>
                    </a:cubicBezTo>
                    <a:moveTo>
                      <a:pt x="961" y="267"/>
                    </a:moveTo>
                    <a:cubicBezTo>
                      <a:pt x="961" y="266"/>
                      <a:pt x="961" y="266"/>
                      <a:pt x="962" y="266"/>
                    </a:cubicBezTo>
                    <a:cubicBezTo>
                      <a:pt x="966" y="263"/>
                      <a:pt x="971" y="260"/>
                      <a:pt x="976" y="257"/>
                    </a:cubicBezTo>
                    <a:cubicBezTo>
                      <a:pt x="977" y="265"/>
                      <a:pt x="966" y="264"/>
                      <a:pt x="961" y="267"/>
                    </a:cubicBezTo>
                    <a:moveTo>
                      <a:pt x="993" y="256"/>
                    </a:moveTo>
                    <a:cubicBezTo>
                      <a:pt x="994" y="253"/>
                      <a:pt x="996" y="252"/>
                      <a:pt x="997" y="252"/>
                    </a:cubicBezTo>
                    <a:cubicBezTo>
                      <a:pt x="999" y="252"/>
                      <a:pt x="999" y="255"/>
                      <a:pt x="993" y="256"/>
                    </a:cubicBezTo>
                    <a:moveTo>
                      <a:pt x="477" y="263"/>
                    </a:moveTo>
                    <a:cubicBezTo>
                      <a:pt x="474" y="257"/>
                      <a:pt x="488" y="257"/>
                      <a:pt x="484" y="251"/>
                    </a:cubicBezTo>
                    <a:cubicBezTo>
                      <a:pt x="489" y="251"/>
                      <a:pt x="493" y="251"/>
                      <a:pt x="497" y="250"/>
                    </a:cubicBezTo>
                    <a:cubicBezTo>
                      <a:pt x="494" y="256"/>
                      <a:pt x="485" y="260"/>
                      <a:pt x="477" y="263"/>
                    </a:cubicBezTo>
                    <a:moveTo>
                      <a:pt x="680" y="257"/>
                    </a:moveTo>
                    <a:cubicBezTo>
                      <a:pt x="678" y="257"/>
                      <a:pt x="676" y="256"/>
                      <a:pt x="675" y="255"/>
                    </a:cubicBezTo>
                    <a:cubicBezTo>
                      <a:pt x="681" y="252"/>
                      <a:pt x="687" y="250"/>
                      <a:pt x="692" y="247"/>
                    </a:cubicBezTo>
                    <a:cubicBezTo>
                      <a:pt x="693" y="253"/>
                      <a:pt x="685" y="257"/>
                      <a:pt x="680" y="257"/>
                    </a:cubicBezTo>
                    <a:moveTo>
                      <a:pt x="507" y="249"/>
                    </a:moveTo>
                    <a:cubicBezTo>
                      <a:pt x="506" y="242"/>
                      <a:pt x="514" y="243"/>
                      <a:pt x="520" y="240"/>
                    </a:cubicBezTo>
                    <a:cubicBezTo>
                      <a:pt x="520" y="242"/>
                      <a:pt x="517" y="242"/>
                      <a:pt x="518" y="244"/>
                    </a:cubicBezTo>
                    <a:cubicBezTo>
                      <a:pt x="518" y="245"/>
                      <a:pt x="519" y="245"/>
                      <a:pt x="519" y="245"/>
                    </a:cubicBezTo>
                    <a:cubicBezTo>
                      <a:pt x="519" y="245"/>
                      <a:pt x="520" y="245"/>
                      <a:pt x="520" y="245"/>
                    </a:cubicBezTo>
                    <a:cubicBezTo>
                      <a:pt x="520" y="245"/>
                      <a:pt x="520" y="245"/>
                      <a:pt x="520" y="245"/>
                    </a:cubicBezTo>
                    <a:cubicBezTo>
                      <a:pt x="520" y="245"/>
                      <a:pt x="520" y="245"/>
                      <a:pt x="520" y="245"/>
                    </a:cubicBezTo>
                    <a:cubicBezTo>
                      <a:pt x="517" y="247"/>
                      <a:pt x="513" y="246"/>
                      <a:pt x="507" y="249"/>
                    </a:cubicBezTo>
                    <a:moveTo>
                      <a:pt x="678" y="246"/>
                    </a:moveTo>
                    <a:cubicBezTo>
                      <a:pt x="676" y="246"/>
                      <a:pt x="674" y="246"/>
                      <a:pt x="674" y="244"/>
                    </a:cubicBezTo>
                    <a:cubicBezTo>
                      <a:pt x="681" y="242"/>
                      <a:pt x="689" y="236"/>
                      <a:pt x="695" y="236"/>
                    </a:cubicBezTo>
                    <a:cubicBezTo>
                      <a:pt x="695" y="236"/>
                      <a:pt x="695" y="236"/>
                      <a:pt x="696" y="236"/>
                    </a:cubicBezTo>
                    <a:cubicBezTo>
                      <a:pt x="695" y="240"/>
                      <a:pt x="685" y="246"/>
                      <a:pt x="678" y="246"/>
                    </a:cubicBezTo>
                    <a:moveTo>
                      <a:pt x="997" y="250"/>
                    </a:moveTo>
                    <a:cubicBezTo>
                      <a:pt x="1004" y="241"/>
                      <a:pt x="1022" y="236"/>
                      <a:pt x="1031" y="234"/>
                    </a:cubicBezTo>
                    <a:cubicBezTo>
                      <a:pt x="1032" y="237"/>
                      <a:pt x="1025" y="237"/>
                      <a:pt x="1022" y="239"/>
                    </a:cubicBezTo>
                    <a:cubicBezTo>
                      <a:pt x="1021" y="241"/>
                      <a:pt x="1023" y="245"/>
                      <a:pt x="1017" y="246"/>
                    </a:cubicBezTo>
                    <a:cubicBezTo>
                      <a:pt x="1018" y="246"/>
                      <a:pt x="1018" y="246"/>
                      <a:pt x="1019" y="246"/>
                    </a:cubicBezTo>
                    <a:cubicBezTo>
                      <a:pt x="1023" y="246"/>
                      <a:pt x="1028" y="242"/>
                      <a:pt x="1032" y="241"/>
                    </a:cubicBezTo>
                    <a:cubicBezTo>
                      <a:pt x="1032" y="241"/>
                      <a:pt x="1032" y="241"/>
                      <a:pt x="1032" y="241"/>
                    </a:cubicBezTo>
                    <a:cubicBezTo>
                      <a:pt x="1032" y="241"/>
                      <a:pt x="1032" y="241"/>
                      <a:pt x="1032" y="241"/>
                    </a:cubicBezTo>
                    <a:cubicBezTo>
                      <a:pt x="1027" y="251"/>
                      <a:pt x="1009" y="257"/>
                      <a:pt x="993" y="264"/>
                    </a:cubicBezTo>
                    <a:cubicBezTo>
                      <a:pt x="996" y="256"/>
                      <a:pt x="1002" y="255"/>
                      <a:pt x="1009" y="249"/>
                    </a:cubicBezTo>
                    <a:cubicBezTo>
                      <a:pt x="1008" y="248"/>
                      <a:pt x="1007" y="248"/>
                      <a:pt x="1007" y="248"/>
                    </a:cubicBezTo>
                    <a:cubicBezTo>
                      <a:pt x="1005" y="248"/>
                      <a:pt x="1004" y="252"/>
                      <a:pt x="1001" y="253"/>
                    </a:cubicBezTo>
                    <a:cubicBezTo>
                      <a:pt x="1000" y="251"/>
                      <a:pt x="999" y="250"/>
                      <a:pt x="997" y="250"/>
                    </a:cubicBezTo>
                    <a:cubicBezTo>
                      <a:pt x="997" y="250"/>
                      <a:pt x="997" y="250"/>
                      <a:pt x="997" y="250"/>
                    </a:cubicBezTo>
                    <a:moveTo>
                      <a:pt x="612" y="237"/>
                    </a:moveTo>
                    <a:cubicBezTo>
                      <a:pt x="603" y="234"/>
                      <a:pt x="616" y="226"/>
                      <a:pt x="624" y="225"/>
                    </a:cubicBezTo>
                    <a:cubicBezTo>
                      <a:pt x="628" y="227"/>
                      <a:pt x="610" y="231"/>
                      <a:pt x="612" y="237"/>
                    </a:cubicBezTo>
                    <a:moveTo>
                      <a:pt x="1018" y="234"/>
                    </a:moveTo>
                    <a:cubicBezTo>
                      <a:pt x="1027" y="230"/>
                      <a:pt x="1035" y="226"/>
                      <a:pt x="1043" y="221"/>
                    </a:cubicBezTo>
                    <a:cubicBezTo>
                      <a:pt x="1036" y="226"/>
                      <a:pt x="1028" y="230"/>
                      <a:pt x="1018" y="234"/>
                    </a:cubicBezTo>
                    <a:moveTo>
                      <a:pt x="581" y="218"/>
                    </a:moveTo>
                    <a:cubicBezTo>
                      <a:pt x="582" y="218"/>
                      <a:pt x="582" y="218"/>
                      <a:pt x="583" y="218"/>
                    </a:cubicBezTo>
                    <a:cubicBezTo>
                      <a:pt x="597" y="213"/>
                      <a:pt x="613" y="200"/>
                      <a:pt x="628" y="197"/>
                    </a:cubicBezTo>
                    <a:cubicBezTo>
                      <a:pt x="631" y="204"/>
                      <a:pt x="615" y="203"/>
                      <a:pt x="617" y="209"/>
                    </a:cubicBezTo>
                    <a:cubicBezTo>
                      <a:pt x="617" y="209"/>
                      <a:pt x="617" y="209"/>
                      <a:pt x="616" y="209"/>
                    </a:cubicBezTo>
                    <a:cubicBezTo>
                      <a:pt x="615" y="209"/>
                      <a:pt x="614" y="209"/>
                      <a:pt x="613" y="209"/>
                    </a:cubicBezTo>
                    <a:cubicBezTo>
                      <a:pt x="612" y="210"/>
                      <a:pt x="612" y="210"/>
                      <a:pt x="611" y="210"/>
                    </a:cubicBezTo>
                    <a:cubicBezTo>
                      <a:pt x="610" y="210"/>
                      <a:pt x="609" y="210"/>
                      <a:pt x="609" y="208"/>
                    </a:cubicBezTo>
                    <a:cubicBezTo>
                      <a:pt x="604" y="213"/>
                      <a:pt x="594" y="214"/>
                      <a:pt x="583" y="219"/>
                    </a:cubicBezTo>
                    <a:cubicBezTo>
                      <a:pt x="574" y="223"/>
                      <a:pt x="568" y="230"/>
                      <a:pt x="560" y="231"/>
                    </a:cubicBezTo>
                    <a:cubicBezTo>
                      <a:pt x="560" y="231"/>
                      <a:pt x="560" y="231"/>
                      <a:pt x="560" y="231"/>
                    </a:cubicBezTo>
                    <a:cubicBezTo>
                      <a:pt x="560" y="231"/>
                      <a:pt x="559" y="230"/>
                      <a:pt x="559" y="230"/>
                    </a:cubicBezTo>
                    <a:cubicBezTo>
                      <a:pt x="558" y="229"/>
                      <a:pt x="558" y="229"/>
                      <a:pt x="557" y="229"/>
                    </a:cubicBezTo>
                    <a:cubicBezTo>
                      <a:pt x="557" y="229"/>
                      <a:pt x="557" y="229"/>
                      <a:pt x="557" y="229"/>
                    </a:cubicBezTo>
                    <a:cubicBezTo>
                      <a:pt x="547" y="232"/>
                      <a:pt x="537" y="241"/>
                      <a:pt x="525" y="243"/>
                    </a:cubicBezTo>
                    <a:cubicBezTo>
                      <a:pt x="527" y="231"/>
                      <a:pt x="548" y="233"/>
                      <a:pt x="555" y="223"/>
                    </a:cubicBezTo>
                    <a:cubicBezTo>
                      <a:pt x="556" y="224"/>
                      <a:pt x="558" y="224"/>
                      <a:pt x="559" y="224"/>
                    </a:cubicBezTo>
                    <a:cubicBezTo>
                      <a:pt x="563" y="224"/>
                      <a:pt x="568" y="221"/>
                      <a:pt x="575" y="218"/>
                    </a:cubicBezTo>
                    <a:cubicBezTo>
                      <a:pt x="576" y="218"/>
                      <a:pt x="576" y="218"/>
                      <a:pt x="577" y="218"/>
                    </a:cubicBezTo>
                    <a:cubicBezTo>
                      <a:pt x="578" y="218"/>
                      <a:pt x="578" y="218"/>
                      <a:pt x="579" y="218"/>
                    </a:cubicBezTo>
                    <a:cubicBezTo>
                      <a:pt x="579" y="218"/>
                      <a:pt x="580" y="218"/>
                      <a:pt x="581" y="218"/>
                    </a:cubicBezTo>
                    <a:moveTo>
                      <a:pt x="798" y="165"/>
                    </a:moveTo>
                    <a:cubicBezTo>
                      <a:pt x="798" y="165"/>
                      <a:pt x="798" y="165"/>
                      <a:pt x="798" y="165"/>
                    </a:cubicBezTo>
                    <a:cubicBezTo>
                      <a:pt x="798" y="165"/>
                      <a:pt x="798" y="165"/>
                      <a:pt x="798" y="165"/>
                    </a:cubicBezTo>
                    <a:cubicBezTo>
                      <a:pt x="798" y="168"/>
                      <a:pt x="796" y="170"/>
                      <a:pt x="793" y="171"/>
                    </a:cubicBezTo>
                    <a:cubicBezTo>
                      <a:pt x="793" y="171"/>
                      <a:pt x="794" y="171"/>
                      <a:pt x="794" y="171"/>
                    </a:cubicBezTo>
                    <a:cubicBezTo>
                      <a:pt x="796" y="171"/>
                      <a:pt x="798" y="170"/>
                      <a:pt x="801" y="169"/>
                    </a:cubicBezTo>
                    <a:cubicBezTo>
                      <a:pt x="803" y="169"/>
                      <a:pt x="805" y="168"/>
                      <a:pt x="807" y="168"/>
                    </a:cubicBezTo>
                    <a:cubicBezTo>
                      <a:pt x="808" y="168"/>
                      <a:pt x="809" y="168"/>
                      <a:pt x="809" y="168"/>
                    </a:cubicBezTo>
                    <a:cubicBezTo>
                      <a:pt x="809" y="174"/>
                      <a:pt x="801" y="174"/>
                      <a:pt x="797" y="176"/>
                    </a:cubicBezTo>
                    <a:cubicBezTo>
                      <a:pt x="798" y="178"/>
                      <a:pt x="799" y="179"/>
                      <a:pt x="801" y="179"/>
                    </a:cubicBezTo>
                    <a:cubicBezTo>
                      <a:pt x="804" y="179"/>
                      <a:pt x="807" y="177"/>
                      <a:pt x="810" y="176"/>
                    </a:cubicBezTo>
                    <a:cubicBezTo>
                      <a:pt x="813" y="175"/>
                      <a:pt x="816" y="173"/>
                      <a:pt x="819" y="173"/>
                    </a:cubicBezTo>
                    <a:cubicBezTo>
                      <a:pt x="820" y="173"/>
                      <a:pt x="821" y="174"/>
                      <a:pt x="821" y="174"/>
                    </a:cubicBezTo>
                    <a:cubicBezTo>
                      <a:pt x="825" y="182"/>
                      <a:pt x="806" y="180"/>
                      <a:pt x="803" y="187"/>
                    </a:cubicBezTo>
                    <a:cubicBezTo>
                      <a:pt x="801" y="182"/>
                      <a:pt x="807" y="181"/>
                      <a:pt x="812" y="178"/>
                    </a:cubicBezTo>
                    <a:cubicBezTo>
                      <a:pt x="800" y="181"/>
                      <a:pt x="788" y="193"/>
                      <a:pt x="779" y="201"/>
                    </a:cubicBezTo>
                    <a:cubicBezTo>
                      <a:pt x="789" y="196"/>
                      <a:pt x="801" y="194"/>
                      <a:pt x="810" y="193"/>
                    </a:cubicBezTo>
                    <a:cubicBezTo>
                      <a:pt x="812" y="193"/>
                      <a:pt x="815" y="190"/>
                      <a:pt x="817" y="190"/>
                    </a:cubicBezTo>
                    <a:cubicBezTo>
                      <a:pt x="818" y="190"/>
                      <a:pt x="819" y="191"/>
                      <a:pt x="820" y="192"/>
                    </a:cubicBezTo>
                    <a:cubicBezTo>
                      <a:pt x="798" y="203"/>
                      <a:pt x="758" y="225"/>
                      <a:pt x="728" y="235"/>
                    </a:cubicBezTo>
                    <a:cubicBezTo>
                      <a:pt x="728" y="233"/>
                      <a:pt x="730" y="233"/>
                      <a:pt x="732" y="232"/>
                    </a:cubicBezTo>
                    <a:cubicBezTo>
                      <a:pt x="724" y="232"/>
                      <a:pt x="726" y="239"/>
                      <a:pt x="716" y="242"/>
                    </a:cubicBezTo>
                    <a:cubicBezTo>
                      <a:pt x="710" y="242"/>
                      <a:pt x="722" y="239"/>
                      <a:pt x="721" y="236"/>
                    </a:cubicBezTo>
                    <a:cubicBezTo>
                      <a:pt x="721" y="236"/>
                      <a:pt x="720" y="236"/>
                      <a:pt x="719" y="236"/>
                    </a:cubicBezTo>
                    <a:cubicBezTo>
                      <a:pt x="717" y="236"/>
                      <a:pt x="713" y="239"/>
                      <a:pt x="710" y="240"/>
                    </a:cubicBezTo>
                    <a:cubicBezTo>
                      <a:pt x="706" y="235"/>
                      <a:pt x="702" y="236"/>
                      <a:pt x="705" y="231"/>
                    </a:cubicBezTo>
                    <a:cubicBezTo>
                      <a:pt x="704" y="231"/>
                      <a:pt x="704" y="231"/>
                      <a:pt x="704" y="231"/>
                    </a:cubicBezTo>
                    <a:cubicBezTo>
                      <a:pt x="689" y="231"/>
                      <a:pt x="677" y="244"/>
                      <a:pt x="666" y="245"/>
                    </a:cubicBezTo>
                    <a:cubicBezTo>
                      <a:pt x="677" y="236"/>
                      <a:pt x="698" y="231"/>
                      <a:pt x="709" y="223"/>
                    </a:cubicBezTo>
                    <a:cubicBezTo>
                      <a:pt x="707" y="220"/>
                      <a:pt x="703" y="224"/>
                      <a:pt x="702" y="218"/>
                    </a:cubicBezTo>
                    <a:cubicBezTo>
                      <a:pt x="693" y="222"/>
                      <a:pt x="689" y="227"/>
                      <a:pt x="682" y="231"/>
                    </a:cubicBezTo>
                    <a:cubicBezTo>
                      <a:pt x="676" y="230"/>
                      <a:pt x="689" y="227"/>
                      <a:pt x="687" y="223"/>
                    </a:cubicBezTo>
                    <a:cubicBezTo>
                      <a:pt x="695" y="219"/>
                      <a:pt x="695" y="219"/>
                      <a:pt x="701" y="215"/>
                    </a:cubicBezTo>
                    <a:cubicBezTo>
                      <a:pt x="687" y="218"/>
                      <a:pt x="673" y="226"/>
                      <a:pt x="664" y="226"/>
                    </a:cubicBezTo>
                    <a:cubicBezTo>
                      <a:pt x="660" y="225"/>
                      <a:pt x="671" y="219"/>
                      <a:pt x="671" y="219"/>
                    </a:cubicBezTo>
                    <a:cubicBezTo>
                      <a:pt x="671" y="219"/>
                      <a:pt x="671" y="219"/>
                      <a:pt x="671" y="219"/>
                    </a:cubicBezTo>
                    <a:cubicBezTo>
                      <a:pt x="675" y="216"/>
                      <a:pt x="677" y="214"/>
                      <a:pt x="682" y="212"/>
                    </a:cubicBezTo>
                    <a:cubicBezTo>
                      <a:pt x="682" y="212"/>
                      <a:pt x="682" y="212"/>
                      <a:pt x="682" y="212"/>
                    </a:cubicBezTo>
                    <a:cubicBezTo>
                      <a:pt x="682" y="212"/>
                      <a:pt x="682" y="212"/>
                      <a:pt x="682" y="212"/>
                    </a:cubicBezTo>
                    <a:cubicBezTo>
                      <a:pt x="682" y="215"/>
                      <a:pt x="682" y="216"/>
                      <a:pt x="685" y="218"/>
                    </a:cubicBezTo>
                    <a:cubicBezTo>
                      <a:pt x="695" y="211"/>
                      <a:pt x="695" y="206"/>
                      <a:pt x="707" y="200"/>
                    </a:cubicBezTo>
                    <a:cubicBezTo>
                      <a:pt x="708" y="202"/>
                      <a:pt x="707" y="203"/>
                      <a:pt x="707" y="205"/>
                    </a:cubicBezTo>
                    <a:cubicBezTo>
                      <a:pt x="712" y="201"/>
                      <a:pt x="716" y="201"/>
                      <a:pt x="716" y="195"/>
                    </a:cubicBezTo>
                    <a:cubicBezTo>
                      <a:pt x="711" y="197"/>
                      <a:pt x="707" y="199"/>
                      <a:pt x="703" y="201"/>
                    </a:cubicBezTo>
                    <a:cubicBezTo>
                      <a:pt x="711" y="190"/>
                      <a:pt x="740" y="182"/>
                      <a:pt x="759" y="173"/>
                    </a:cubicBezTo>
                    <a:cubicBezTo>
                      <a:pt x="760" y="178"/>
                      <a:pt x="752" y="178"/>
                      <a:pt x="748" y="181"/>
                    </a:cubicBezTo>
                    <a:cubicBezTo>
                      <a:pt x="766" y="179"/>
                      <a:pt x="782" y="168"/>
                      <a:pt x="798" y="165"/>
                    </a:cubicBezTo>
                    <a:moveTo>
                      <a:pt x="779" y="108"/>
                    </a:moveTo>
                    <a:cubicBezTo>
                      <a:pt x="777" y="108"/>
                      <a:pt x="776" y="107"/>
                      <a:pt x="776" y="105"/>
                    </a:cubicBezTo>
                    <a:cubicBezTo>
                      <a:pt x="776" y="104"/>
                      <a:pt x="777" y="104"/>
                      <a:pt x="778" y="104"/>
                    </a:cubicBezTo>
                    <a:cubicBezTo>
                      <a:pt x="780" y="104"/>
                      <a:pt x="781" y="105"/>
                      <a:pt x="781" y="107"/>
                    </a:cubicBezTo>
                    <a:cubicBezTo>
                      <a:pt x="780" y="107"/>
                      <a:pt x="779" y="108"/>
                      <a:pt x="779" y="108"/>
                    </a:cubicBezTo>
                    <a:moveTo>
                      <a:pt x="926" y="78"/>
                    </a:moveTo>
                    <a:cubicBezTo>
                      <a:pt x="928" y="78"/>
                      <a:pt x="930" y="77"/>
                      <a:pt x="933" y="77"/>
                    </a:cubicBezTo>
                    <a:cubicBezTo>
                      <a:pt x="935" y="76"/>
                      <a:pt x="937" y="76"/>
                      <a:pt x="939" y="76"/>
                    </a:cubicBezTo>
                    <a:cubicBezTo>
                      <a:pt x="942" y="76"/>
                      <a:pt x="944" y="76"/>
                      <a:pt x="945" y="78"/>
                    </a:cubicBezTo>
                    <a:cubicBezTo>
                      <a:pt x="941" y="79"/>
                      <a:pt x="936" y="81"/>
                      <a:pt x="932" y="81"/>
                    </a:cubicBezTo>
                    <a:cubicBezTo>
                      <a:pt x="929" y="81"/>
                      <a:pt x="927" y="80"/>
                      <a:pt x="924" y="78"/>
                    </a:cubicBezTo>
                    <a:cubicBezTo>
                      <a:pt x="925" y="78"/>
                      <a:pt x="925" y="78"/>
                      <a:pt x="926" y="78"/>
                    </a:cubicBezTo>
                    <a:moveTo>
                      <a:pt x="944" y="74"/>
                    </a:moveTo>
                    <a:cubicBezTo>
                      <a:pt x="941" y="74"/>
                      <a:pt x="939" y="74"/>
                      <a:pt x="936" y="73"/>
                    </a:cubicBezTo>
                    <a:cubicBezTo>
                      <a:pt x="945" y="67"/>
                      <a:pt x="961" y="68"/>
                      <a:pt x="960" y="61"/>
                    </a:cubicBezTo>
                    <a:cubicBezTo>
                      <a:pt x="967" y="60"/>
                      <a:pt x="969" y="60"/>
                      <a:pt x="973" y="55"/>
                    </a:cubicBezTo>
                    <a:cubicBezTo>
                      <a:pt x="975" y="57"/>
                      <a:pt x="973" y="58"/>
                      <a:pt x="972" y="59"/>
                    </a:cubicBezTo>
                    <a:cubicBezTo>
                      <a:pt x="972" y="59"/>
                      <a:pt x="973" y="60"/>
                      <a:pt x="973" y="60"/>
                    </a:cubicBezTo>
                    <a:cubicBezTo>
                      <a:pt x="974" y="60"/>
                      <a:pt x="975" y="59"/>
                      <a:pt x="976" y="59"/>
                    </a:cubicBezTo>
                    <a:cubicBezTo>
                      <a:pt x="976" y="59"/>
                      <a:pt x="976" y="59"/>
                      <a:pt x="976" y="59"/>
                    </a:cubicBezTo>
                    <a:cubicBezTo>
                      <a:pt x="976" y="59"/>
                      <a:pt x="976" y="59"/>
                      <a:pt x="976" y="59"/>
                    </a:cubicBezTo>
                    <a:cubicBezTo>
                      <a:pt x="969" y="66"/>
                      <a:pt x="955" y="74"/>
                      <a:pt x="944" y="74"/>
                    </a:cubicBezTo>
                    <a:moveTo>
                      <a:pt x="1019" y="52"/>
                    </a:moveTo>
                    <a:cubicBezTo>
                      <a:pt x="1018" y="52"/>
                      <a:pt x="1017" y="50"/>
                      <a:pt x="1023" y="48"/>
                    </a:cubicBezTo>
                    <a:cubicBezTo>
                      <a:pt x="1022" y="51"/>
                      <a:pt x="1020" y="52"/>
                      <a:pt x="1019" y="52"/>
                    </a:cubicBezTo>
                    <a:moveTo>
                      <a:pt x="1051" y="0"/>
                    </a:moveTo>
                    <a:cubicBezTo>
                      <a:pt x="1037" y="2"/>
                      <a:pt x="1026" y="9"/>
                      <a:pt x="1014" y="13"/>
                    </a:cubicBezTo>
                    <a:cubicBezTo>
                      <a:pt x="1006" y="15"/>
                      <a:pt x="997" y="14"/>
                      <a:pt x="990" y="17"/>
                    </a:cubicBezTo>
                    <a:cubicBezTo>
                      <a:pt x="985" y="18"/>
                      <a:pt x="980" y="23"/>
                      <a:pt x="976" y="24"/>
                    </a:cubicBezTo>
                    <a:cubicBezTo>
                      <a:pt x="975" y="24"/>
                      <a:pt x="974" y="25"/>
                      <a:pt x="974" y="25"/>
                    </a:cubicBezTo>
                    <a:cubicBezTo>
                      <a:pt x="973" y="25"/>
                      <a:pt x="972" y="24"/>
                      <a:pt x="972" y="24"/>
                    </a:cubicBezTo>
                    <a:cubicBezTo>
                      <a:pt x="971" y="24"/>
                      <a:pt x="971" y="24"/>
                      <a:pt x="970" y="24"/>
                    </a:cubicBezTo>
                    <a:cubicBezTo>
                      <a:pt x="969" y="24"/>
                      <a:pt x="969" y="24"/>
                      <a:pt x="968" y="24"/>
                    </a:cubicBezTo>
                    <a:cubicBezTo>
                      <a:pt x="960" y="27"/>
                      <a:pt x="950" y="31"/>
                      <a:pt x="943" y="35"/>
                    </a:cubicBezTo>
                    <a:cubicBezTo>
                      <a:pt x="940" y="37"/>
                      <a:pt x="938" y="41"/>
                      <a:pt x="934" y="42"/>
                    </a:cubicBezTo>
                    <a:cubicBezTo>
                      <a:pt x="931" y="44"/>
                      <a:pt x="927" y="44"/>
                      <a:pt x="924" y="44"/>
                    </a:cubicBezTo>
                    <a:cubicBezTo>
                      <a:pt x="922" y="44"/>
                      <a:pt x="920" y="44"/>
                      <a:pt x="919" y="44"/>
                    </a:cubicBezTo>
                    <a:cubicBezTo>
                      <a:pt x="917" y="44"/>
                      <a:pt x="916" y="44"/>
                      <a:pt x="914" y="44"/>
                    </a:cubicBezTo>
                    <a:cubicBezTo>
                      <a:pt x="914" y="44"/>
                      <a:pt x="913" y="44"/>
                      <a:pt x="913" y="44"/>
                    </a:cubicBezTo>
                    <a:cubicBezTo>
                      <a:pt x="906" y="44"/>
                      <a:pt x="901" y="49"/>
                      <a:pt x="894" y="50"/>
                    </a:cubicBezTo>
                    <a:cubicBezTo>
                      <a:pt x="875" y="55"/>
                      <a:pt x="856" y="56"/>
                      <a:pt x="837" y="62"/>
                    </a:cubicBezTo>
                    <a:cubicBezTo>
                      <a:pt x="812" y="71"/>
                      <a:pt x="794" y="78"/>
                      <a:pt x="773" y="91"/>
                    </a:cubicBezTo>
                    <a:cubicBezTo>
                      <a:pt x="773" y="92"/>
                      <a:pt x="774" y="92"/>
                      <a:pt x="774" y="92"/>
                    </a:cubicBezTo>
                    <a:cubicBezTo>
                      <a:pt x="775" y="92"/>
                      <a:pt x="776" y="91"/>
                      <a:pt x="777" y="91"/>
                    </a:cubicBezTo>
                    <a:cubicBezTo>
                      <a:pt x="779" y="91"/>
                      <a:pt x="780" y="90"/>
                      <a:pt x="780" y="90"/>
                    </a:cubicBezTo>
                    <a:cubicBezTo>
                      <a:pt x="781" y="90"/>
                      <a:pt x="782" y="91"/>
                      <a:pt x="783" y="92"/>
                    </a:cubicBezTo>
                    <a:cubicBezTo>
                      <a:pt x="782" y="94"/>
                      <a:pt x="778" y="96"/>
                      <a:pt x="775" y="96"/>
                    </a:cubicBezTo>
                    <a:cubicBezTo>
                      <a:pt x="774" y="96"/>
                      <a:pt x="774" y="96"/>
                      <a:pt x="773" y="96"/>
                    </a:cubicBezTo>
                    <a:cubicBezTo>
                      <a:pt x="774" y="98"/>
                      <a:pt x="774" y="98"/>
                      <a:pt x="775" y="98"/>
                    </a:cubicBezTo>
                    <a:cubicBezTo>
                      <a:pt x="776" y="98"/>
                      <a:pt x="776" y="98"/>
                      <a:pt x="777" y="97"/>
                    </a:cubicBezTo>
                    <a:cubicBezTo>
                      <a:pt x="778" y="97"/>
                      <a:pt x="779" y="97"/>
                      <a:pt x="780" y="97"/>
                    </a:cubicBezTo>
                    <a:cubicBezTo>
                      <a:pt x="780" y="97"/>
                      <a:pt x="781" y="97"/>
                      <a:pt x="781" y="99"/>
                    </a:cubicBezTo>
                    <a:cubicBezTo>
                      <a:pt x="777" y="105"/>
                      <a:pt x="768" y="102"/>
                      <a:pt x="764" y="108"/>
                    </a:cubicBezTo>
                    <a:cubicBezTo>
                      <a:pt x="766" y="107"/>
                      <a:pt x="767" y="107"/>
                      <a:pt x="768" y="107"/>
                    </a:cubicBezTo>
                    <a:cubicBezTo>
                      <a:pt x="771" y="107"/>
                      <a:pt x="765" y="113"/>
                      <a:pt x="764" y="114"/>
                    </a:cubicBezTo>
                    <a:cubicBezTo>
                      <a:pt x="767" y="113"/>
                      <a:pt x="771" y="111"/>
                      <a:pt x="773" y="111"/>
                    </a:cubicBezTo>
                    <a:cubicBezTo>
                      <a:pt x="774" y="111"/>
                      <a:pt x="775" y="111"/>
                      <a:pt x="776" y="112"/>
                    </a:cubicBezTo>
                    <a:cubicBezTo>
                      <a:pt x="769" y="116"/>
                      <a:pt x="757" y="121"/>
                      <a:pt x="761" y="125"/>
                    </a:cubicBezTo>
                    <a:cubicBezTo>
                      <a:pt x="760" y="126"/>
                      <a:pt x="760" y="127"/>
                      <a:pt x="762" y="127"/>
                    </a:cubicBezTo>
                    <a:cubicBezTo>
                      <a:pt x="762" y="127"/>
                      <a:pt x="764" y="127"/>
                      <a:pt x="765" y="126"/>
                    </a:cubicBezTo>
                    <a:cubicBezTo>
                      <a:pt x="766" y="126"/>
                      <a:pt x="767" y="126"/>
                      <a:pt x="768" y="126"/>
                    </a:cubicBezTo>
                    <a:cubicBezTo>
                      <a:pt x="769" y="126"/>
                      <a:pt x="770" y="126"/>
                      <a:pt x="771" y="127"/>
                    </a:cubicBezTo>
                    <a:cubicBezTo>
                      <a:pt x="765" y="129"/>
                      <a:pt x="765" y="133"/>
                      <a:pt x="762" y="136"/>
                    </a:cubicBezTo>
                    <a:cubicBezTo>
                      <a:pt x="763" y="135"/>
                      <a:pt x="765" y="134"/>
                      <a:pt x="766" y="134"/>
                    </a:cubicBezTo>
                    <a:cubicBezTo>
                      <a:pt x="767" y="134"/>
                      <a:pt x="768" y="135"/>
                      <a:pt x="768" y="136"/>
                    </a:cubicBezTo>
                    <a:cubicBezTo>
                      <a:pt x="764" y="138"/>
                      <a:pt x="761" y="143"/>
                      <a:pt x="755" y="146"/>
                    </a:cubicBezTo>
                    <a:cubicBezTo>
                      <a:pt x="753" y="148"/>
                      <a:pt x="740" y="147"/>
                      <a:pt x="745" y="152"/>
                    </a:cubicBezTo>
                    <a:cubicBezTo>
                      <a:pt x="745" y="153"/>
                      <a:pt x="746" y="154"/>
                      <a:pt x="746" y="154"/>
                    </a:cubicBezTo>
                    <a:cubicBezTo>
                      <a:pt x="750" y="154"/>
                      <a:pt x="761" y="146"/>
                      <a:pt x="767" y="144"/>
                    </a:cubicBezTo>
                    <a:cubicBezTo>
                      <a:pt x="768" y="146"/>
                      <a:pt x="768" y="146"/>
                      <a:pt x="769" y="146"/>
                    </a:cubicBezTo>
                    <a:cubicBezTo>
                      <a:pt x="769" y="146"/>
                      <a:pt x="769" y="146"/>
                      <a:pt x="770" y="146"/>
                    </a:cubicBezTo>
                    <a:cubicBezTo>
                      <a:pt x="770" y="145"/>
                      <a:pt x="771" y="145"/>
                      <a:pt x="771" y="145"/>
                    </a:cubicBezTo>
                    <a:cubicBezTo>
                      <a:pt x="772" y="145"/>
                      <a:pt x="772" y="145"/>
                      <a:pt x="773" y="146"/>
                    </a:cubicBezTo>
                    <a:cubicBezTo>
                      <a:pt x="764" y="149"/>
                      <a:pt x="777" y="150"/>
                      <a:pt x="772" y="155"/>
                    </a:cubicBezTo>
                    <a:cubicBezTo>
                      <a:pt x="771" y="155"/>
                      <a:pt x="771" y="155"/>
                      <a:pt x="770" y="155"/>
                    </a:cubicBezTo>
                    <a:cubicBezTo>
                      <a:pt x="769" y="155"/>
                      <a:pt x="768" y="155"/>
                      <a:pt x="767" y="155"/>
                    </a:cubicBezTo>
                    <a:cubicBezTo>
                      <a:pt x="766" y="154"/>
                      <a:pt x="765" y="154"/>
                      <a:pt x="764" y="154"/>
                    </a:cubicBezTo>
                    <a:cubicBezTo>
                      <a:pt x="763" y="154"/>
                      <a:pt x="763" y="154"/>
                      <a:pt x="762" y="154"/>
                    </a:cubicBezTo>
                    <a:cubicBezTo>
                      <a:pt x="767" y="161"/>
                      <a:pt x="754" y="160"/>
                      <a:pt x="754" y="164"/>
                    </a:cubicBezTo>
                    <a:cubicBezTo>
                      <a:pt x="750" y="175"/>
                      <a:pt x="728" y="182"/>
                      <a:pt x="708" y="190"/>
                    </a:cubicBezTo>
                    <a:cubicBezTo>
                      <a:pt x="694" y="196"/>
                      <a:pt x="680" y="205"/>
                      <a:pt x="669" y="205"/>
                    </a:cubicBezTo>
                    <a:cubicBezTo>
                      <a:pt x="669" y="205"/>
                      <a:pt x="668" y="205"/>
                      <a:pt x="668" y="205"/>
                    </a:cubicBezTo>
                    <a:cubicBezTo>
                      <a:pt x="671" y="200"/>
                      <a:pt x="682" y="198"/>
                      <a:pt x="683" y="193"/>
                    </a:cubicBezTo>
                    <a:cubicBezTo>
                      <a:pt x="681" y="194"/>
                      <a:pt x="679" y="195"/>
                      <a:pt x="678" y="195"/>
                    </a:cubicBezTo>
                    <a:cubicBezTo>
                      <a:pt x="677" y="195"/>
                      <a:pt x="677" y="194"/>
                      <a:pt x="678" y="192"/>
                    </a:cubicBezTo>
                    <a:cubicBezTo>
                      <a:pt x="671" y="194"/>
                      <a:pt x="665" y="203"/>
                      <a:pt x="659" y="203"/>
                    </a:cubicBezTo>
                    <a:cubicBezTo>
                      <a:pt x="658" y="203"/>
                      <a:pt x="656" y="202"/>
                      <a:pt x="655" y="201"/>
                    </a:cubicBezTo>
                    <a:cubicBezTo>
                      <a:pt x="669" y="190"/>
                      <a:pt x="688" y="188"/>
                      <a:pt x="695" y="176"/>
                    </a:cubicBezTo>
                    <a:cubicBezTo>
                      <a:pt x="686" y="176"/>
                      <a:pt x="689" y="181"/>
                      <a:pt x="681" y="185"/>
                    </a:cubicBezTo>
                    <a:cubicBezTo>
                      <a:pt x="678" y="183"/>
                      <a:pt x="676" y="182"/>
                      <a:pt x="676" y="179"/>
                    </a:cubicBezTo>
                    <a:cubicBezTo>
                      <a:pt x="670" y="180"/>
                      <a:pt x="673" y="185"/>
                      <a:pt x="668" y="186"/>
                    </a:cubicBezTo>
                    <a:cubicBezTo>
                      <a:pt x="668" y="187"/>
                      <a:pt x="668" y="188"/>
                      <a:pt x="669" y="188"/>
                    </a:cubicBezTo>
                    <a:cubicBezTo>
                      <a:pt x="669" y="188"/>
                      <a:pt x="670" y="187"/>
                      <a:pt x="671" y="187"/>
                    </a:cubicBezTo>
                    <a:cubicBezTo>
                      <a:pt x="671" y="186"/>
                      <a:pt x="672" y="186"/>
                      <a:pt x="673" y="186"/>
                    </a:cubicBezTo>
                    <a:cubicBezTo>
                      <a:pt x="673" y="186"/>
                      <a:pt x="674" y="186"/>
                      <a:pt x="675" y="187"/>
                    </a:cubicBezTo>
                    <a:cubicBezTo>
                      <a:pt x="663" y="189"/>
                      <a:pt x="648" y="200"/>
                      <a:pt x="637" y="200"/>
                    </a:cubicBezTo>
                    <a:cubicBezTo>
                      <a:pt x="634" y="200"/>
                      <a:pt x="631" y="199"/>
                      <a:pt x="629" y="196"/>
                    </a:cubicBezTo>
                    <a:cubicBezTo>
                      <a:pt x="631" y="195"/>
                      <a:pt x="636" y="195"/>
                      <a:pt x="633" y="191"/>
                    </a:cubicBezTo>
                    <a:cubicBezTo>
                      <a:pt x="607" y="204"/>
                      <a:pt x="579" y="208"/>
                      <a:pt x="548" y="225"/>
                    </a:cubicBezTo>
                    <a:cubicBezTo>
                      <a:pt x="547" y="225"/>
                      <a:pt x="546" y="225"/>
                      <a:pt x="545" y="225"/>
                    </a:cubicBezTo>
                    <a:cubicBezTo>
                      <a:pt x="537" y="225"/>
                      <a:pt x="521" y="228"/>
                      <a:pt x="512" y="234"/>
                    </a:cubicBezTo>
                    <a:cubicBezTo>
                      <a:pt x="511" y="235"/>
                      <a:pt x="509" y="239"/>
                      <a:pt x="507" y="240"/>
                    </a:cubicBezTo>
                    <a:cubicBezTo>
                      <a:pt x="501" y="242"/>
                      <a:pt x="495" y="242"/>
                      <a:pt x="489" y="244"/>
                    </a:cubicBezTo>
                    <a:cubicBezTo>
                      <a:pt x="449" y="261"/>
                      <a:pt x="404" y="282"/>
                      <a:pt x="361" y="303"/>
                    </a:cubicBezTo>
                    <a:cubicBezTo>
                      <a:pt x="332" y="317"/>
                      <a:pt x="303" y="330"/>
                      <a:pt x="279" y="344"/>
                    </a:cubicBezTo>
                    <a:cubicBezTo>
                      <a:pt x="279" y="344"/>
                      <a:pt x="279" y="344"/>
                      <a:pt x="279" y="344"/>
                    </a:cubicBezTo>
                    <a:cubicBezTo>
                      <a:pt x="280" y="344"/>
                      <a:pt x="281" y="346"/>
                      <a:pt x="280" y="347"/>
                    </a:cubicBezTo>
                    <a:cubicBezTo>
                      <a:pt x="276" y="348"/>
                      <a:pt x="267" y="346"/>
                      <a:pt x="268" y="352"/>
                    </a:cubicBezTo>
                    <a:cubicBezTo>
                      <a:pt x="269" y="352"/>
                      <a:pt x="270" y="352"/>
                      <a:pt x="270" y="352"/>
                    </a:cubicBezTo>
                    <a:cubicBezTo>
                      <a:pt x="272" y="352"/>
                      <a:pt x="264" y="354"/>
                      <a:pt x="266" y="355"/>
                    </a:cubicBezTo>
                    <a:cubicBezTo>
                      <a:pt x="266" y="355"/>
                      <a:pt x="266" y="355"/>
                      <a:pt x="266" y="355"/>
                    </a:cubicBezTo>
                    <a:cubicBezTo>
                      <a:pt x="267" y="355"/>
                      <a:pt x="268" y="355"/>
                      <a:pt x="268" y="357"/>
                    </a:cubicBezTo>
                    <a:cubicBezTo>
                      <a:pt x="265" y="363"/>
                      <a:pt x="252" y="367"/>
                      <a:pt x="246" y="374"/>
                    </a:cubicBezTo>
                    <a:cubicBezTo>
                      <a:pt x="238" y="375"/>
                      <a:pt x="231" y="375"/>
                      <a:pt x="224" y="376"/>
                    </a:cubicBezTo>
                    <a:cubicBezTo>
                      <a:pt x="237" y="362"/>
                      <a:pt x="263" y="370"/>
                      <a:pt x="262" y="353"/>
                    </a:cubicBezTo>
                    <a:cubicBezTo>
                      <a:pt x="218" y="369"/>
                      <a:pt x="190" y="386"/>
                      <a:pt x="144" y="404"/>
                    </a:cubicBezTo>
                    <a:cubicBezTo>
                      <a:pt x="142" y="405"/>
                      <a:pt x="144" y="407"/>
                      <a:pt x="143" y="408"/>
                    </a:cubicBezTo>
                    <a:cubicBezTo>
                      <a:pt x="142" y="408"/>
                      <a:pt x="142" y="408"/>
                      <a:pt x="141" y="408"/>
                    </a:cubicBezTo>
                    <a:cubicBezTo>
                      <a:pt x="139" y="408"/>
                      <a:pt x="137" y="407"/>
                      <a:pt x="134" y="407"/>
                    </a:cubicBezTo>
                    <a:cubicBezTo>
                      <a:pt x="119" y="419"/>
                      <a:pt x="101" y="416"/>
                      <a:pt x="94" y="429"/>
                    </a:cubicBezTo>
                    <a:cubicBezTo>
                      <a:pt x="116" y="415"/>
                      <a:pt x="137" y="415"/>
                      <a:pt x="155" y="407"/>
                    </a:cubicBezTo>
                    <a:cubicBezTo>
                      <a:pt x="158" y="406"/>
                      <a:pt x="160" y="402"/>
                      <a:pt x="163" y="401"/>
                    </a:cubicBezTo>
                    <a:cubicBezTo>
                      <a:pt x="172" y="395"/>
                      <a:pt x="182" y="392"/>
                      <a:pt x="193" y="389"/>
                    </a:cubicBezTo>
                    <a:cubicBezTo>
                      <a:pt x="193" y="389"/>
                      <a:pt x="194" y="389"/>
                      <a:pt x="194" y="389"/>
                    </a:cubicBezTo>
                    <a:cubicBezTo>
                      <a:pt x="194" y="389"/>
                      <a:pt x="194" y="389"/>
                      <a:pt x="193" y="389"/>
                    </a:cubicBezTo>
                    <a:cubicBezTo>
                      <a:pt x="188" y="391"/>
                      <a:pt x="195" y="393"/>
                      <a:pt x="191" y="396"/>
                    </a:cubicBezTo>
                    <a:cubicBezTo>
                      <a:pt x="178" y="403"/>
                      <a:pt x="162" y="411"/>
                      <a:pt x="152" y="420"/>
                    </a:cubicBezTo>
                    <a:cubicBezTo>
                      <a:pt x="136" y="422"/>
                      <a:pt x="132" y="428"/>
                      <a:pt x="114" y="438"/>
                    </a:cubicBezTo>
                    <a:cubicBezTo>
                      <a:pt x="135" y="431"/>
                      <a:pt x="149" y="427"/>
                      <a:pt x="165" y="420"/>
                    </a:cubicBezTo>
                    <a:cubicBezTo>
                      <a:pt x="173" y="417"/>
                      <a:pt x="182" y="408"/>
                      <a:pt x="193" y="408"/>
                    </a:cubicBezTo>
                    <a:cubicBezTo>
                      <a:pt x="194" y="408"/>
                      <a:pt x="195" y="408"/>
                      <a:pt x="197" y="408"/>
                    </a:cubicBezTo>
                    <a:cubicBezTo>
                      <a:pt x="191" y="410"/>
                      <a:pt x="197" y="409"/>
                      <a:pt x="197" y="413"/>
                    </a:cubicBezTo>
                    <a:cubicBezTo>
                      <a:pt x="178" y="421"/>
                      <a:pt x="150" y="434"/>
                      <a:pt x="130" y="445"/>
                    </a:cubicBezTo>
                    <a:cubicBezTo>
                      <a:pt x="128" y="446"/>
                      <a:pt x="131" y="449"/>
                      <a:pt x="129" y="450"/>
                    </a:cubicBezTo>
                    <a:cubicBezTo>
                      <a:pt x="117" y="457"/>
                      <a:pt x="112" y="460"/>
                      <a:pt x="104" y="467"/>
                    </a:cubicBezTo>
                    <a:cubicBezTo>
                      <a:pt x="108" y="465"/>
                      <a:pt x="111" y="464"/>
                      <a:pt x="113" y="464"/>
                    </a:cubicBezTo>
                    <a:cubicBezTo>
                      <a:pt x="115" y="464"/>
                      <a:pt x="117" y="464"/>
                      <a:pt x="118" y="466"/>
                    </a:cubicBezTo>
                    <a:cubicBezTo>
                      <a:pt x="116" y="467"/>
                      <a:pt x="110" y="467"/>
                      <a:pt x="112" y="470"/>
                    </a:cubicBezTo>
                    <a:cubicBezTo>
                      <a:pt x="133" y="463"/>
                      <a:pt x="160" y="448"/>
                      <a:pt x="186" y="446"/>
                    </a:cubicBezTo>
                    <a:cubicBezTo>
                      <a:pt x="186" y="446"/>
                      <a:pt x="186" y="446"/>
                      <a:pt x="186" y="446"/>
                    </a:cubicBezTo>
                    <a:cubicBezTo>
                      <a:pt x="186" y="446"/>
                      <a:pt x="186" y="446"/>
                      <a:pt x="186" y="446"/>
                    </a:cubicBezTo>
                    <a:cubicBezTo>
                      <a:pt x="181" y="450"/>
                      <a:pt x="176" y="453"/>
                      <a:pt x="173" y="458"/>
                    </a:cubicBezTo>
                    <a:cubicBezTo>
                      <a:pt x="174" y="457"/>
                      <a:pt x="175" y="457"/>
                      <a:pt x="175" y="457"/>
                    </a:cubicBezTo>
                    <a:cubicBezTo>
                      <a:pt x="176" y="457"/>
                      <a:pt x="176" y="458"/>
                      <a:pt x="176" y="460"/>
                    </a:cubicBezTo>
                    <a:cubicBezTo>
                      <a:pt x="171" y="465"/>
                      <a:pt x="160" y="467"/>
                      <a:pt x="156" y="473"/>
                    </a:cubicBezTo>
                    <a:cubicBezTo>
                      <a:pt x="154" y="472"/>
                      <a:pt x="151" y="472"/>
                      <a:pt x="149" y="472"/>
                    </a:cubicBezTo>
                    <a:cubicBezTo>
                      <a:pt x="134" y="472"/>
                      <a:pt x="124" y="491"/>
                      <a:pt x="108" y="497"/>
                    </a:cubicBezTo>
                    <a:cubicBezTo>
                      <a:pt x="110" y="497"/>
                      <a:pt x="112" y="497"/>
                      <a:pt x="114" y="497"/>
                    </a:cubicBezTo>
                    <a:cubicBezTo>
                      <a:pt x="118" y="497"/>
                      <a:pt x="121" y="497"/>
                      <a:pt x="125" y="497"/>
                    </a:cubicBezTo>
                    <a:cubicBezTo>
                      <a:pt x="118" y="501"/>
                      <a:pt x="107" y="503"/>
                      <a:pt x="103" y="508"/>
                    </a:cubicBezTo>
                    <a:cubicBezTo>
                      <a:pt x="105" y="508"/>
                      <a:pt x="106" y="507"/>
                      <a:pt x="108" y="507"/>
                    </a:cubicBezTo>
                    <a:cubicBezTo>
                      <a:pt x="108" y="507"/>
                      <a:pt x="109" y="507"/>
                      <a:pt x="109" y="507"/>
                    </a:cubicBezTo>
                    <a:cubicBezTo>
                      <a:pt x="89" y="521"/>
                      <a:pt x="54" y="524"/>
                      <a:pt x="43" y="539"/>
                    </a:cubicBezTo>
                    <a:cubicBezTo>
                      <a:pt x="60" y="533"/>
                      <a:pt x="76" y="528"/>
                      <a:pt x="89" y="527"/>
                    </a:cubicBezTo>
                    <a:cubicBezTo>
                      <a:pt x="89" y="527"/>
                      <a:pt x="89" y="527"/>
                      <a:pt x="89" y="527"/>
                    </a:cubicBezTo>
                    <a:cubicBezTo>
                      <a:pt x="89" y="527"/>
                      <a:pt x="89" y="527"/>
                      <a:pt x="89" y="527"/>
                    </a:cubicBezTo>
                    <a:cubicBezTo>
                      <a:pt x="80" y="535"/>
                      <a:pt x="52" y="546"/>
                      <a:pt x="41" y="552"/>
                    </a:cubicBezTo>
                    <a:cubicBezTo>
                      <a:pt x="41" y="552"/>
                      <a:pt x="41" y="552"/>
                      <a:pt x="42" y="552"/>
                    </a:cubicBezTo>
                    <a:cubicBezTo>
                      <a:pt x="43" y="552"/>
                      <a:pt x="43" y="554"/>
                      <a:pt x="40" y="554"/>
                    </a:cubicBezTo>
                    <a:cubicBezTo>
                      <a:pt x="28" y="559"/>
                      <a:pt x="16" y="568"/>
                      <a:pt x="6" y="571"/>
                    </a:cubicBezTo>
                    <a:cubicBezTo>
                      <a:pt x="8" y="573"/>
                      <a:pt x="2" y="573"/>
                      <a:pt x="0" y="575"/>
                    </a:cubicBezTo>
                    <a:cubicBezTo>
                      <a:pt x="0" y="575"/>
                      <a:pt x="1" y="575"/>
                      <a:pt x="1" y="575"/>
                    </a:cubicBezTo>
                    <a:cubicBezTo>
                      <a:pt x="5" y="575"/>
                      <a:pt x="14" y="571"/>
                      <a:pt x="21" y="568"/>
                    </a:cubicBezTo>
                    <a:cubicBezTo>
                      <a:pt x="28" y="564"/>
                      <a:pt x="36" y="559"/>
                      <a:pt x="41" y="559"/>
                    </a:cubicBezTo>
                    <a:cubicBezTo>
                      <a:pt x="42" y="559"/>
                      <a:pt x="43" y="560"/>
                      <a:pt x="44" y="560"/>
                    </a:cubicBezTo>
                    <a:cubicBezTo>
                      <a:pt x="40" y="563"/>
                      <a:pt x="24" y="568"/>
                      <a:pt x="26" y="570"/>
                    </a:cubicBezTo>
                    <a:cubicBezTo>
                      <a:pt x="30" y="568"/>
                      <a:pt x="35" y="566"/>
                      <a:pt x="38" y="566"/>
                    </a:cubicBezTo>
                    <a:cubicBezTo>
                      <a:pt x="39" y="566"/>
                      <a:pt x="40" y="566"/>
                      <a:pt x="41" y="567"/>
                    </a:cubicBezTo>
                    <a:cubicBezTo>
                      <a:pt x="39" y="570"/>
                      <a:pt x="26" y="573"/>
                      <a:pt x="35" y="574"/>
                    </a:cubicBezTo>
                    <a:cubicBezTo>
                      <a:pt x="30" y="576"/>
                      <a:pt x="26" y="578"/>
                      <a:pt x="22" y="579"/>
                    </a:cubicBezTo>
                    <a:cubicBezTo>
                      <a:pt x="23" y="581"/>
                      <a:pt x="24" y="581"/>
                      <a:pt x="25" y="581"/>
                    </a:cubicBezTo>
                    <a:cubicBezTo>
                      <a:pt x="27" y="581"/>
                      <a:pt x="28" y="581"/>
                      <a:pt x="30" y="580"/>
                    </a:cubicBezTo>
                    <a:cubicBezTo>
                      <a:pt x="32" y="579"/>
                      <a:pt x="33" y="579"/>
                      <a:pt x="35" y="579"/>
                    </a:cubicBezTo>
                    <a:cubicBezTo>
                      <a:pt x="36" y="579"/>
                      <a:pt x="37" y="579"/>
                      <a:pt x="37" y="581"/>
                    </a:cubicBezTo>
                    <a:cubicBezTo>
                      <a:pt x="34" y="584"/>
                      <a:pt x="16" y="591"/>
                      <a:pt x="21" y="591"/>
                    </a:cubicBezTo>
                    <a:cubicBezTo>
                      <a:pt x="21" y="591"/>
                      <a:pt x="21" y="591"/>
                      <a:pt x="21" y="591"/>
                    </a:cubicBezTo>
                    <a:cubicBezTo>
                      <a:pt x="31" y="588"/>
                      <a:pt x="39" y="587"/>
                      <a:pt x="46" y="587"/>
                    </a:cubicBezTo>
                    <a:cubicBezTo>
                      <a:pt x="48" y="587"/>
                      <a:pt x="50" y="587"/>
                      <a:pt x="51" y="587"/>
                    </a:cubicBezTo>
                    <a:cubicBezTo>
                      <a:pt x="43" y="591"/>
                      <a:pt x="45" y="593"/>
                      <a:pt x="43" y="598"/>
                    </a:cubicBezTo>
                    <a:cubicBezTo>
                      <a:pt x="42" y="602"/>
                      <a:pt x="40" y="603"/>
                      <a:pt x="40" y="605"/>
                    </a:cubicBezTo>
                    <a:cubicBezTo>
                      <a:pt x="40" y="604"/>
                      <a:pt x="40" y="604"/>
                      <a:pt x="41" y="604"/>
                    </a:cubicBezTo>
                    <a:cubicBezTo>
                      <a:pt x="42" y="604"/>
                      <a:pt x="44" y="605"/>
                      <a:pt x="44" y="606"/>
                    </a:cubicBezTo>
                    <a:cubicBezTo>
                      <a:pt x="43" y="607"/>
                      <a:pt x="39" y="608"/>
                      <a:pt x="40" y="609"/>
                    </a:cubicBezTo>
                    <a:cubicBezTo>
                      <a:pt x="41" y="610"/>
                      <a:pt x="42" y="610"/>
                      <a:pt x="43" y="610"/>
                    </a:cubicBezTo>
                    <a:cubicBezTo>
                      <a:pt x="44" y="610"/>
                      <a:pt x="45" y="610"/>
                      <a:pt x="46" y="610"/>
                    </a:cubicBezTo>
                    <a:cubicBezTo>
                      <a:pt x="47" y="609"/>
                      <a:pt x="48" y="609"/>
                      <a:pt x="49" y="609"/>
                    </a:cubicBezTo>
                    <a:cubicBezTo>
                      <a:pt x="51" y="609"/>
                      <a:pt x="53" y="610"/>
                      <a:pt x="54" y="611"/>
                    </a:cubicBezTo>
                    <a:cubicBezTo>
                      <a:pt x="48" y="614"/>
                      <a:pt x="40" y="616"/>
                      <a:pt x="40" y="620"/>
                    </a:cubicBezTo>
                    <a:cubicBezTo>
                      <a:pt x="42" y="621"/>
                      <a:pt x="44" y="621"/>
                      <a:pt x="46" y="621"/>
                    </a:cubicBezTo>
                    <a:cubicBezTo>
                      <a:pt x="57" y="621"/>
                      <a:pt x="70" y="617"/>
                      <a:pt x="81" y="616"/>
                    </a:cubicBezTo>
                    <a:cubicBezTo>
                      <a:pt x="81" y="616"/>
                      <a:pt x="81" y="616"/>
                      <a:pt x="81" y="616"/>
                    </a:cubicBezTo>
                    <a:cubicBezTo>
                      <a:pt x="81" y="616"/>
                      <a:pt x="81" y="616"/>
                      <a:pt x="81" y="616"/>
                    </a:cubicBezTo>
                    <a:cubicBezTo>
                      <a:pt x="79" y="618"/>
                      <a:pt x="77" y="620"/>
                      <a:pt x="75" y="621"/>
                    </a:cubicBezTo>
                    <a:cubicBezTo>
                      <a:pt x="71" y="623"/>
                      <a:pt x="67" y="624"/>
                      <a:pt x="68" y="629"/>
                    </a:cubicBezTo>
                    <a:cubicBezTo>
                      <a:pt x="68" y="631"/>
                      <a:pt x="80" y="630"/>
                      <a:pt x="84" y="631"/>
                    </a:cubicBezTo>
                    <a:cubicBezTo>
                      <a:pt x="81" y="634"/>
                      <a:pt x="72" y="634"/>
                      <a:pt x="72" y="638"/>
                    </a:cubicBezTo>
                    <a:cubicBezTo>
                      <a:pt x="82" y="637"/>
                      <a:pt x="92" y="630"/>
                      <a:pt x="99" y="625"/>
                    </a:cubicBezTo>
                    <a:cubicBezTo>
                      <a:pt x="99" y="625"/>
                      <a:pt x="99" y="626"/>
                      <a:pt x="99" y="627"/>
                    </a:cubicBezTo>
                    <a:cubicBezTo>
                      <a:pt x="98" y="628"/>
                      <a:pt x="97" y="630"/>
                      <a:pt x="96" y="631"/>
                    </a:cubicBezTo>
                    <a:cubicBezTo>
                      <a:pt x="96" y="630"/>
                      <a:pt x="97" y="630"/>
                      <a:pt x="97" y="630"/>
                    </a:cubicBezTo>
                    <a:cubicBezTo>
                      <a:pt x="98" y="630"/>
                      <a:pt x="98" y="633"/>
                      <a:pt x="97" y="634"/>
                    </a:cubicBezTo>
                    <a:cubicBezTo>
                      <a:pt x="97" y="634"/>
                      <a:pt x="98" y="634"/>
                      <a:pt x="98" y="634"/>
                    </a:cubicBezTo>
                    <a:cubicBezTo>
                      <a:pt x="100" y="634"/>
                      <a:pt x="101" y="634"/>
                      <a:pt x="103" y="633"/>
                    </a:cubicBezTo>
                    <a:cubicBezTo>
                      <a:pt x="105" y="632"/>
                      <a:pt x="107" y="632"/>
                      <a:pt x="109" y="632"/>
                    </a:cubicBezTo>
                    <a:cubicBezTo>
                      <a:pt x="110" y="632"/>
                      <a:pt x="111" y="632"/>
                      <a:pt x="112" y="632"/>
                    </a:cubicBezTo>
                    <a:cubicBezTo>
                      <a:pt x="115" y="629"/>
                      <a:pt x="118" y="626"/>
                      <a:pt x="122" y="624"/>
                    </a:cubicBezTo>
                    <a:cubicBezTo>
                      <a:pt x="126" y="623"/>
                      <a:pt x="131" y="622"/>
                      <a:pt x="135" y="621"/>
                    </a:cubicBezTo>
                    <a:cubicBezTo>
                      <a:pt x="139" y="621"/>
                      <a:pt x="142" y="622"/>
                      <a:pt x="145" y="624"/>
                    </a:cubicBezTo>
                    <a:cubicBezTo>
                      <a:pt x="132" y="629"/>
                      <a:pt x="124" y="637"/>
                      <a:pt x="113" y="638"/>
                    </a:cubicBezTo>
                    <a:cubicBezTo>
                      <a:pt x="115" y="637"/>
                      <a:pt x="116" y="636"/>
                      <a:pt x="116" y="634"/>
                    </a:cubicBezTo>
                    <a:cubicBezTo>
                      <a:pt x="106" y="636"/>
                      <a:pt x="101" y="642"/>
                      <a:pt x="97" y="645"/>
                    </a:cubicBezTo>
                    <a:cubicBezTo>
                      <a:pt x="89" y="650"/>
                      <a:pt x="76" y="653"/>
                      <a:pt x="77" y="662"/>
                    </a:cubicBezTo>
                    <a:cubicBezTo>
                      <a:pt x="84" y="659"/>
                      <a:pt x="90" y="654"/>
                      <a:pt x="97" y="654"/>
                    </a:cubicBezTo>
                    <a:cubicBezTo>
                      <a:pt x="98" y="654"/>
                      <a:pt x="100" y="654"/>
                      <a:pt x="101" y="654"/>
                    </a:cubicBezTo>
                    <a:cubicBezTo>
                      <a:pt x="88" y="660"/>
                      <a:pt x="90" y="666"/>
                      <a:pt x="91" y="673"/>
                    </a:cubicBezTo>
                    <a:cubicBezTo>
                      <a:pt x="87" y="675"/>
                      <a:pt x="81" y="676"/>
                      <a:pt x="83" y="679"/>
                    </a:cubicBezTo>
                    <a:cubicBezTo>
                      <a:pt x="88" y="676"/>
                      <a:pt x="92" y="675"/>
                      <a:pt x="95" y="675"/>
                    </a:cubicBezTo>
                    <a:cubicBezTo>
                      <a:pt x="99" y="675"/>
                      <a:pt x="101" y="677"/>
                      <a:pt x="103" y="677"/>
                    </a:cubicBezTo>
                    <a:cubicBezTo>
                      <a:pt x="116" y="673"/>
                      <a:pt x="120" y="665"/>
                      <a:pt x="133" y="664"/>
                    </a:cubicBezTo>
                    <a:cubicBezTo>
                      <a:pt x="133" y="664"/>
                      <a:pt x="133" y="664"/>
                      <a:pt x="133" y="664"/>
                    </a:cubicBezTo>
                    <a:cubicBezTo>
                      <a:pt x="133" y="664"/>
                      <a:pt x="133" y="664"/>
                      <a:pt x="133" y="664"/>
                    </a:cubicBezTo>
                    <a:cubicBezTo>
                      <a:pt x="126" y="670"/>
                      <a:pt x="125" y="675"/>
                      <a:pt x="126" y="683"/>
                    </a:cubicBezTo>
                    <a:cubicBezTo>
                      <a:pt x="117" y="685"/>
                      <a:pt x="116" y="689"/>
                      <a:pt x="113" y="689"/>
                    </a:cubicBezTo>
                    <a:cubicBezTo>
                      <a:pt x="112" y="689"/>
                      <a:pt x="111" y="689"/>
                      <a:pt x="110" y="688"/>
                    </a:cubicBezTo>
                    <a:cubicBezTo>
                      <a:pt x="104" y="696"/>
                      <a:pt x="86" y="700"/>
                      <a:pt x="80" y="709"/>
                    </a:cubicBezTo>
                    <a:cubicBezTo>
                      <a:pt x="94" y="704"/>
                      <a:pt x="107" y="692"/>
                      <a:pt x="119" y="692"/>
                    </a:cubicBezTo>
                    <a:cubicBezTo>
                      <a:pt x="121" y="692"/>
                      <a:pt x="123" y="692"/>
                      <a:pt x="125" y="693"/>
                    </a:cubicBezTo>
                    <a:cubicBezTo>
                      <a:pt x="130" y="689"/>
                      <a:pt x="135" y="690"/>
                      <a:pt x="140" y="686"/>
                    </a:cubicBezTo>
                    <a:cubicBezTo>
                      <a:pt x="142" y="685"/>
                      <a:pt x="142" y="680"/>
                      <a:pt x="144" y="678"/>
                    </a:cubicBezTo>
                    <a:cubicBezTo>
                      <a:pt x="147" y="675"/>
                      <a:pt x="150" y="673"/>
                      <a:pt x="153" y="671"/>
                    </a:cubicBezTo>
                    <a:cubicBezTo>
                      <a:pt x="155" y="671"/>
                      <a:pt x="159" y="670"/>
                      <a:pt x="159" y="668"/>
                    </a:cubicBezTo>
                    <a:cubicBezTo>
                      <a:pt x="163" y="665"/>
                      <a:pt x="169" y="662"/>
                      <a:pt x="174" y="659"/>
                    </a:cubicBezTo>
                    <a:cubicBezTo>
                      <a:pt x="170" y="659"/>
                      <a:pt x="166" y="662"/>
                      <a:pt x="165" y="662"/>
                    </a:cubicBezTo>
                    <a:cubicBezTo>
                      <a:pt x="164" y="662"/>
                      <a:pt x="164" y="662"/>
                      <a:pt x="164" y="662"/>
                    </a:cubicBezTo>
                    <a:cubicBezTo>
                      <a:pt x="164" y="655"/>
                      <a:pt x="169" y="652"/>
                      <a:pt x="172" y="647"/>
                    </a:cubicBezTo>
                    <a:cubicBezTo>
                      <a:pt x="171" y="648"/>
                      <a:pt x="169" y="649"/>
                      <a:pt x="168" y="649"/>
                    </a:cubicBezTo>
                    <a:cubicBezTo>
                      <a:pt x="167" y="649"/>
                      <a:pt x="167" y="649"/>
                      <a:pt x="166" y="648"/>
                    </a:cubicBezTo>
                    <a:cubicBezTo>
                      <a:pt x="170" y="647"/>
                      <a:pt x="171" y="646"/>
                      <a:pt x="171" y="643"/>
                    </a:cubicBezTo>
                    <a:cubicBezTo>
                      <a:pt x="170" y="643"/>
                      <a:pt x="169" y="643"/>
                      <a:pt x="169" y="643"/>
                    </a:cubicBezTo>
                    <a:cubicBezTo>
                      <a:pt x="169" y="643"/>
                      <a:pt x="168" y="643"/>
                      <a:pt x="168" y="643"/>
                    </a:cubicBezTo>
                    <a:cubicBezTo>
                      <a:pt x="168" y="644"/>
                      <a:pt x="167" y="644"/>
                      <a:pt x="167" y="644"/>
                    </a:cubicBezTo>
                    <a:cubicBezTo>
                      <a:pt x="167" y="644"/>
                      <a:pt x="166" y="644"/>
                      <a:pt x="166" y="644"/>
                    </a:cubicBezTo>
                    <a:cubicBezTo>
                      <a:pt x="174" y="637"/>
                      <a:pt x="182" y="636"/>
                      <a:pt x="190" y="636"/>
                    </a:cubicBezTo>
                    <a:cubicBezTo>
                      <a:pt x="193" y="636"/>
                      <a:pt x="195" y="636"/>
                      <a:pt x="198" y="636"/>
                    </a:cubicBezTo>
                    <a:cubicBezTo>
                      <a:pt x="196" y="637"/>
                      <a:pt x="196" y="638"/>
                      <a:pt x="196" y="640"/>
                    </a:cubicBezTo>
                    <a:cubicBezTo>
                      <a:pt x="200" y="636"/>
                      <a:pt x="206" y="634"/>
                      <a:pt x="212" y="634"/>
                    </a:cubicBezTo>
                    <a:cubicBezTo>
                      <a:pt x="213" y="634"/>
                      <a:pt x="215" y="634"/>
                      <a:pt x="216" y="634"/>
                    </a:cubicBezTo>
                    <a:cubicBezTo>
                      <a:pt x="213" y="636"/>
                      <a:pt x="214" y="637"/>
                      <a:pt x="212" y="637"/>
                    </a:cubicBezTo>
                    <a:cubicBezTo>
                      <a:pt x="212" y="637"/>
                      <a:pt x="211" y="637"/>
                      <a:pt x="211" y="637"/>
                    </a:cubicBezTo>
                    <a:cubicBezTo>
                      <a:pt x="211" y="638"/>
                      <a:pt x="212" y="639"/>
                      <a:pt x="213" y="639"/>
                    </a:cubicBezTo>
                    <a:cubicBezTo>
                      <a:pt x="214" y="639"/>
                      <a:pt x="215" y="638"/>
                      <a:pt x="216" y="638"/>
                    </a:cubicBezTo>
                    <a:cubicBezTo>
                      <a:pt x="217" y="638"/>
                      <a:pt x="218" y="638"/>
                      <a:pt x="219" y="638"/>
                    </a:cubicBezTo>
                    <a:cubicBezTo>
                      <a:pt x="220" y="638"/>
                      <a:pt x="221" y="638"/>
                      <a:pt x="222" y="640"/>
                    </a:cubicBezTo>
                    <a:cubicBezTo>
                      <a:pt x="217" y="643"/>
                      <a:pt x="211" y="640"/>
                      <a:pt x="211" y="646"/>
                    </a:cubicBezTo>
                    <a:cubicBezTo>
                      <a:pt x="214" y="645"/>
                      <a:pt x="216" y="644"/>
                      <a:pt x="218" y="644"/>
                    </a:cubicBezTo>
                    <a:cubicBezTo>
                      <a:pt x="219" y="644"/>
                      <a:pt x="219" y="644"/>
                      <a:pt x="220" y="644"/>
                    </a:cubicBezTo>
                    <a:cubicBezTo>
                      <a:pt x="212" y="649"/>
                      <a:pt x="204" y="649"/>
                      <a:pt x="202" y="657"/>
                    </a:cubicBezTo>
                    <a:cubicBezTo>
                      <a:pt x="209" y="653"/>
                      <a:pt x="217" y="650"/>
                      <a:pt x="221" y="645"/>
                    </a:cubicBezTo>
                    <a:cubicBezTo>
                      <a:pt x="222" y="645"/>
                      <a:pt x="222" y="647"/>
                      <a:pt x="222" y="649"/>
                    </a:cubicBezTo>
                    <a:cubicBezTo>
                      <a:pt x="226" y="648"/>
                      <a:pt x="231" y="644"/>
                      <a:pt x="234" y="644"/>
                    </a:cubicBezTo>
                    <a:cubicBezTo>
                      <a:pt x="235" y="644"/>
                      <a:pt x="236" y="645"/>
                      <a:pt x="237" y="646"/>
                    </a:cubicBezTo>
                    <a:cubicBezTo>
                      <a:pt x="226" y="650"/>
                      <a:pt x="218" y="656"/>
                      <a:pt x="210" y="664"/>
                    </a:cubicBezTo>
                    <a:cubicBezTo>
                      <a:pt x="209" y="664"/>
                      <a:pt x="209" y="664"/>
                      <a:pt x="209" y="664"/>
                    </a:cubicBezTo>
                    <a:cubicBezTo>
                      <a:pt x="207" y="664"/>
                      <a:pt x="206" y="663"/>
                      <a:pt x="205" y="662"/>
                    </a:cubicBezTo>
                    <a:cubicBezTo>
                      <a:pt x="204" y="661"/>
                      <a:pt x="204" y="660"/>
                      <a:pt x="202" y="660"/>
                    </a:cubicBezTo>
                    <a:cubicBezTo>
                      <a:pt x="202" y="660"/>
                      <a:pt x="201" y="660"/>
                      <a:pt x="200" y="660"/>
                    </a:cubicBezTo>
                    <a:cubicBezTo>
                      <a:pt x="196" y="672"/>
                      <a:pt x="177" y="674"/>
                      <a:pt x="167" y="682"/>
                    </a:cubicBezTo>
                    <a:cubicBezTo>
                      <a:pt x="167" y="682"/>
                      <a:pt x="167" y="682"/>
                      <a:pt x="167" y="682"/>
                    </a:cubicBezTo>
                    <a:cubicBezTo>
                      <a:pt x="168" y="682"/>
                      <a:pt x="169" y="683"/>
                      <a:pt x="167" y="684"/>
                    </a:cubicBezTo>
                    <a:cubicBezTo>
                      <a:pt x="168" y="685"/>
                      <a:pt x="170" y="685"/>
                      <a:pt x="171" y="685"/>
                    </a:cubicBezTo>
                    <a:cubicBezTo>
                      <a:pt x="172" y="685"/>
                      <a:pt x="173" y="685"/>
                      <a:pt x="174" y="685"/>
                    </a:cubicBezTo>
                    <a:cubicBezTo>
                      <a:pt x="174" y="685"/>
                      <a:pt x="174" y="685"/>
                      <a:pt x="174" y="685"/>
                    </a:cubicBezTo>
                    <a:cubicBezTo>
                      <a:pt x="174" y="685"/>
                      <a:pt x="174" y="685"/>
                      <a:pt x="174" y="685"/>
                    </a:cubicBezTo>
                    <a:cubicBezTo>
                      <a:pt x="166" y="689"/>
                      <a:pt x="159" y="693"/>
                      <a:pt x="155" y="699"/>
                    </a:cubicBezTo>
                    <a:cubicBezTo>
                      <a:pt x="164" y="694"/>
                      <a:pt x="174" y="689"/>
                      <a:pt x="181" y="683"/>
                    </a:cubicBezTo>
                    <a:cubicBezTo>
                      <a:pt x="184" y="687"/>
                      <a:pt x="175" y="686"/>
                      <a:pt x="178" y="690"/>
                    </a:cubicBezTo>
                    <a:cubicBezTo>
                      <a:pt x="186" y="687"/>
                      <a:pt x="194" y="684"/>
                      <a:pt x="197" y="679"/>
                    </a:cubicBezTo>
                    <a:cubicBezTo>
                      <a:pt x="198" y="681"/>
                      <a:pt x="198" y="682"/>
                      <a:pt x="197" y="684"/>
                    </a:cubicBezTo>
                    <a:cubicBezTo>
                      <a:pt x="201" y="682"/>
                      <a:pt x="206" y="678"/>
                      <a:pt x="211" y="678"/>
                    </a:cubicBezTo>
                    <a:cubicBezTo>
                      <a:pt x="212" y="678"/>
                      <a:pt x="214" y="679"/>
                      <a:pt x="215" y="681"/>
                    </a:cubicBezTo>
                    <a:cubicBezTo>
                      <a:pt x="220" y="677"/>
                      <a:pt x="229" y="674"/>
                      <a:pt x="233" y="670"/>
                    </a:cubicBezTo>
                    <a:cubicBezTo>
                      <a:pt x="231" y="671"/>
                      <a:pt x="230" y="671"/>
                      <a:pt x="228" y="671"/>
                    </a:cubicBezTo>
                    <a:cubicBezTo>
                      <a:pt x="226" y="671"/>
                      <a:pt x="224" y="670"/>
                      <a:pt x="225" y="667"/>
                    </a:cubicBezTo>
                    <a:cubicBezTo>
                      <a:pt x="224" y="668"/>
                      <a:pt x="218" y="668"/>
                      <a:pt x="219" y="671"/>
                    </a:cubicBezTo>
                    <a:cubicBezTo>
                      <a:pt x="220" y="671"/>
                      <a:pt x="220" y="671"/>
                      <a:pt x="221" y="671"/>
                    </a:cubicBezTo>
                    <a:cubicBezTo>
                      <a:pt x="224" y="671"/>
                      <a:pt x="227" y="672"/>
                      <a:pt x="225" y="673"/>
                    </a:cubicBezTo>
                    <a:cubicBezTo>
                      <a:pt x="223" y="674"/>
                      <a:pt x="220" y="676"/>
                      <a:pt x="218" y="676"/>
                    </a:cubicBezTo>
                    <a:cubicBezTo>
                      <a:pt x="217" y="676"/>
                      <a:pt x="217" y="676"/>
                      <a:pt x="216" y="676"/>
                    </a:cubicBezTo>
                    <a:cubicBezTo>
                      <a:pt x="216" y="674"/>
                      <a:pt x="217" y="673"/>
                      <a:pt x="216" y="671"/>
                    </a:cubicBezTo>
                    <a:cubicBezTo>
                      <a:pt x="212" y="674"/>
                      <a:pt x="208" y="676"/>
                      <a:pt x="203" y="676"/>
                    </a:cubicBezTo>
                    <a:cubicBezTo>
                      <a:pt x="201" y="676"/>
                      <a:pt x="199" y="676"/>
                      <a:pt x="197" y="675"/>
                    </a:cubicBezTo>
                    <a:cubicBezTo>
                      <a:pt x="197" y="674"/>
                      <a:pt x="198" y="674"/>
                      <a:pt x="198" y="674"/>
                    </a:cubicBezTo>
                    <a:cubicBezTo>
                      <a:pt x="200" y="673"/>
                      <a:pt x="202" y="672"/>
                      <a:pt x="204" y="671"/>
                    </a:cubicBezTo>
                    <a:cubicBezTo>
                      <a:pt x="205" y="672"/>
                      <a:pt x="206" y="673"/>
                      <a:pt x="207" y="673"/>
                    </a:cubicBezTo>
                    <a:cubicBezTo>
                      <a:pt x="208" y="673"/>
                      <a:pt x="208" y="673"/>
                      <a:pt x="208" y="671"/>
                    </a:cubicBezTo>
                    <a:cubicBezTo>
                      <a:pt x="208" y="671"/>
                      <a:pt x="208" y="671"/>
                      <a:pt x="207" y="671"/>
                    </a:cubicBezTo>
                    <a:cubicBezTo>
                      <a:pt x="207" y="671"/>
                      <a:pt x="206" y="671"/>
                      <a:pt x="206" y="670"/>
                    </a:cubicBezTo>
                    <a:cubicBezTo>
                      <a:pt x="222" y="663"/>
                      <a:pt x="238" y="656"/>
                      <a:pt x="251" y="652"/>
                    </a:cubicBezTo>
                    <a:cubicBezTo>
                      <a:pt x="256" y="651"/>
                      <a:pt x="260" y="649"/>
                      <a:pt x="265" y="647"/>
                    </a:cubicBezTo>
                    <a:cubicBezTo>
                      <a:pt x="268" y="647"/>
                      <a:pt x="272" y="646"/>
                      <a:pt x="275" y="646"/>
                    </a:cubicBezTo>
                    <a:cubicBezTo>
                      <a:pt x="275" y="646"/>
                      <a:pt x="275" y="646"/>
                      <a:pt x="275" y="646"/>
                    </a:cubicBezTo>
                    <a:cubicBezTo>
                      <a:pt x="274" y="645"/>
                      <a:pt x="274" y="644"/>
                      <a:pt x="274" y="643"/>
                    </a:cubicBezTo>
                    <a:cubicBezTo>
                      <a:pt x="277" y="642"/>
                      <a:pt x="280" y="641"/>
                      <a:pt x="283" y="639"/>
                    </a:cubicBezTo>
                    <a:cubicBezTo>
                      <a:pt x="283" y="639"/>
                      <a:pt x="283" y="639"/>
                      <a:pt x="283" y="639"/>
                    </a:cubicBezTo>
                    <a:cubicBezTo>
                      <a:pt x="284" y="639"/>
                      <a:pt x="285" y="639"/>
                      <a:pt x="285" y="640"/>
                    </a:cubicBezTo>
                    <a:cubicBezTo>
                      <a:pt x="285" y="643"/>
                      <a:pt x="277" y="639"/>
                      <a:pt x="277" y="644"/>
                    </a:cubicBezTo>
                    <a:cubicBezTo>
                      <a:pt x="278" y="644"/>
                      <a:pt x="278" y="645"/>
                      <a:pt x="279" y="645"/>
                    </a:cubicBezTo>
                    <a:cubicBezTo>
                      <a:pt x="280" y="645"/>
                      <a:pt x="281" y="644"/>
                      <a:pt x="283" y="643"/>
                    </a:cubicBezTo>
                    <a:cubicBezTo>
                      <a:pt x="284" y="643"/>
                      <a:pt x="285" y="642"/>
                      <a:pt x="287" y="642"/>
                    </a:cubicBezTo>
                    <a:cubicBezTo>
                      <a:pt x="288" y="642"/>
                      <a:pt x="288" y="642"/>
                      <a:pt x="289" y="642"/>
                    </a:cubicBezTo>
                    <a:cubicBezTo>
                      <a:pt x="287" y="644"/>
                      <a:pt x="281" y="644"/>
                      <a:pt x="282" y="647"/>
                    </a:cubicBezTo>
                    <a:cubicBezTo>
                      <a:pt x="283" y="646"/>
                      <a:pt x="284" y="646"/>
                      <a:pt x="285" y="646"/>
                    </a:cubicBezTo>
                    <a:cubicBezTo>
                      <a:pt x="286" y="646"/>
                      <a:pt x="286" y="647"/>
                      <a:pt x="286" y="649"/>
                    </a:cubicBezTo>
                    <a:cubicBezTo>
                      <a:pt x="292" y="644"/>
                      <a:pt x="297" y="639"/>
                      <a:pt x="303" y="633"/>
                    </a:cubicBezTo>
                    <a:cubicBezTo>
                      <a:pt x="298" y="637"/>
                      <a:pt x="293" y="638"/>
                      <a:pt x="288" y="638"/>
                    </a:cubicBezTo>
                    <a:cubicBezTo>
                      <a:pt x="287" y="638"/>
                      <a:pt x="286" y="638"/>
                      <a:pt x="285" y="638"/>
                    </a:cubicBezTo>
                    <a:cubicBezTo>
                      <a:pt x="302" y="629"/>
                      <a:pt x="318" y="619"/>
                      <a:pt x="336" y="614"/>
                    </a:cubicBezTo>
                    <a:cubicBezTo>
                      <a:pt x="337" y="607"/>
                      <a:pt x="343" y="603"/>
                      <a:pt x="350" y="603"/>
                    </a:cubicBezTo>
                    <a:cubicBezTo>
                      <a:pt x="350" y="603"/>
                      <a:pt x="350" y="603"/>
                      <a:pt x="350" y="603"/>
                    </a:cubicBezTo>
                    <a:cubicBezTo>
                      <a:pt x="351" y="615"/>
                      <a:pt x="326" y="617"/>
                      <a:pt x="321" y="627"/>
                    </a:cubicBezTo>
                    <a:cubicBezTo>
                      <a:pt x="338" y="622"/>
                      <a:pt x="357" y="614"/>
                      <a:pt x="377" y="606"/>
                    </a:cubicBezTo>
                    <a:cubicBezTo>
                      <a:pt x="377" y="606"/>
                      <a:pt x="377" y="606"/>
                      <a:pt x="377" y="606"/>
                    </a:cubicBezTo>
                    <a:cubicBezTo>
                      <a:pt x="377" y="606"/>
                      <a:pt x="377" y="606"/>
                      <a:pt x="377" y="606"/>
                    </a:cubicBezTo>
                    <a:cubicBezTo>
                      <a:pt x="371" y="609"/>
                      <a:pt x="367" y="613"/>
                      <a:pt x="367" y="617"/>
                    </a:cubicBezTo>
                    <a:cubicBezTo>
                      <a:pt x="367" y="617"/>
                      <a:pt x="367" y="617"/>
                      <a:pt x="367" y="617"/>
                    </a:cubicBezTo>
                    <a:cubicBezTo>
                      <a:pt x="366" y="617"/>
                      <a:pt x="365" y="616"/>
                      <a:pt x="365" y="616"/>
                    </a:cubicBezTo>
                    <a:cubicBezTo>
                      <a:pt x="364" y="615"/>
                      <a:pt x="363" y="614"/>
                      <a:pt x="362" y="614"/>
                    </a:cubicBezTo>
                    <a:cubicBezTo>
                      <a:pt x="362" y="614"/>
                      <a:pt x="361" y="615"/>
                      <a:pt x="360" y="615"/>
                    </a:cubicBezTo>
                    <a:cubicBezTo>
                      <a:pt x="343" y="627"/>
                      <a:pt x="321" y="636"/>
                      <a:pt x="304" y="644"/>
                    </a:cubicBezTo>
                    <a:cubicBezTo>
                      <a:pt x="307" y="643"/>
                      <a:pt x="309" y="643"/>
                      <a:pt x="310" y="643"/>
                    </a:cubicBezTo>
                    <a:cubicBezTo>
                      <a:pt x="312" y="643"/>
                      <a:pt x="313" y="643"/>
                      <a:pt x="313" y="643"/>
                    </a:cubicBezTo>
                    <a:cubicBezTo>
                      <a:pt x="312" y="644"/>
                      <a:pt x="308" y="645"/>
                      <a:pt x="309" y="647"/>
                    </a:cubicBezTo>
                    <a:cubicBezTo>
                      <a:pt x="306" y="648"/>
                      <a:pt x="304" y="649"/>
                      <a:pt x="302" y="650"/>
                    </a:cubicBezTo>
                    <a:cubicBezTo>
                      <a:pt x="302" y="649"/>
                      <a:pt x="302" y="649"/>
                      <a:pt x="302" y="649"/>
                    </a:cubicBezTo>
                    <a:cubicBezTo>
                      <a:pt x="301" y="648"/>
                      <a:pt x="303" y="647"/>
                      <a:pt x="301" y="645"/>
                    </a:cubicBezTo>
                    <a:cubicBezTo>
                      <a:pt x="301" y="645"/>
                      <a:pt x="301" y="645"/>
                      <a:pt x="300" y="646"/>
                    </a:cubicBezTo>
                    <a:cubicBezTo>
                      <a:pt x="300" y="645"/>
                      <a:pt x="300" y="645"/>
                      <a:pt x="300" y="645"/>
                    </a:cubicBezTo>
                    <a:cubicBezTo>
                      <a:pt x="296" y="646"/>
                      <a:pt x="294" y="647"/>
                      <a:pt x="293" y="649"/>
                    </a:cubicBezTo>
                    <a:cubicBezTo>
                      <a:pt x="291" y="650"/>
                      <a:pt x="289" y="651"/>
                      <a:pt x="287" y="652"/>
                    </a:cubicBezTo>
                    <a:cubicBezTo>
                      <a:pt x="286" y="651"/>
                      <a:pt x="285" y="650"/>
                      <a:pt x="284" y="650"/>
                    </a:cubicBezTo>
                    <a:cubicBezTo>
                      <a:pt x="277" y="652"/>
                      <a:pt x="277" y="658"/>
                      <a:pt x="272" y="661"/>
                    </a:cubicBezTo>
                    <a:cubicBezTo>
                      <a:pt x="276" y="659"/>
                      <a:pt x="282" y="658"/>
                      <a:pt x="286" y="655"/>
                    </a:cubicBezTo>
                    <a:cubicBezTo>
                      <a:pt x="287" y="655"/>
                      <a:pt x="287" y="655"/>
                      <a:pt x="287" y="656"/>
                    </a:cubicBezTo>
                    <a:cubicBezTo>
                      <a:pt x="283" y="660"/>
                      <a:pt x="269" y="664"/>
                      <a:pt x="263" y="671"/>
                    </a:cubicBezTo>
                    <a:cubicBezTo>
                      <a:pt x="264" y="669"/>
                      <a:pt x="263" y="668"/>
                      <a:pt x="262" y="668"/>
                    </a:cubicBezTo>
                    <a:cubicBezTo>
                      <a:pt x="261" y="668"/>
                      <a:pt x="260" y="668"/>
                      <a:pt x="258" y="669"/>
                    </a:cubicBezTo>
                    <a:cubicBezTo>
                      <a:pt x="257" y="669"/>
                      <a:pt x="256" y="669"/>
                      <a:pt x="255" y="669"/>
                    </a:cubicBezTo>
                    <a:cubicBezTo>
                      <a:pt x="254" y="669"/>
                      <a:pt x="253" y="669"/>
                      <a:pt x="253" y="669"/>
                    </a:cubicBezTo>
                    <a:cubicBezTo>
                      <a:pt x="257" y="676"/>
                      <a:pt x="237" y="678"/>
                      <a:pt x="244" y="682"/>
                    </a:cubicBezTo>
                    <a:cubicBezTo>
                      <a:pt x="245" y="682"/>
                      <a:pt x="245" y="682"/>
                      <a:pt x="245" y="682"/>
                    </a:cubicBezTo>
                    <a:cubicBezTo>
                      <a:pt x="246" y="682"/>
                      <a:pt x="247" y="681"/>
                      <a:pt x="248" y="681"/>
                    </a:cubicBezTo>
                    <a:cubicBezTo>
                      <a:pt x="249" y="680"/>
                      <a:pt x="250" y="679"/>
                      <a:pt x="251" y="679"/>
                    </a:cubicBezTo>
                    <a:cubicBezTo>
                      <a:pt x="252" y="679"/>
                      <a:pt x="254" y="679"/>
                      <a:pt x="255" y="681"/>
                    </a:cubicBezTo>
                    <a:cubicBezTo>
                      <a:pt x="251" y="684"/>
                      <a:pt x="241" y="690"/>
                      <a:pt x="235" y="690"/>
                    </a:cubicBezTo>
                    <a:cubicBezTo>
                      <a:pt x="234" y="690"/>
                      <a:pt x="232" y="690"/>
                      <a:pt x="232" y="689"/>
                    </a:cubicBezTo>
                    <a:cubicBezTo>
                      <a:pt x="237" y="686"/>
                      <a:pt x="229" y="685"/>
                      <a:pt x="233" y="681"/>
                    </a:cubicBezTo>
                    <a:cubicBezTo>
                      <a:pt x="221" y="688"/>
                      <a:pt x="205" y="699"/>
                      <a:pt x="191" y="702"/>
                    </a:cubicBezTo>
                    <a:cubicBezTo>
                      <a:pt x="189" y="705"/>
                      <a:pt x="194" y="705"/>
                      <a:pt x="191" y="707"/>
                    </a:cubicBezTo>
                    <a:cubicBezTo>
                      <a:pt x="191" y="706"/>
                      <a:pt x="189" y="706"/>
                      <a:pt x="188" y="706"/>
                    </a:cubicBezTo>
                    <a:cubicBezTo>
                      <a:pt x="184" y="706"/>
                      <a:pt x="178" y="710"/>
                      <a:pt x="175" y="712"/>
                    </a:cubicBezTo>
                    <a:cubicBezTo>
                      <a:pt x="175" y="713"/>
                      <a:pt x="176" y="713"/>
                      <a:pt x="176" y="713"/>
                    </a:cubicBezTo>
                    <a:cubicBezTo>
                      <a:pt x="177" y="713"/>
                      <a:pt x="177" y="712"/>
                      <a:pt x="178" y="712"/>
                    </a:cubicBezTo>
                    <a:cubicBezTo>
                      <a:pt x="178" y="711"/>
                      <a:pt x="179" y="710"/>
                      <a:pt x="180" y="710"/>
                    </a:cubicBezTo>
                    <a:cubicBezTo>
                      <a:pt x="180" y="710"/>
                      <a:pt x="181" y="711"/>
                      <a:pt x="181" y="713"/>
                    </a:cubicBezTo>
                    <a:cubicBezTo>
                      <a:pt x="157" y="726"/>
                      <a:pt x="138" y="731"/>
                      <a:pt x="116" y="744"/>
                    </a:cubicBezTo>
                    <a:cubicBezTo>
                      <a:pt x="116" y="744"/>
                      <a:pt x="116" y="744"/>
                      <a:pt x="117" y="744"/>
                    </a:cubicBezTo>
                    <a:cubicBezTo>
                      <a:pt x="117" y="744"/>
                      <a:pt x="117" y="744"/>
                      <a:pt x="118" y="744"/>
                    </a:cubicBezTo>
                    <a:cubicBezTo>
                      <a:pt x="118" y="744"/>
                      <a:pt x="119" y="744"/>
                      <a:pt x="119" y="744"/>
                    </a:cubicBezTo>
                    <a:cubicBezTo>
                      <a:pt x="120" y="744"/>
                      <a:pt x="121" y="745"/>
                      <a:pt x="121" y="746"/>
                    </a:cubicBezTo>
                    <a:cubicBezTo>
                      <a:pt x="109" y="750"/>
                      <a:pt x="109" y="750"/>
                      <a:pt x="100" y="757"/>
                    </a:cubicBezTo>
                    <a:cubicBezTo>
                      <a:pt x="100" y="755"/>
                      <a:pt x="100" y="755"/>
                      <a:pt x="99" y="755"/>
                    </a:cubicBezTo>
                    <a:cubicBezTo>
                      <a:pt x="99" y="755"/>
                      <a:pt x="98" y="755"/>
                      <a:pt x="98" y="755"/>
                    </a:cubicBezTo>
                    <a:cubicBezTo>
                      <a:pt x="98" y="755"/>
                      <a:pt x="97" y="755"/>
                      <a:pt x="97" y="755"/>
                    </a:cubicBezTo>
                    <a:cubicBezTo>
                      <a:pt x="96" y="755"/>
                      <a:pt x="96" y="755"/>
                      <a:pt x="95" y="753"/>
                    </a:cubicBezTo>
                    <a:cubicBezTo>
                      <a:pt x="92" y="760"/>
                      <a:pt x="82" y="758"/>
                      <a:pt x="82" y="766"/>
                    </a:cubicBezTo>
                    <a:cubicBezTo>
                      <a:pt x="82" y="766"/>
                      <a:pt x="83" y="766"/>
                      <a:pt x="83" y="766"/>
                    </a:cubicBezTo>
                    <a:cubicBezTo>
                      <a:pt x="85" y="766"/>
                      <a:pt x="88" y="765"/>
                      <a:pt x="91" y="764"/>
                    </a:cubicBezTo>
                    <a:cubicBezTo>
                      <a:pt x="93" y="763"/>
                      <a:pt x="96" y="761"/>
                      <a:pt x="97" y="761"/>
                    </a:cubicBezTo>
                    <a:cubicBezTo>
                      <a:pt x="98" y="761"/>
                      <a:pt x="98" y="762"/>
                      <a:pt x="97" y="765"/>
                    </a:cubicBezTo>
                    <a:cubicBezTo>
                      <a:pt x="103" y="764"/>
                      <a:pt x="99" y="760"/>
                      <a:pt x="101" y="758"/>
                    </a:cubicBezTo>
                    <a:cubicBezTo>
                      <a:pt x="102" y="759"/>
                      <a:pt x="103" y="759"/>
                      <a:pt x="104" y="759"/>
                    </a:cubicBezTo>
                    <a:cubicBezTo>
                      <a:pt x="105" y="759"/>
                      <a:pt x="106" y="759"/>
                      <a:pt x="107" y="758"/>
                    </a:cubicBezTo>
                    <a:cubicBezTo>
                      <a:pt x="108" y="757"/>
                      <a:pt x="110" y="756"/>
                      <a:pt x="111" y="756"/>
                    </a:cubicBezTo>
                    <a:cubicBezTo>
                      <a:pt x="112" y="756"/>
                      <a:pt x="112" y="756"/>
                      <a:pt x="113" y="756"/>
                    </a:cubicBezTo>
                    <a:cubicBezTo>
                      <a:pt x="109" y="758"/>
                      <a:pt x="108" y="759"/>
                      <a:pt x="107" y="762"/>
                    </a:cubicBezTo>
                    <a:cubicBezTo>
                      <a:pt x="131" y="753"/>
                      <a:pt x="152" y="738"/>
                      <a:pt x="189" y="730"/>
                    </a:cubicBezTo>
                    <a:cubicBezTo>
                      <a:pt x="189" y="730"/>
                      <a:pt x="189" y="730"/>
                      <a:pt x="189" y="730"/>
                    </a:cubicBezTo>
                    <a:cubicBezTo>
                      <a:pt x="189" y="730"/>
                      <a:pt x="189" y="730"/>
                      <a:pt x="189" y="730"/>
                    </a:cubicBezTo>
                    <a:cubicBezTo>
                      <a:pt x="182" y="731"/>
                      <a:pt x="191" y="734"/>
                      <a:pt x="188" y="735"/>
                    </a:cubicBezTo>
                    <a:cubicBezTo>
                      <a:pt x="183" y="735"/>
                      <a:pt x="181" y="741"/>
                      <a:pt x="178" y="741"/>
                    </a:cubicBezTo>
                    <a:cubicBezTo>
                      <a:pt x="177" y="741"/>
                      <a:pt x="176" y="741"/>
                      <a:pt x="176" y="740"/>
                    </a:cubicBezTo>
                    <a:cubicBezTo>
                      <a:pt x="179" y="739"/>
                      <a:pt x="181" y="738"/>
                      <a:pt x="180" y="735"/>
                    </a:cubicBezTo>
                    <a:cubicBezTo>
                      <a:pt x="179" y="735"/>
                      <a:pt x="179" y="735"/>
                      <a:pt x="178" y="735"/>
                    </a:cubicBezTo>
                    <a:cubicBezTo>
                      <a:pt x="177" y="735"/>
                      <a:pt x="176" y="735"/>
                      <a:pt x="176" y="736"/>
                    </a:cubicBezTo>
                    <a:cubicBezTo>
                      <a:pt x="175" y="737"/>
                      <a:pt x="174" y="738"/>
                      <a:pt x="173" y="738"/>
                    </a:cubicBezTo>
                    <a:cubicBezTo>
                      <a:pt x="172" y="738"/>
                      <a:pt x="171" y="738"/>
                      <a:pt x="171" y="736"/>
                    </a:cubicBezTo>
                    <a:cubicBezTo>
                      <a:pt x="150" y="752"/>
                      <a:pt x="121" y="761"/>
                      <a:pt x="102" y="777"/>
                    </a:cubicBezTo>
                    <a:cubicBezTo>
                      <a:pt x="129" y="766"/>
                      <a:pt x="151" y="751"/>
                      <a:pt x="175" y="742"/>
                    </a:cubicBezTo>
                    <a:cubicBezTo>
                      <a:pt x="175" y="742"/>
                      <a:pt x="175" y="742"/>
                      <a:pt x="175" y="742"/>
                    </a:cubicBezTo>
                    <a:cubicBezTo>
                      <a:pt x="175" y="742"/>
                      <a:pt x="175" y="742"/>
                      <a:pt x="175" y="742"/>
                    </a:cubicBezTo>
                    <a:cubicBezTo>
                      <a:pt x="164" y="755"/>
                      <a:pt x="144" y="763"/>
                      <a:pt x="131" y="772"/>
                    </a:cubicBezTo>
                    <a:cubicBezTo>
                      <a:pt x="132" y="772"/>
                      <a:pt x="133" y="771"/>
                      <a:pt x="134" y="771"/>
                    </a:cubicBezTo>
                    <a:cubicBezTo>
                      <a:pt x="137" y="771"/>
                      <a:pt x="129" y="777"/>
                      <a:pt x="133" y="777"/>
                    </a:cubicBezTo>
                    <a:cubicBezTo>
                      <a:pt x="133" y="776"/>
                      <a:pt x="135" y="774"/>
                      <a:pt x="137" y="774"/>
                    </a:cubicBezTo>
                    <a:cubicBezTo>
                      <a:pt x="139" y="774"/>
                      <a:pt x="140" y="775"/>
                      <a:pt x="140" y="776"/>
                    </a:cubicBezTo>
                    <a:cubicBezTo>
                      <a:pt x="133" y="779"/>
                      <a:pt x="129" y="783"/>
                      <a:pt x="123" y="783"/>
                    </a:cubicBezTo>
                    <a:cubicBezTo>
                      <a:pt x="121" y="783"/>
                      <a:pt x="120" y="783"/>
                      <a:pt x="118" y="783"/>
                    </a:cubicBezTo>
                    <a:cubicBezTo>
                      <a:pt x="109" y="789"/>
                      <a:pt x="99" y="794"/>
                      <a:pt x="89" y="800"/>
                    </a:cubicBezTo>
                    <a:cubicBezTo>
                      <a:pt x="90" y="802"/>
                      <a:pt x="91" y="803"/>
                      <a:pt x="93" y="803"/>
                    </a:cubicBezTo>
                    <a:cubicBezTo>
                      <a:pt x="97" y="803"/>
                      <a:pt x="102" y="797"/>
                      <a:pt x="106" y="796"/>
                    </a:cubicBezTo>
                    <a:cubicBezTo>
                      <a:pt x="117" y="791"/>
                      <a:pt x="132" y="788"/>
                      <a:pt x="136" y="781"/>
                    </a:cubicBezTo>
                    <a:cubicBezTo>
                      <a:pt x="137" y="783"/>
                      <a:pt x="140" y="781"/>
                      <a:pt x="141" y="785"/>
                    </a:cubicBezTo>
                    <a:cubicBezTo>
                      <a:pt x="113" y="796"/>
                      <a:pt x="91" y="807"/>
                      <a:pt x="68" y="818"/>
                    </a:cubicBezTo>
                    <a:cubicBezTo>
                      <a:pt x="68" y="829"/>
                      <a:pt x="48" y="828"/>
                      <a:pt x="47" y="838"/>
                    </a:cubicBezTo>
                    <a:cubicBezTo>
                      <a:pt x="72" y="830"/>
                      <a:pt x="77" y="819"/>
                      <a:pt x="96" y="817"/>
                    </a:cubicBezTo>
                    <a:cubicBezTo>
                      <a:pt x="107" y="804"/>
                      <a:pt x="126" y="800"/>
                      <a:pt x="146" y="792"/>
                    </a:cubicBezTo>
                    <a:cubicBezTo>
                      <a:pt x="145" y="793"/>
                      <a:pt x="143" y="794"/>
                      <a:pt x="144" y="795"/>
                    </a:cubicBezTo>
                    <a:cubicBezTo>
                      <a:pt x="147" y="793"/>
                      <a:pt x="148" y="790"/>
                      <a:pt x="152" y="788"/>
                    </a:cubicBezTo>
                    <a:cubicBezTo>
                      <a:pt x="153" y="791"/>
                      <a:pt x="154" y="791"/>
                      <a:pt x="156" y="791"/>
                    </a:cubicBezTo>
                    <a:cubicBezTo>
                      <a:pt x="157" y="791"/>
                      <a:pt x="158" y="791"/>
                      <a:pt x="159" y="791"/>
                    </a:cubicBezTo>
                    <a:cubicBezTo>
                      <a:pt x="160" y="791"/>
                      <a:pt x="161" y="790"/>
                      <a:pt x="161" y="790"/>
                    </a:cubicBezTo>
                    <a:cubicBezTo>
                      <a:pt x="163" y="790"/>
                      <a:pt x="164" y="791"/>
                      <a:pt x="165" y="792"/>
                    </a:cubicBezTo>
                    <a:cubicBezTo>
                      <a:pt x="159" y="795"/>
                      <a:pt x="152" y="797"/>
                      <a:pt x="146" y="800"/>
                    </a:cubicBezTo>
                    <a:cubicBezTo>
                      <a:pt x="136" y="805"/>
                      <a:pt x="116" y="814"/>
                      <a:pt x="119" y="820"/>
                    </a:cubicBezTo>
                    <a:cubicBezTo>
                      <a:pt x="126" y="816"/>
                      <a:pt x="143" y="808"/>
                      <a:pt x="152" y="808"/>
                    </a:cubicBezTo>
                    <a:cubicBezTo>
                      <a:pt x="153" y="808"/>
                      <a:pt x="153" y="808"/>
                      <a:pt x="154" y="808"/>
                    </a:cubicBezTo>
                    <a:cubicBezTo>
                      <a:pt x="121" y="824"/>
                      <a:pt x="93" y="832"/>
                      <a:pt x="68" y="856"/>
                    </a:cubicBezTo>
                    <a:cubicBezTo>
                      <a:pt x="84" y="850"/>
                      <a:pt x="102" y="846"/>
                      <a:pt x="118" y="839"/>
                    </a:cubicBezTo>
                    <a:cubicBezTo>
                      <a:pt x="125" y="836"/>
                      <a:pt x="130" y="830"/>
                      <a:pt x="137" y="828"/>
                    </a:cubicBezTo>
                    <a:cubicBezTo>
                      <a:pt x="137" y="827"/>
                      <a:pt x="138" y="827"/>
                      <a:pt x="138" y="827"/>
                    </a:cubicBezTo>
                    <a:cubicBezTo>
                      <a:pt x="139" y="827"/>
                      <a:pt x="140" y="828"/>
                      <a:pt x="140" y="828"/>
                    </a:cubicBezTo>
                    <a:cubicBezTo>
                      <a:pt x="141" y="828"/>
                      <a:pt x="142" y="828"/>
                      <a:pt x="143" y="828"/>
                    </a:cubicBezTo>
                    <a:cubicBezTo>
                      <a:pt x="143" y="828"/>
                      <a:pt x="143" y="828"/>
                      <a:pt x="144" y="828"/>
                    </a:cubicBezTo>
                    <a:cubicBezTo>
                      <a:pt x="155" y="826"/>
                      <a:pt x="167" y="816"/>
                      <a:pt x="178" y="813"/>
                    </a:cubicBezTo>
                    <a:cubicBezTo>
                      <a:pt x="190" y="809"/>
                      <a:pt x="201" y="802"/>
                      <a:pt x="213" y="802"/>
                    </a:cubicBezTo>
                    <a:cubicBezTo>
                      <a:pt x="213" y="802"/>
                      <a:pt x="214" y="802"/>
                      <a:pt x="215" y="802"/>
                    </a:cubicBezTo>
                    <a:cubicBezTo>
                      <a:pt x="213" y="803"/>
                      <a:pt x="207" y="803"/>
                      <a:pt x="209" y="806"/>
                    </a:cubicBezTo>
                    <a:cubicBezTo>
                      <a:pt x="209" y="806"/>
                      <a:pt x="210" y="806"/>
                      <a:pt x="210" y="806"/>
                    </a:cubicBezTo>
                    <a:cubicBezTo>
                      <a:pt x="213" y="806"/>
                      <a:pt x="214" y="802"/>
                      <a:pt x="218" y="801"/>
                    </a:cubicBezTo>
                    <a:cubicBezTo>
                      <a:pt x="225" y="797"/>
                      <a:pt x="235" y="798"/>
                      <a:pt x="243" y="794"/>
                    </a:cubicBezTo>
                    <a:cubicBezTo>
                      <a:pt x="244" y="794"/>
                      <a:pt x="245" y="791"/>
                      <a:pt x="246" y="790"/>
                    </a:cubicBezTo>
                    <a:cubicBezTo>
                      <a:pt x="256" y="784"/>
                      <a:pt x="268" y="783"/>
                      <a:pt x="274" y="778"/>
                    </a:cubicBezTo>
                    <a:cubicBezTo>
                      <a:pt x="274" y="778"/>
                      <a:pt x="274" y="778"/>
                      <a:pt x="274" y="778"/>
                    </a:cubicBezTo>
                    <a:cubicBezTo>
                      <a:pt x="274" y="778"/>
                      <a:pt x="274" y="778"/>
                      <a:pt x="274" y="778"/>
                    </a:cubicBezTo>
                    <a:cubicBezTo>
                      <a:pt x="274" y="780"/>
                      <a:pt x="274" y="781"/>
                      <a:pt x="276" y="781"/>
                    </a:cubicBezTo>
                    <a:cubicBezTo>
                      <a:pt x="277" y="781"/>
                      <a:pt x="277" y="781"/>
                      <a:pt x="277" y="781"/>
                    </a:cubicBezTo>
                    <a:cubicBezTo>
                      <a:pt x="279" y="779"/>
                      <a:pt x="277" y="775"/>
                      <a:pt x="280" y="773"/>
                    </a:cubicBezTo>
                    <a:cubicBezTo>
                      <a:pt x="293" y="769"/>
                      <a:pt x="314" y="766"/>
                      <a:pt x="321" y="754"/>
                    </a:cubicBezTo>
                    <a:cubicBezTo>
                      <a:pt x="323" y="755"/>
                      <a:pt x="323" y="755"/>
                      <a:pt x="324" y="755"/>
                    </a:cubicBezTo>
                    <a:cubicBezTo>
                      <a:pt x="326" y="755"/>
                      <a:pt x="325" y="751"/>
                      <a:pt x="329" y="749"/>
                    </a:cubicBezTo>
                    <a:cubicBezTo>
                      <a:pt x="330" y="751"/>
                      <a:pt x="332" y="751"/>
                      <a:pt x="334" y="751"/>
                    </a:cubicBezTo>
                    <a:cubicBezTo>
                      <a:pt x="342" y="751"/>
                      <a:pt x="354" y="742"/>
                      <a:pt x="356" y="738"/>
                    </a:cubicBezTo>
                    <a:cubicBezTo>
                      <a:pt x="357" y="739"/>
                      <a:pt x="359" y="740"/>
                      <a:pt x="361" y="740"/>
                    </a:cubicBezTo>
                    <a:cubicBezTo>
                      <a:pt x="365" y="740"/>
                      <a:pt x="369" y="737"/>
                      <a:pt x="373" y="734"/>
                    </a:cubicBezTo>
                    <a:cubicBezTo>
                      <a:pt x="377" y="732"/>
                      <a:pt x="380" y="729"/>
                      <a:pt x="383" y="729"/>
                    </a:cubicBezTo>
                    <a:cubicBezTo>
                      <a:pt x="384" y="729"/>
                      <a:pt x="385" y="729"/>
                      <a:pt x="385" y="730"/>
                    </a:cubicBezTo>
                    <a:cubicBezTo>
                      <a:pt x="382" y="726"/>
                      <a:pt x="386" y="726"/>
                      <a:pt x="386" y="723"/>
                    </a:cubicBezTo>
                    <a:cubicBezTo>
                      <a:pt x="385" y="723"/>
                      <a:pt x="385" y="723"/>
                      <a:pt x="385" y="723"/>
                    </a:cubicBezTo>
                    <a:cubicBezTo>
                      <a:pt x="381" y="723"/>
                      <a:pt x="377" y="725"/>
                      <a:pt x="373" y="727"/>
                    </a:cubicBezTo>
                    <a:cubicBezTo>
                      <a:pt x="368" y="730"/>
                      <a:pt x="364" y="732"/>
                      <a:pt x="361" y="732"/>
                    </a:cubicBezTo>
                    <a:cubicBezTo>
                      <a:pt x="360" y="732"/>
                      <a:pt x="360" y="732"/>
                      <a:pt x="359" y="732"/>
                    </a:cubicBezTo>
                    <a:cubicBezTo>
                      <a:pt x="371" y="724"/>
                      <a:pt x="387" y="718"/>
                      <a:pt x="400" y="711"/>
                    </a:cubicBezTo>
                    <a:cubicBezTo>
                      <a:pt x="401" y="712"/>
                      <a:pt x="401" y="712"/>
                      <a:pt x="402" y="712"/>
                    </a:cubicBezTo>
                    <a:cubicBezTo>
                      <a:pt x="402" y="712"/>
                      <a:pt x="402" y="711"/>
                      <a:pt x="402" y="711"/>
                    </a:cubicBezTo>
                    <a:cubicBezTo>
                      <a:pt x="404" y="710"/>
                      <a:pt x="406" y="708"/>
                      <a:pt x="409" y="707"/>
                    </a:cubicBezTo>
                    <a:cubicBezTo>
                      <a:pt x="411" y="707"/>
                      <a:pt x="414" y="706"/>
                      <a:pt x="415" y="706"/>
                    </a:cubicBezTo>
                    <a:cubicBezTo>
                      <a:pt x="415" y="706"/>
                      <a:pt x="415" y="706"/>
                      <a:pt x="415" y="706"/>
                    </a:cubicBezTo>
                    <a:cubicBezTo>
                      <a:pt x="415" y="706"/>
                      <a:pt x="415" y="706"/>
                      <a:pt x="415" y="706"/>
                    </a:cubicBezTo>
                    <a:cubicBezTo>
                      <a:pt x="411" y="713"/>
                      <a:pt x="403" y="712"/>
                      <a:pt x="399" y="716"/>
                    </a:cubicBezTo>
                    <a:cubicBezTo>
                      <a:pt x="395" y="718"/>
                      <a:pt x="391" y="719"/>
                      <a:pt x="387" y="721"/>
                    </a:cubicBezTo>
                    <a:cubicBezTo>
                      <a:pt x="388" y="725"/>
                      <a:pt x="392" y="723"/>
                      <a:pt x="393" y="726"/>
                    </a:cubicBezTo>
                    <a:cubicBezTo>
                      <a:pt x="399" y="725"/>
                      <a:pt x="405" y="720"/>
                      <a:pt x="410" y="720"/>
                    </a:cubicBezTo>
                    <a:cubicBezTo>
                      <a:pt x="410" y="720"/>
                      <a:pt x="411" y="720"/>
                      <a:pt x="411" y="720"/>
                    </a:cubicBezTo>
                    <a:cubicBezTo>
                      <a:pt x="411" y="721"/>
                      <a:pt x="409" y="721"/>
                      <a:pt x="409" y="722"/>
                    </a:cubicBezTo>
                    <a:cubicBezTo>
                      <a:pt x="413" y="721"/>
                      <a:pt x="413" y="718"/>
                      <a:pt x="410" y="717"/>
                    </a:cubicBezTo>
                    <a:cubicBezTo>
                      <a:pt x="414" y="712"/>
                      <a:pt x="420" y="713"/>
                      <a:pt x="424" y="708"/>
                    </a:cubicBezTo>
                    <a:cubicBezTo>
                      <a:pt x="428" y="705"/>
                      <a:pt x="431" y="703"/>
                      <a:pt x="434" y="700"/>
                    </a:cubicBezTo>
                    <a:cubicBezTo>
                      <a:pt x="439" y="701"/>
                      <a:pt x="443" y="702"/>
                      <a:pt x="445" y="706"/>
                    </a:cubicBezTo>
                    <a:cubicBezTo>
                      <a:pt x="454" y="704"/>
                      <a:pt x="458" y="694"/>
                      <a:pt x="470" y="690"/>
                    </a:cubicBezTo>
                    <a:cubicBezTo>
                      <a:pt x="473" y="692"/>
                      <a:pt x="471" y="692"/>
                      <a:pt x="472" y="695"/>
                    </a:cubicBezTo>
                    <a:cubicBezTo>
                      <a:pt x="486" y="695"/>
                      <a:pt x="489" y="685"/>
                      <a:pt x="495" y="679"/>
                    </a:cubicBezTo>
                    <a:cubicBezTo>
                      <a:pt x="495" y="679"/>
                      <a:pt x="494" y="679"/>
                      <a:pt x="493" y="679"/>
                    </a:cubicBezTo>
                    <a:cubicBezTo>
                      <a:pt x="487" y="679"/>
                      <a:pt x="480" y="682"/>
                      <a:pt x="473" y="686"/>
                    </a:cubicBezTo>
                    <a:cubicBezTo>
                      <a:pt x="467" y="689"/>
                      <a:pt x="460" y="693"/>
                      <a:pt x="454" y="693"/>
                    </a:cubicBezTo>
                    <a:cubicBezTo>
                      <a:pt x="453" y="693"/>
                      <a:pt x="452" y="693"/>
                      <a:pt x="450" y="692"/>
                    </a:cubicBezTo>
                    <a:cubicBezTo>
                      <a:pt x="473" y="685"/>
                      <a:pt x="497" y="670"/>
                      <a:pt x="508" y="670"/>
                    </a:cubicBezTo>
                    <a:cubicBezTo>
                      <a:pt x="509" y="670"/>
                      <a:pt x="510" y="670"/>
                      <a:pt x="511" y="671"/>
                    </a:cubicBezTo>
                    <a:cubicBezTo>
                      <a:pt x="507" y="673"/>
                      <a:pt x="497" y="674"/>
                      <a:pt x="499" y="679"/>
                    </a:cubicBezTo>
                    <a:cubicBezTo>
                      <a:pt x="500" y="678"/>
                      <a:pt x="500" y="677"/>
                      <a:pt x="501" y="677"/>
                    </a:cubicBezTo>
                    <a:cubicBezTo>
                      <a:pt x="502" y="677"/>
                      <a:pt x="503" y="681"/>
                      <a:pt x="504" y="681"/>
                    </a:cubicBezTo>
                    <a:cubicBezTo>
                      <a:pt x="505" y="682"/>
                      <a:pt x="506" y="682"/>
                      <a:pt x="507" y="682"/>
                    </a:cubicBezTo>
                    <a:cubicBezTo>
                      <a:pt x="516" y="682"/>
                      <a:pt x="524" y="674"/>
                      <a:pt x="531" y="670"/>
                    </a:cubicBezTo>
                    <a:cubicBezTo>
                      <a:pt x="531" y="668"/>
                      <a:pt x="529" y="667"/>
                      <a:pt x="527" y="667"/>
                    </a:cubicBezTo>
                    <a:cubicBezTo>
                      <a:pt x="525" y="667"/>
                      <a:pt x="523" y="667"/>
                      <a:pt x="520" y="668"/>
                    </a:cubicBezTo>
                    <a:cubicBezTo>
                      <a:pt x="518" y="668"/>
                      <a:pt x="515" y="669"/>
                      <a:pt x="513" y="669"/>
                    </a:cubicBezTo>
                    <a:cubicBezTo>
                      <a:pt x="513" y="669"/>
                      <a:pt x="512" y="669"/>
                      <a:pt x="512" y="669"/>
                    </a:cubicBezTo>
                    <a:cubicBezTo>
                      <a:pt x="524" y="665"/>
                      <a:pt x="532" y="658"/>
                      <a:pt x="548" y="658"/>
                    </a:cubicBezTo>
                    <a:cubicBezTo>
                      <a:pt x="548" y="658"/>
                      <a:pt x="548" y="658"/>
                      <a:pt x="548" y="658"/>
                    </a:cubicBezTo>
                    <a:cubicBezTo>
                      <a:pt x="548" y="658"/>
                      <a:pt x="548" y="658"/>
                      <a:pt x="548" y="658"/>
                    </a:cubicBezTo>
                    <a:cubicBezTo>
                      <a:pt x="548" y="663"/>
                      <a:pt x="535" y="664"/>
                      <a:pt x="536" y="669"/>
                    </a:cubicBezTo>
                    <a:cubicBezTo>
                      <a:pt x="537" y="669"/>
                      <a:pt x="537" y="669"/>
                      <a:pt x="538" y="669"/>
                    </a:cubicBezTo>
                    <a:cubicBezTo>
                      <a:pt x="538" y="669"/>
                      <a:pt x="538" y="669"/>
                      <a:pt x="538" y="669"/>
                    </a:cubicBezTo>
                    <a:cubicBezTo>
                      <a:pt x="538" y="669"/>
                      <a:pt x="538" y="669"/>
                      <a:pt x="538" y="669"/>
                    </a:cubicBezTo>
                    <a:cubicBezTo>
                      <a:pt x="530" y="673"/>
                      <a:pt x="524" y="676"/>
                      <a:pt x="522" y="679"/>
                    </a:cubicBezTo>
                    <a:cubicBezTo>
                      <a:pt x="532" y="675"/>
                      <a:pt x="546" y="672"/>
                      <a:pt x="553" y="665"/>
                    </a:cubicBezTo>
                    <a:cubicBezTo>
                      <a:pt x="567" y="661"/>
                      <a:pt x="581" y="654"/>
                      <a:pt x="590" y="651"/>
                    </a:cubicBezTo>
                    <a:cubicBezTo>
                      <a:pt x="587" y="646"/>
                      <a:pt x="591" y="648"/>
                      <a:pt x="595" y="644"/>
                    </a:cubicBezTo>
                    <a:cubicBezTo>
                      <a:pt x="584" y="648"/>
                      <a:pt x="575" y="654"/>
                      <a:pt x="565" y="654"/>
                    </a:cubicBezTo>
                    <a:cubicBezTo>
                      <a:pt x="563" y="654"/>
                      <a:pt x="561" y="653"/>
                      <a:pt x="559" y="653"/>
                    </a:cubicBezTo>
                    <a:cubicBezTo>
                      <a:pt x="558" y="651"/>
                      <a:pt x="557" y="649"/>
                      <a:pt x="559" y="649"/>
                    </a:cubicBezTo>
                    <a:cubicBezTo>
                      <a:pt x="559" y="648"/>
                      <a:pt x="560" y="648"/>
                      <a:pt x="561" y="647"/>
                    </a:cubicBezTo>
                    <a:cubicBezTo>
                      <a:pt x="561" y="647"/>
                      <a:pt x="561" y="647"/>
                      <a:pt x="561" y="647"/>
                    </a:cubicBezTo>
                    <a:cubicBezTo>
                      <a:pt x="561" y="647"/>
                      <a:pt x="561" y="647"/>
                      <a:pt x="561" y="647"/>
                    </a:cubicBezTo>
                    <a:cubicBezTo>
                      <a:pt x="561" y="649"/>
                      <a:pt x="561" y="650"/>
                      <a:pt x="561" y="650"/>
                    </a:cubicBezTo>
                    <a:cubicBezTo>
                      <a:pt x="561" y="650"/>
                      <a:pt x="562" y="649"/>
                      <a:pt x="562" y="649"/>
                    </a:cubicBezTo>
                    <a:cubicBezTo>
                      <a:pt x="562" y="648"/>
                      <a:pt x="563" y="647"/>
                      <a:pt x="563" y="647"/>
                    </a:cubicBezTo>
                    <a:cubicBezTo>
                      <a:pt x="563" y="647"/>
                      <a:pt x="563" y="647"/>
                      <a:pt x="563" y="647"/>
                    </a:cubicBezTo>
                    <a:cubicBezTo>
                      <a:pt x="563" y="647"/>
                      <a:pt x="564" y="646"/>
                      <a:pt x="564" y="646"/>
                    </a:cubicBezTo>
                    <a:cubicBezTo>
                      <a:pt x="565" y="646"/>
                      <a:pt x="565" y="647"/>
                      <a:pt x="566" y="647"/>
                    </a:cubicBezTo>
                    <a:cubicBezTo>
                      <a:pt x="567" y="647"/>
                      <a:pt x="567" y="647"/>
                      <a:pt x="568" y="647"/>
                    </a:cubicBezTo>
                    <a:cubicBezTo>
                      <a:pt x="569" y="647"/>
                      <a:pt x="569" y="647"/>
                      <a:pt x="569" y="647"/>
                    </a:cubicBezTo>
                    <a:cubicBezTo>
                      <a:pt x="570" y="647"/>
                      <a:pt x="570" y="645"/>
                      <a:pt x="571" y="645"/>
                    </a:cubicBezTo>
                    <a:cubicBezTo>
                      <a:pt x="571" y="645"/>
                      <a:pt x="571" y="645"/>
                      <a:pt x="571" y="645"/>
                    </a:cubicBezTo>
                    <a:cubicBezTo>
                      <a:pt x="571" y="645"/>
                      <a:pt x="572" y="645"/>
                      <a:pt x="572" y="646"/>
                    </a:cubicBezTo>
                    <a:cubicBezTo>
                      <a:pt x="573" y="646"/>
                      <a:pt x="573" y="647"/>
                      <a:pt x="574" y="647"/>
                    </a:cubicBezTo>
                    <a:cubicBezTo>
                      <a:pt x="574" y="647"/>
                      <a:pt x="574" y="647"/>
                      <a:pt x="574" y="647"/>
                    </a:cubicBezTo>
                    <a:cubicBezTo>
                      <a:pt x="590" y="642"/>
                      <a:pt x="614" y="626"/>
                      <a:pt x="634" y="624"/>
                    </a:cubicBezTo>
                    <a:cubicBezTo>
                      <a:pt x="634" y="624"/>
                      <a:pt x="634" y="624"/>
                      <a:pt x="634" y="624"/>
                    </a:cubicBezTo>
                    <a:cubicBezTo>
                      <a:pt x="634" y="624"/>
                      <a:pt x="634" y="624"/>
                      <a:pt x="634" y="624"/>
                    </a:cubicBezTo>
                    <a:cubicBezTo>
                      <a:pt x="633" y="627"/>
                      <a:pt x="634" y="627"/>
                      <a:pt x="635" y="627"/>
                    </a:cubicBezTo>
                    <a:cubicBezTo>
                      <a:pt x="635" y="627"/>
                      <a:pt x="635" y="627"/>
                      <a:pt x="635" y="627"/>
                    </a:cubicBezTo>
                    <a:cubicBezTo>
                      <a:pt x="635" y="627"/>
                      <a:pt x="635" y="627"/>
                      <a:pt x="635" y="627"/>
                    </a:cubicBezTo>
                    <a:cubicBezTo>
                      <a:pt x="636" y="627"/>
                      <a:pt x="637" y="627"/>
                      <a:pt x="637" y="627"/>
                    </a:cubicBezTo>
                    <a:cubicBezTo>
                      <a:pt x="630" y="629"/>
                      <a:pt x="622" y="631"/>
                      <a:pt x="620" y="638"/>
                    </a:cubicBezTo>
                    <a:cubicBezTo>
                      <a:pt x="619" y="638"/>
                      <a:pt x="619" y="638"/>
                      <a:pt x="619" y="638"/>
                    </a:cubicBezTo>
                    <a:cubicBezTo>
                      <a:pt x="618" y="637"/>
                      <a:pt x="616" y="637"/>
                      <a:pt x="614" y="637"/>
                    </a:cubicBezTo>
                    <a:cubicBezTo>
                      <a:pt x="607" y="637"/>
                      <a:pt x="597" y="643"/>
                      <a:pt x="597" y="651"/>
                    </a:cubicBezTo>
                    <a:cubicBezTo>
                      <a:pt x="612" y="648"/>
                      <a:pt x="622" y="640"/>
                      <a:pt x="629" y="634"/>
                    </a:cubicBezTo>
                    <a:cubicBezTo>
                      <a:pt x="630" y="634"/>
                      <a:pt x="630" y="634"/>
                      <a:pt x="630" y="634"/>
                    </a:cubicBezTo>
                    <a:cubicBezTo>
                      <a:pt x="631" y="636"/>
                      <a:pt x="632" y="636"/>
                      <a:pt x="634" y="637"/>
                    </a:cubicBezTo>
                    <a:cubicBezTo>
                      <a:pt x="619" y="643"/>
                      <a:pt x="605" y="650"/>
                      <a:pt x="593" y="658"/>
                    </a:cubicBezTo>
                    <a:cubicBezTo>
                      <a:pt x="592" y="660"/>
                      <a:pt x="593" y="660"/>
                      <a:pt x="594" y="660"/>
                    </a:cubicBezTo>
                    <a:cubicBezTo>
                      <a:pt x="595" y="660"/>
                      <a:pt x="595" y="660"/>
                      <a:pt x="596" y="660"/>
                    </a:cubicBezTo>
                    <a:cubicBezTo>
                      <a:pt x="596" y="660"/>
                      <a:pt x="596" y="660"/>
                      <a:pt x="596" y="660"/>
                    </a:cubicBezTo>
                    <a:cubicBezTo>
                      <a:pt x="597" y="660"/>
                      <a:pt x="597" y="660"/>
                      <a:pt x="596" y="661"/>
                    </a:cubicBezTo>
                    <a:cubicBezTo>
                      <a:pt x="581" y="668"/>
                      <a:pt x="548" y="674"/>
                      <a:pt x="547" y="685"/>
                    </a:cubicBezTo>
                    <a:cubicBezTo>
                      <a:pt x="593" y="668"/>
                      <a:pt x="648" y="643"/>
                      <a:pt x="696" y="624"/>
                    </a:cubicBezTo>
                    <a:cubicBezTo>
                      <a:pt x="729" y="611"/>
                      <a:pt x="766" y="592"/>
                      <a:pt x="797" y="576"/>
                    </a:cubicBezTo>
                    <a:cubicBezTo>
                      <a:pt x="845" y="551"/>
                      <a:pt x="889" y="518"/>
                      <a:pt x="938" y="494"/>
                    </a:cubicBezTo>
                    <a:cubicBezTo>
                      <a:pt x="1044" y="443"/>
                      <a:pt x="1147" y="399"/>
                      <a:pt x="1253" y="360"/>
                    </a:cubicBezTo>
                    <a:cubicBezTo>
                      <a:pt x="1291" y="346"/>
                      <a:pt x="1326" y="338"/>
                      <a:pt x="1362" y="325"/>
                    </a:cubicBezTo>
                    <a:cubicBezTo>
                      <a:pt x="1386" y="317"/>
                      <a:pt x="1412" y="298"/>
                      <a:pt x="1430" y="287"/>
                    </a:cubicBezTo>
                    <a:cubicBezTo>
                      <a:pt x="1451" y="273"/>
                      <a:pt x="1472" y="264"/>
                      <a:pt x="1484" y="250"/>
                    </a:cubicBezTo>
                    <a:cubicBezTo>
                      <a:pt x="1495" y="238"/>
                      <a:pt x="1493" y="226"/>
                      <a:pt x="1498" y="213"/>
                    </a:cubicBezTo>
                    <a:cubicBezTo>
                      <a:pt x="1494" y="213"/>
                      <a:pt x="1492" y="218"/>
                      <a:pt x="1489" y="218"/>
                    </a:cubicBezTo>
                    <a:cubicBezTo>
                      <a:pt x="1489" y="218"/>
                      <a:pt x="1488" y="218"/>
                      <a:pt x="1488" y="218"/>
                    </a:cubicBezTo>
                    <a:cubicBezTo>
                      <a:pt x="1487" y="210"/>
                      <a:pt x="1486" y="207"/>
                      <a:pt x="1491" y="207"/>
                    </a:cubicBezTo>
                    <a:cubicBezTo>
                      <a:pt x="1489" y="202"/>
                      <a:pt x="1492" y="195"/>
                      <a:pt x="1488" y="192"/>
                    </a:cubicBezTo>
                    <a:cubicBezTo>
                      <a:pt x="1483" y="198"/>
                      <a:pt x="1476" y="193"/>
                      <a:pt x="1472" y="199"/>
                    </a:cubicBezTo>
                    <a:cubicBezTo>
                      <a:pt x="1471" y="196"/>
                      <a:pt x="1470" y="195"/>
                      <a:pt x="1469" y="195"/>
                    </a:cubicBezTo>
                    <a:cubicBezTo>
                      <a:pt x="1468" y="195"/>
                      <a:pt x="1467" y="195"/>
                      <a:pt x="1466" y="196"/>
                    </a:cubicBezTo>
                    <a:cubicBezTo>
                      <a:pt x="1465" y="196"/>
                      <a:pt x="1465" y="196"/>
                      <a:pt x="1464" y="196"/>
                    </a:cubicBezTo>
                    <a:cubicBezTo>
                      <a:pt x="1463" y="196"/>
                      <a:pt x="1463" y="196"/>
                      <a:pt x="1462" y="196"/>
                    </a:cubicBezTo>
                    <a:cubicBezTo>
                      <a:pt x="1463" y="191"/>
                      <a:pt x="1470" y="185"/>
                      <a:pt x="1464" y="181"/>
                    </a:cubicBezTo>
                    <a:cubicBezTo>
                      <a:pt x="1461" y="181"/>
                      <a:pt x="1455" y="191"/>
                      <a:pt x="1448" y="191"/>
                    </a:cubicBezTo>
                    <a:cubicBezTo>
                      <a:pt x="1447" y="191"/>
                      <a:pt x="1445" y="191"/>
                      <a:pt x="1444" y="189"/>
                    </a:cubicBezTo>
                    <a:cubicBezTo>
                      <a:pt x="1445" y="187"/>
                      <a:pt x="1448" y="186"/>
                      <a:pt x="1451" y="185"/>
                    </a:cubicBezTo>
                    <a:cubicBezTo>
                      <a:pt x="1444" y="179"/>
                      <a:pt x="1456" y="175"/>
                      <a:pt x="1455" y="169"/>
                    </a:cubicBezTo>
                    <a:cubicBezTo>
                      <a:pt x="1449" y="165"/>
                      <a:pt x="1440" y="162"/>
                      <a:pt x="1439" y="152"/>
                    </a:cubicBezTo>
                    <a:cubicBezTo>
                      <a:pt x="1433" y="149"/>
                      <a:pt x="1427" y="147"/>
                      <a:pt x="1420" y="147"/>
                    </a:cubicBezTo>
                    <a:cubicBezTo>
                      <a:pt x="1394" y="147"/>
                      <a:pt x="1361" y="164"/>
                      <a:pt x="1337" y="171"/>
                    </a:cubicBezTo>
                    <a:cubicBezTo>
                      <a:pt x="1338" y="171"/>
                      <a:pt x="1338" y="171"/>
                      <a:pt x="1339" y="171"/>
                    </a:cubicBezTo>
                    <a:cubicBezTo>
                      <a:pt x="1339" y="171"/>
                      <a:pt x="1340" y="171"/>
                      <a:pt x="1341" y="171"/>
                    </a:cubicBezTo>
                    <a:cubicBezTo>
                      <a:pt x="1342" y="171"/>
                      <a:pt x="1343" y="171"/>
                      <a:pt x="1343" y="171"/>
                    </a:cubicBezTo>
                    <a:cubicBezTo>
                      <a:pt x="1344" y="171"/>
                      <a:pt x="1345" y="171"/>
                      <a:pt x="1346" y="172"/>
                    </a:cubicBezTo>
                    <a:cubicBezTo>
                      <a:pt x="1329" y="178"/>
                      <a:pt x="1312" y="183"/>
                      <a:pt x="1295" y="188"/>
                    </a:cubicBezTo>
                    <a:cubicBezTo>
                      <a:pt x="1304" y="182"/>
                      <a:pt x="1311" y="176"/>
                      <a:pt x="1316" y="169"/>
                    </a:cubicBezTo>
                    <a:cubicBezTo>
                      <a:pt x="1324" y="156"/>
                      <a:pt x="1327" y="128"/>
                      <a:pt x="1321" y="111"/>
                    </a:cubicBezTo>
                    <a:cubicBezTo>
                      <a:pt x="1318" y="103"/>
                      <a:pt x="1313" y="98"/>
                      <a:pt x="1307" y="92"/>
                    </a:cubicBezTo>
                    <a:cubicBezTo>
                      <a:pt x="1296" y="83"/>
                      <a:pt x="1284" y="74"/>
                      <a:pt x="1275" y="65"/>
                    </a:cubicBezTo>
                    <a:cubicBezTo>
                      <a:pt x="1250" y="70"/>
                      <a:pt x="1220" y="79"/>
                      <a:pt x="1196" y="87"/>
                    </a:cubicBezTo>
                    <a:cubicBezTo>
                      <a:pt x="1183" y="91"/>
                      <a:pt x="1172" y="98"/>
                      <a:pt x="1160" y="104"/>
                    </a:cubicBezTo>
                    <a:cubicBezTo>
                      <a:pt x="1156" y="99"/>
                      <a:pt x="1147" y="93"/>
                      <a:pt x="1142" y="86"/>
                    </a:cubicBezTo>
                    <a:cubicBezTo>
                      <a:pt x="1133" y="73"/>
                      <a:pt x="1122" y="69"/>
                      <a:pt x="1110" y="69"/>
                    </a:cubicBezTo>
                    <a:cubicBezTo>
                      <a:pt x="1105" y="69"/>
                      <a:pt x="1099" y="70"/>
                      <a:pt x="1094" y="70"/>
                    </a:cubicBezTo>
                    <a:cubicBezTo>
                      <a:pt x="1099" y="66"/>
                      <a:pt x="1108" y="64"/>
                      <a:pt x="1102" y="56"/>
                    </a:cubicBezTo>
                    <a:cubicBezTo>
                      <a:pt x="1093" y="62"/>
                      <a:pt x="1093" y="75"/>
                      <a:pt x="1079" y="75"/>
                    </a:cubicBezTo>
                    <a:cubicBezTo>
                      <a:pt x="1079" y="75"/>
                      <a:pt x="1078" y="75"/>
                      <a:pt x="1077" y="75"/>
                    </a:cubicBezTo>
                    <a:cubicBezTo>
                      <a:pt x="1084" y="69"/>
                      <a:pt x="1095" y="66"/>
                      <a:pt x="1093" y="57"/>
                    </a:cubicBezTo>
                    <a:cubicBezTo>
                      <a:pt x="1092" y="57"/>
                      <a:pt x="1091" y="58"/>
                      <a:pt x="1090" y="58"/>
                    </a:cubicBezTo>
                    <a:cubicBezTo>
                      <a:pt x="1089" y="58"/>
                      <a:pt x="1088" y="57"/>
                      <a:pt x="1088" y="56"/>
                    </a:cubicBezTo>
                    <a:cubicBezTo>
                      <a:pt x="1088" y="56"/>
                      <a:pt x="1088" y="56"/>
                      <a:pt x="1088" y="56"/>
                    </a:cubicBezTo>
                    <a:cubicBezTo>
                      <a:pt x="1088" y="56"/>
                      <a:pt x="1088" y="56"/>
                      <a:pt x="1088" y="56"/>
                    </a:cubicBezTo>
                    <a:cubicBezTo>
                      <a:pt x="1080" y="63"/>
                      <a:pt x="1071" y="65"/>
                      <a:pt x="1057" y="68"/>
                    </a:cubicBezTo>
                    <a:cubicBezTo>
                      <a:pt x="1061" y="66"/>
                      <a:pt x="1066" y="64"/>
                      <a:pt x="1064" y="60"/>
                    </a:cubicBezTo>
                    <a:cubicBezTo>
                      <a:pt x="1055" y="63"/>
                      <a:pt x="1046" y="72"/>
                      <a:pt x="1037" y="72"/>
                    </a:cubicBezTo>
                    <a:cubicBezTo>
                      <a:pt x="1037" y="72"/>
                      <a:pt x="1036" y="72"/>
                      <a:pt x="1036" y="72"/>
                    </a:cubicBezTo>
                    <a:cubicBezTo>
                      <a:pt x="1052" y="62"/>
                      <a:pt x="1066" y="59"/>
                      <a:pt x="1076" y="50"/>
                    </a:cubicBezTo>
                    <a:cubicBezTo>
                      <a:pt x="1076" y="48"/>
                      <a:pt x="1075" y="47"/>
                      <a:pt x="1073" y="47"/>
                    </a:cubicBezTo>
                    <a:cubicBezTo>
                      <a:pt x="1073" y="47"/>
                      <a:pt x="1072" y="47"/>
                      <a:pt x="1071" y="48"/>
                    </a:cubicBezTo>
                    <a:cubicBezTo>
                      <a:pt x="1071" y="48"/>
                      <a:pt x="1070" y="48"/>
                      <a:pt x="1070" y="48"/>
                    </a:cubicBezTo>
                    <a:cubicBezTo>
                      <a:pt x="1069" y="48"/>
                      <a:pt x="1068" y="47"/>
                      <a:pt x="1069" y="45"/>
                    </a:cubicBezTo>
                    <a:cubicBezTo>
                      <a:pt x="1069" y="45"/>
                      <a:pt x="1069" y="45"/>
                      <a:pt x="1069" y="45"/>
                    </a:cubicBezTo>
                    <a:cubicBezTo>
                      <a:pt x="1076" y="45"/>
                      <a:pt x="1083" y="40"/>
                      <a:pt x="1087" y="36"/>
                    </a:cubicBezTo>
                    <a:cubicBezTo>
                      <a:pt x="1076" y="36"/>
                      <a:pt x="1069" y="47"/>
                      <a:pt x="1056" y="51"/>
                    </a:cubicBezTo>
                    <a:cubicBezTo>
                      <a:pt x="1057" y="48"/>
                      <a:pt x="1056" y="47"/>
                      <a:pt x="1055" y="47"/>
                    </a:cubicBezTo>
                    <a:cubicBezTo>
                      <a:pt x="1054" y="47"/>
                      <a:pt x="1054" y="48"/>
                      <a:pt x="1053" y="48"/>
                    </a:cubicBezTo>
                    <a:cubicBezTo>
                      <a:pt x="1052" y="48"/>
                      <a:pt x="1052" y="48"/>
                      <a:pt x="1051" y="48"/>
                    </a:cubicBezTo>
                    <a:cubicBezTo>
                      <a:pt x="1051" y="48"/>
                      <a:pt x="1051" y="48"/>
                      <a:pt x="1050" y="48"/>
                    </a:cubicBezTo>
                    <a:cubicBezTo>
                      <a:pt x="1050" y="48"/>
                      <a:pt x="1050" y="48"/>
                      <a:pt x="1050" y="48"/>
                    </a:cubicBezTo>
                    <a:cubicBezTo>
                      <a:pt x="1049" y="48"/>
                      <a:pt x="1049" y="48"/>
                      <a:pt x="1049" y="47"/>
                    </a:cubicBezTo>
                    <a:cubicBezTo>
                      <a:pt x="1050" y="48"/>
                      <a:pt x="1050" y="48"/>
                      <a:pt x="1050" y="48"/>
                    </a:cubicBezTo>
                    <a:cubicBezTo>
                      <a:pt x="1052" y="46"/>
                      <a:pt x="1055" y="43"/>
                      <a:pt x="1057" y="43"/>
                    </a:cubicBezTo>
                    <a:cubicBezTo>
                      <a:pt x="1057" y="43"/>
                      <a:pt x="1057" y="43"/>
                      <a:pt x="1057" y="43"/>
                    </a:cubicBezTo>
                    <a:cubicBezTo>
                      <a:pt x="1056" y="42"/>
                      <a:pt x="1056" y="42"/>
                      <a:pt x="1055" y="42"/>
                    </a:cubicBezTo>
                    <a:cubicBezTo>
                      <a:pt x="1050" y="42"/>
                      <a:pt x="1044" y="51"/>
                      <a:pt x="1039" y="53"/>
                    </a:cubicBezTo>
                    <a:cubicBezTo>
                      <a:pt x="1025" y="61"/>
                      <a:pt x="1006" y="70"/>
                      <a:pt x="998" y="70"/>
                    </a:cubicBezTo>
                    <a:cubicBezTo>
                      <a:pt x="998" y="70"/>
                      <a:pt x="998" y="70"/>
                      <a:pt x="997" y="70"/>
                    </a:cubicBezTo>
                    <a:cubicBezTo>
                      <a:pt x="1014" y="56"/>
                      <a:pt x="1028" y="50"/>
                      <a:pt x="1053" y="38"/>
                    </a:cubicBezTo>
                    <a:cubicBezTo>
                      <a:pt x="1052" y="36"/>
                      <a:pt x="1050" y="36"/>
                      <a:pt x="1049" y="36"/>
                    </a:cubicBezTo>
                    <a:cubicBezTo>
                      <a:pt x="1046" y="36"/>
                      <a:pt x="1044" y="38"/>
                      <a:pt x="1041" y="40"/>
                    </a:cubicBezTo>
                    <a:cubicBezTo>
                      <a:pt x="1038" y="42"/>
                      <a:pt x="1036" y="44"/>
                      <a:pt x="1034" y="44"/>
                    </a:cubicBezTo>
                    <a:cubicBezTo>
                      <a:pt x="1033" y="44"/>
                      <a:pt x="1032" y="44"/>
                      <a:pt x="1031" y="43"/>
                    </a:cubicBezTo>
                    <a:cubicBezTo>
                      <a:pt x="1033" y="46"/>
                      <a:pt x="1028" y="47"/>
                      <a:pt x="1025" y="49"/>
                    </a:cubicBezTo>
                    <a:cubicBezTo>
                      <a:pt x="1024" y="47"/>
                      <a:pt x="1026" y="46"/>
                      <a:pt x="1026" y="44"/>
                    </a:cubicBezTo>
                    <a:cubicBezTo>
                      <a:pt x="1025" y="44"/>
                      <a:pt x="1025" y="44"/>
                      <a:pt x="1025" y="44"/>
                    </a:cubicBezTo>
                    <a:cubicBezTo>
                      <a:pt x="1022" y="44"/>
                      <a:pt x="1017" y="46"/>
                      <a:pt x="1013" y="48"/>
                    </a:cubicBezTo>
                    <a:cubicBezTo>
                      <a:pt x="1009" y="50"/>
                      <a:pt x="1004" y="51"/>
                      <a:pt x="1001" y="51"/>
                    </a:cubicBezTo>
                    <a:cubicBezTo>
                      <a:pt x="999" y="51"/>
                      <a:pt x="998" y="51"/>
                      <a:pt x="996" y="50"/>
                    </a:cubicBezTo>
                    <a:cubicBezTo>
                      <a:pt x="1004" y="44"/>
                      <a:pt x="1007" y="50"/>
                      <a:pt x="1011" y="40"/>
                    </a:cubicBezTo>
                    <a:cubicBezTo>
                      <a:pt x="1005" y="42"/>
                      <a:pt x="997" y="48"/>
                      <a:pt x="991" y="48"/>
                    </a:cubicBezTo>
                    <a:cubicBezTo>
                      <a:pt x="990" y="48"/>
                      <a:pt x="990" y="48"/>
                      <a:pt x="989" y="48"/>
                    </a:cubicBezTo>
                    <a:cubicBezTo>
                      <a:pt x="990" y="42"/>
                      <a:pt x="996" y="45"/>
                      <a:pt x="1000" y="44"/>
                    </a:cubicBezTo>
                    <a:cubicBezTo>
                      <a:pt x="1005" y="36"/>
                      <a:pt x="1021" y="33"/>
                      <a:pt x="1028" y="24"/>
                    </a:cubicBezTo>
                    <a:cubicBezTo>
                      <a:pt x="1019" y="28"/>
                      <a:pt x="1010" y="31"/>
                      <a:pt x="1003" y="31"/>
                    </a:cubicBezTo>
                    <a:cubicBezTo>
                      <a:pt x="1015" y="25"/>
                      <a:pt x="1025" y="18"/>
                      <a:pt x="1039" y="13"/>
                    </a:cubicBezTo>
                    <a:cubicBezTo>
                      <a:pt x="1038" y="6"/>
                      <a:pt x="1047" y="4"/>
                      <a:pt x="1051" y="0"/>
                    </a:cubicBezTo>
                  </a:path>
                </a:pathLst>
              </a:custGeom>
              <a:solidFill>
                <a:schemeClr val="bg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9" name="Freeform 88"/>
              <p:cNvSpPr/>
              <p:nvPr/>
            </p:nvSpPr>
            <p:spPr bwMode="auto">
              <a:xfrm>
                <a:off x="4323" y="1812"/>
                <a:ext cx="10" cy="6"/>
              </a:xfrm>
              <a:custGeom>
                <a:avLst/>
                <a:gdLst>
                  <a:gd name="T0" fmla="*/ 7 w 12"/>
                  <a:gd name="T1" fmla="*/ 0 h 6"/>
                  <a:gd name="T2" fmla="*/ 2 w 12"/>
                  <a:gd name="T3" fmla="*/ 6 h 6"/>
                  <a:gd name="T4" fmla="*/ 7 w 12"/>
                  <a:gd name="T5" fmla="*/ 0 h 6"/>
                </a:gdLst>
                <a:ahLst/>
                <a:cxnLst>
                  <a:cxn ang="0">
                    <a:pos x="T0" y="T1"/>
                  </a:cxn>
                  <a:cxn ang="0">
                    <a:pos x="T2" y="T3"/>
                  </a:cxn>
                  <a:cxn ang="0">
                    <a:pos x="T4" y="T5"/>
                  </a:cxn>
                </a:cxnLst>
                <a:rect l="0" t="0" r="r" b="b"/>
                <a:pathLst>
                  <a:path w="12" h="6">
                    <a:moveTo>
                      <a:pt x="7" y="0"/>
                    </a:moveTo>
                    <a:cubicBezTo>
                      <a:pt x="8" y="3"/>
                      <a:pt x="0" y="1"/>
                      <a:pt x="2" y="6"/>
                    </a:cubicBezTo>
                    <a:cubicBezTo>
                      <a:pt x="5" y="3"/>
                      <a:pt x="12"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0" name="Freeform 89"/>
              <p:cNvSpPr/>
              <p:nvPr/>
            </p:nvSpPr>
            <p:spPr bwMode="auto">
              <a:xfrm>
                <a:off x="4088" y="1910"/>
                <a:ext cx="5" cy="3"/>
              </a:xfrm>
              <a:custGeom>
                <a:avLst/>
                <a:gdLst>
                  <a:gd name="T0" fmla="*/ 6 w 6"/>
                  <a:gd name="T1" fmla="*/ 0 h 3"/>
                  <a:gd name="T2" fmla="*/ 1 w 6"/>
                  <a:gd name="T3" fmla="*/ 3 h 3"/>
                  <a:gd name="T4" fmla="*/ 0 w 6"/>
                  <a:gd name="T5" fmla="*/ 3 h 3"/>
                  <a:gd name="T6" fmla="*/ 3 w 6"/>
                  <a:gd name="T7" fmla="*/ 2 h 3"/>
                  <a:gd name="T8" fmla="*/ 6 w 6"/>
                  <a:gd name="T9" fmla="*/ 0 h 3"/>
                </a:gdLst>
                <a:ahLst/>
                <a:cxnLst>
                  <a:cxn ang="0">
                    <a:pos x="T0" y="T1"/>
                  </a:cxn>
                  <a:cxn ang="0">
                    <a:pos x="T2" y="T3"/>
                  </a:cxn>
                  <a:cxn ang="0">
                    <a:pos x="T4" y="T5"/>
                  </a:cxn>
                  <a:cxn ang="0">
                    <a:pos x="T6" y="T7"/>
                  </a:cxn>
                  <a:cxn ang="0">
                    <a:pos x="T8" y="T9"/>
                  </a:cxn>
                </a:cxnLst>
                <a:rect l="0" t="0" r="r" b="b"/>
                <a:pathLst>
                  <a:path w="6" h="3">
                    <a:moveTo>
                      <a:pt x="6" y="0"/>
                    </a:moveTo>
                    <a:cubicBezTo>
                      <a:pt x="6" y="0"/>
                      <a:pt x="5" y="1"/>
                      <a:pt x="1" y="3"/>
                    </a:cubicBezTo>
                    <a:cubicBezTo>
                      <a:pt x="0" y="3"/>
                      <a:pt x="0" y="3"/>
                      <a:pt x="0" y="3"/>
                    </a:cubicBezTo>
                    <a:cubicBezTo>
                      <a:pt x="0" y="3"/>
                      <a:pt x="1" y="2"/>
                      <a:pt x="3" y="2"/>
                    </a:cubicBezTo>
                    <a:cubicBezTo>
                      <a:pt x="5" y="1"/>
                      <a:pt x="6"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1" name="Freeform 90"/>
              <p:cNvSpPr/>
              <p:nvPr/>
            </p:nvSpPr>
            <p:spPr bwMode="auto">
              <a:xfrm>
                <a:off x="4088" y="1901"/>
                <a:ext cx="8" cy="5"/>
              </a:xfrm>
              <a:custGeom>
                <a:avLst/>
                <a:gdLst>
                  <a:gd name="T0" fmla="*/ 6 w 9"/>
                  <a:gd name="T1" fmla="*/ 0 h 6"/>
                  <a:gd name="T2" fmla="*/ 6 w 9"/>
                  <a:gd name="T3" fmla="*/ 0 h 6"/>
                  <a:gd name="T4" fmla="*/ 0 w 9"/>
                  <a:gd name="T5" fmla="*/ 6 h 6"/>
                  <a:gd name="T6" fmla="*/ 6 w 9"/>
                  <a:gd name="T7" fmla="*/ 0 h 6"/>
                </a:gdLst>
                <a:ahLst/>
                <a:cxnLst>
                  <a:cxn ang="0">
                    <a:pos x="T0" y="T1"/>
                  </a:cxn>
                  <a:cxn ang="0">
                    <a:pos x="T2" y="T3"/>
                  </a:cxn>
                  <a:cxn ang="0">
                    <a:pos x="T4" y="T5"/>
                  </a:cxn>
                  <a:cxn ang="0">
                    <a:pos x="T6" y="T7"/>
                  </a:cxn>
                </a:cxnLst>
                <a:rect l="0" t="0" r="r" b="b"/>
                <a:pathLst>
                  <a:path w="9" h="6">
                    <a:moveTo>
                      <a:pt x="6" y="0"/>
                    </a:moveTo>
                    <a:cubicBezTo>
                      <a:pt x="6" y="0"/>
                      <a:pt x="6" y="0"/>
                      <a:pt x="6" y="0"/>
                    </a:cubicBezTo>
                    <a:cubicBezTo>
                      <a:pt x="4" y="2"/>
                      <a:pt x="1" y="3"/>
                      <a:pt x="0" y="6"/>
                    </a:cubicBezTo>
                    <a:cubicBezTo>
                      <a:pt x="3" y="5"/>
                      <a:pt x="9"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2" name="Freeform 91"/>
              <p:cNvSpPr/>
              <p:nvPr/>
            </p:nvSpPr>
            <p:spPr bwMode="auto">
              <a:xfrm>
                <a:off x="4402" y="1740"/>
                <a:ext cx="23" cy="8"/>
              </a:xfrm>
              <a:custGeom>
                <a:avLst/>
                <a:gdLst>
                  <a:gd name="T0" fmla="*/ 26 w 26"/>
                  <a:gd name="T1" fmla="*/ 0 h 9"/>
                  <a:gd name="T2" fmla="*/ 0 w 26"/>
                  <a:gd name="T3" fmla="*/ 8 h 9"/>
                  <a:gd name="T4" fmla="*/ 26 w 26"/>
                  <a:gd name="T5" fmla="*/ 0 h 9"/>
                </a:gdLst>
                <a:ahLst/>
                <a:cxnLst>
                  <a:cxn ang="0">
                    <a:pos x="T0" y="T1"/>
                  </a:cxn>
                  <a:cxn ang="0">
                    <a:pos x="T2" y="T3"/>
                  </a:cxn>
                  <a:cxn ang="0">
                    <a:pos x="T4" y="T5"/>
                  </a:cxn>
                </a:cxnLst>
                <a:rect l="0" t="0" r="r" b="b"/>
                <a:pathLst>
                  <a:path w="26" h="9">
                    <a:moveTo>
                      <a:pt x="26" y="0"/>
                    </a:moveTo>
                    <a:cubicBezTo>
                      <a:pt x="18" y="4"/>
                      <a:pt x="5" y="4"/>
                      <a:pt x="0" y="8"/>
                    </a:cubicBezTo>
                    <a:cubicBezTo>
                      <a:pt x="9" y="7"/>
                      <a:pt x="23" y="9"/>
                      <a:pt x="2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grpSp>
      </p:grpSp>
      <p:sp>
        <p:nvSpPr>
          <p:cNvPr id="190" name="椭圆 18"/>
          <p:cNvSpPr/>
          <p:nvPr/>
        </p:nvSpPr>
        <p:spPr>
          <a:xfrm rot="10800000" flipV="1">
            <a:off x="6134856" y="1366435"/>
            <a:ext cx="247162" cy="236518"/>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98AA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1" name="文本框 19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6671956" y="1256018"/>
            <a:ext cx="4963984" cy="923330"/>
          </a:xfrm>
          <a:prstGeom prst="rect">
            <a:avLst/>
          </a:prstGeom>
          <a:noFill/>
          <a:ln>
            <a:noFill/>
          </a:ln>
        </p:spPr>
        <p:txBody>
          <a:bodyPr wrap="square" rtlCol="0">
            <a:spAutoFit/>
          </a:bodyPr>
          <a:lstStyle/>
          <a:p>
            <a:pPr lvl="0">
              <a:defRPr/>
            </a:pPr>
            <a:r>
              <a:rPr lang="en-US" altLang="zh-CN" b="1" dirty="0">
                <a:solidFill>
                  <a:schemeClr val="bg2">
                    <a:lumMod val="25000"/>
                  </a:schemeClr>
                </a:solidFill>
                <a:latin typeface="Century Gothic" panose="020B0502020202020204" pitchFamily="34" charset="0"/>
                <a:ea typeface="叶根友唐楷简08" panose="02010601030101010101" pitchFamily="2" charset="-122"/>
              </a:rPr>
              <a:t>Accessibility</a:t>
            </a:r>
            <a:r>
              <a:rPr lang="en-US" altLang="zh-CN" dirty="0">
                <a:solidFill>
                  <a:schemeClr val="bg2">
                    <a:lumMod val="25000"/>
                  </a:schemeClr>
                </a:solidFill>
                <a:latin typeface="Century Gothic" panose="020B0502020202020204" pitchFamily="34" charset="0"/>
                <a:ea typeface="叶根友唐楷简08" panose="02010601030101010101" pitchFamily="2" charset="-122"/>
              </a:rPr>
              <a:t>: Ensure that healthcare information and services are easy to access for everyone.</a:t>
            </a:r>
          </a:p>
        </p:txBody>
      </p:sp>
      <p:sp>
        <p:nvSpPr>
          <p:cNvPr id="193" name="椭圆 18"/>
          <p:cNvSpPr/>
          <p:nvPr/>
        </p:nvSpPr>
        <p:spPr>
          <a:xfrm rot="10800000" flipV="1">
            <a:off x="5732760" y="2284136"/>
            <a:ext cx="288652" cy="236518"/>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98AA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4" name="文本框 193"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6269859" y="2173719"/>
            <a:ext cx="4838956" cy="923330"/>
          </a:xfrm>
          <a:prstGeom prst="rect">
            <a:avLst/>
          </a:prstGeom>
          <a:noFill/>
          <a:ln>
            <a:noFill/>
          </a:ln>
        </p:spPr>
        <p:txBody>
          <a:bodyPr wrap="square" rtlCol="0">
            <a:spAutoFit/>
          </a:bodyPr>
          <a:lstStyle/>
          <a:p>
            <a:pPr lvl="0">
              <a:defRPr/>
            </a:pPr>
            <a:r>
              <a:rPr lang="en-US" altLang="zh-CN" b="1" dirty="0">
                <a:solidFill>
                  <a:schemeClr val="bg2">
                    <a:lumMod val="25000"/>
                  </a:schemeClr>
                </a:solidFill>
                <a:latin typeface="Century Gothic" panose="020B0502020202020204" pitchFamily="34" charset="0"/>
                <a:ea typeface="叶根友唐楷简08" panose="02010601030101010101" pitchFamily="2" charset="-122"/>
              </a:rPr>
              <a:t>Trust</a:t>
            </a:r>
            <a:r>
              <a:rPr lang="en-US" altLang="zh-CN" dirty="0">
                <a:solidFill>
                  <a:schemeClr val="bg2">
                    <a:lumMod val="25000"/>
                  </a:schemeClr>
                </a:solidFill>
                <a:latin typeface="Century Gothic" panose="020B0502020202020204" pitchFamily="34" charset="0"/>
                <a:ea typeface="叶根友唐楷简08" panose="02010601030101010101" pitchFamily="2" charset="-122"/>
              </a:rPr>
              <a:t>: Provide accurate, reliable, and verified medical information to build user confidence.</a:t>
            </a:r>
            <a:endParaRPr kumimoji="0" lang="en-US" altLang="zh-CN"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
        <p:nvSpPr>
          <p:cNvPr id="196" name="文本框 195"/>
          <p:cNvSpPr txBox="1"/>
          <p:nvPr/>
        </p:nvSpPr>
        <p:spPr>
          <a:xfrm>
            <a:off x="6533599" y="355819"/>
            <a:ext cx="4762836" cy="953403"/>
          </a:xfrm>
          <a:prstGeom prst="rect">
            <a:avLst/>
          </a:prstGeom>
          <a:noFill/>
        </p:spPr>
        <p:txBody>
          <a:bodyPr wrap="square" rtlCol="0">
            <a:spAutoFit/>
          </a:bodyPr>
          <a:lstStyle/>
          <a:p>
            <a:pPr lvl="0">
              <a:lnSpc>
                <a:spcPct val="125000"/>
              </a:lnSpc>
              <a:defRPr/>
            </a:pPr>
            <a:r>
              <a:rPr lang="en-US" altLang="zh-TW" sz="5000" b="1" dirty="0">
                <a:solidFill>
                  <a:srgbClr val="4C677A"/>
                </a:solidFill>
                <a:latin typeface="Century Gothic" panose="020B0502020202020204" pitchFamily="34" charset="0"/>
                <a:ea typeface="微软雅黑" panose="020B0503020204020204" pitchFamily="34" charset="-122"/>
                <a:sym typeface="Helvetica"/>
              </a:rPr>
              <a:t>Core Values</a:t>
            </a:r>
            <a:endParaRPr kumimoji="0" lang="zh-TW" altLang="en-US" sz="50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sym typeface="Helvetica"/>
            </a:endParaRPr>
          </a:p>
        </p:txBody>
      </p:sp>
      <p:sp>
        <p:nvSpPr>
          <p:cNvPr id="2" name="椭圆 18">
            <a:extLst>
              <a:ext uri="{FF2B5EF4-FFF2-40B4-BE49-F238E27FC236}">
                <a16:creationId xmlns:a16="http://schemas.microsoft.com/office/drawing/2014/main" id="{E46B3219-CB6A-7477-026E-2E3CF769550B}"/>
              </a:ext>
            </a:extLst>
          </p:cNvPr>
          <p:cNvSpPr/>
          <p:nvPr/>
        </p:nvSpPr>
        <p:spPr>
          <a:xfrm rot="10800000" flipV="1">
            <a:off x="5334420" y="3228988"/>
            <a:ext cx="247162" cy="236518"/>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98AA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0" name="文本框 193"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9022FA6A-835C-A50D-8BD3-35BEC6A812C8}"/>
              </a:ext>
            </a:extLst>
          </p:cNvPr>
          <p:cNvSpPr txBox="1"/>
          <p:nvPr/>
        </p:nvSpPr>
        <p:spPr>
          <a:xfrm>
            <a:off x="5871519" y="3118571"/>
            <a:ext cx="4143413" cy="1200329"/>
          </a:xfrm>
          <a:prstGeom prst="rect">
            <a:avLst/>
          </a:prstGeom>
          <a:noFill/>
          <a:ln>
            <a:noFill/>
          </a:ln>
        </p:spPr>
        <p:txBody>
          <a:bodyPr wrap="square" rtlCol="0">
            <a:spAutoFit/>
          </a:bodyPr>
          <a:lstStyle/>
          <a:p>
            <a:pPr lvl="0">
              <a:defRPr/>
            </a:pPr>
            <a:r>
              <a:rPr lang="en-US" altLang="zh-CN" b="1" dirty="0">
                <a:solidFill>
                  <a:schemeClr val="bg2">
                    <a:lumMod val="25000"/>
                  </a:schemeClr>
                </a:solidFill>
                <a:latin typeface="Century Gothic" panose="020B0502020202020204" pitchFamily="34" charset="0"/>
                <a:ea typeface="叶根友唐楷简08" panose="02010601030101010101" pitchFamily="2" charset="-122"/>
              </a:rPr>
              <a:t>Empowerment</a:t>
            </a:r>
            <a:r>
              <a:rPr lang="en-US" altLang="zh-CN" dirty="0">
                <a:solidFill>
                  <a:schemeClr val="bg2">
                    <a:lumMod val="25000"/>
                  </a:schemeClr>
                </a:solidFill>
                <a:latin typeface="Century Gothic" panose="020B0502020202020204" pitchFamily="34" charset="0"/>
                <a:ea typeface="叶根友唐楷简08" panose="02010601030101010101" pitchFamily="2" charset="-122"/>
              </a:rPr>
              <a:t>: Enable users to make informed healthcare decisions through knowledge and tools.</a:t>
            </a:r>
            <a:endParaRPr kumimoji="0" lang="en-US" altLang="zh-CN"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
        <p:nvSpPr>
          <p:cNvPr id="181" name="椭圆 18">
            <a:extLst>
              <a:ext uri="{FF2B5EF4-FFF2-40B4-BE49-F238E27FC236}">
                <a16:creationId xmlns:a16="http://schemas.microsoft.com/office/drawing/2014/main" id="{106FD4B9-8426-646A-3535-5BCCDA7E8A98}"/>
              </a:ext>
            </a:extLst>
          </p:cNvPr>
          <p:cNvSpPr/>
          <p:nvPr/>
        </p:nvSpPr>
        <p:spPr>
          <a:xfrm rot="10800000" flipV="1">
            <a:off x="4885937" y="4429902"/>
            <a:ext cx="247162" cy="236518"/>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98AA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2" name="文本框 193"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6F9BD682-049A-36AC-724C-55151730408E}"/>
              </a:ext>
            </a:extLst>
          </p:cNvPr>
          <p:cNvSpPr txBox="1"/>
          <p:nvPr/>
        </p:nvSpPr>
        <p:spPr>
          <a:xfrm>
            <a:off x="5423036" y="4319485"/>
            <a:ext cx="4143413" cy="923330"/>
          </a:xfrm>
          <a:prstGeom prst="rect">
            <a:avLst/>
          </a:prstGeom>
          <a:noFill/>
          <a:ln>
            <a:noFill/>
          </a:ln>
        </p:spPr>
        <p:txBody>
          <a:bodyPr wrap="square" rtlCol="0">
            <a:spAutoFit/>
          </a:bodyPr>
          <a:lstStyle/>
          <a:p>
            <a:pPr lvl="0">
              <a:defRPr/>
            </a:pPr>
            <a:r>
              <a:rPr lang="en-US" altLang="zh-CN" b="1" dirty="0">
                <a:solidFill>
                  <a:schemeClr val="bg2">
                    <a:lumMod val="25000"/>
                  </a:schemeClr>
                </a:solidFill>
                <a:latin typeface="Century Gothic" panose="020B0502020202020204" pitchFamily="34" charset="0"/>
                <a:ea typeface="叶根友唐楷简08" panose="02010601030101010101" pitchFamily="2" charset="-122"/>
              </a:rPr>
              <a:t>Inclusivity</a:t>
            </a:r>
            <a:r>
              <a:rPr lang="en-US" altLang="zh-CN" dirty="0">
                <a:solidFill>
                  <a:schemeClr val="bg2">
                    <a:lumMod val="25000"/>
                  </a:schemeClr>
                </a:solidFill>
                <a:latin typeface="Century Gothic" panose="020B0502020202020204" pitchFamily="34" charset="0"/>
                <a:ea typeface="叶根友唐楷简08" panose="02010601030101010101" pitchFamily="2" charset="-122"/>
              </a:rPr>
              <a:t>: Design the platform to cater to diverse demographics and needs.</a:t>
            </a:r>
            <a:endParaRPr kumimoji="0" lang="en-US" altLang="zh-CN"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
        <p:nvSpPr>
          <p:cNvPr id="183" name="椭圆 18">
            <a:extLst>
              <a:ext uri="{FF2B5EF4-FFF2-40B4-BE49-F238E27FC236}">
                <a16:creationId xmlns:a16="http://schemas.microsoft.com/office/drawing/2014/main" id="{9F0D945B-D664-1A36-5049-CEF9731E3282}"/>
              </a:ext>
            </a:extLst>
          </p:cNvPr>
          <p:cNvSpPr/>
          <p:nvPr/>
        </p:nvSpPr>
        <p:spPr>
          <a:xfrm rot="10800000" flipV="1">
            <a:off x="4352936" y="5519713"/>
            <a:ext cx="247162" cy="236518"/>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98AA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5" name="文本框 193"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3ADFA983-8414-96CA-6169-91CA3C5D16E2}"/>
              </a:ext>
            </a:extLst>
          </p:cNvPr>
          <p:cNvSpPr txBox="1"/>
          <p:nvPr/>
        </p:nvSpPr>
        <p:spPr>
          <a:xfrm>
            <a:off x="4890035" y="5409296"/>
            <a:ext cx="4143413" cy="923330"/>
          </a:xfrm>
          <a:prstGeom prst="rect">
            <a:avLst/>
          </a:prstGeom>
          <a:noFill/>
          <a:ln>
            <a:noFill/>
          </a:ln>
        </p:spPr>
        <p:txBody>
          <a:bodyPr wrap="square" rtlCol="0">
            <a:spAutoFit/>
          </a:bodyPr>
          <a:lstStyle/>
          <a:p>
            <a:pPr lvl="0">
              <a:defRPr/>
            </a:pPr>
            <a:r>
              <a:rPr lang="en-US" altLang="zh-CN" b="1" dirty="0">
                <a:solidFill>
                  <a:schemeClr val="bg2">
                    <a:lumMod val="25000"/>
                  </a:schemeClr>
                </a:solidFill>
                <a:latin typeface="Century Gothic" panose="020B0502020202020204" pitchFamily="34" charset="0"/>
                <a:ea typeface="叶根友唐楷简08" panose="02010601030101010101" pitchFamily="2" charset="-122"/>
              </a:rPr>
              <a:t>Privacy</a:t>
            </a:r>
            <a:r>
              <a:rPr lang="en-US" altLang="zh-CN" dirty="0">
                <a:solidFill>
                  <a:schemeClr val="bg2">
                    <a:lumMod val="25000"/>
                  </a:schemeClr>
                </a:solidFill>
                <a:latin typeface="Century Gothic" panose="020B0502020202020204" pitchFamily="34" charset="0"/>
                <a:ea typeface="叶根友唐楷简08" panose="02010601030101010101" pitchFamily="2" charset="-122"/>
              </a:rPr>
              <a:t>: Uphold the highest standards of data protection and confidentiality.</a:t>
            </a:r>
            <a:endParaRPr kumimoji="0" lang="en-US" altLang="zh-CN"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Tree>
    <p:extLst>
      <p:ext uri="{BB962C8B-B14F-4D97-AF65-F5344CB8AC3E}">
        <p14:creationId xmlns:p14="http://schemas.microsoft.com/office/powerpoint/2010/main" val="925909212"/>
      </p:ext>
    </p:extLst>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wipe(down)">
                                      <p:cBhvr>
                                        <p:cTn id="7" dur="500"/>
                                        <p:tgtEl>
                                          <p:spTgt spid="1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fade">
                                      <p:cBhvr>
                                        <p:cTn id="10" dur="500"/>
                                        <p:tgtEl>
                                          <p:spTgt spid="19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wipe(down)">
                                      <p:cBhvr>
                                        <p:cTn id="15" dur="500"/>
                                        <p:tgtEl>
                                          <p:spTgt spid="19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3"/>
                                        </p:tgtEl>
                                        <p:attrNameLst>
                                          <p:attrName>style.visibility</p:attrName>
                                        </p:attrNameLst>
                                      </p:cBhvr>
                                      <p:to>
                                        <p:strVal val="visible"/>
                                      </p:to>
                                    </p:set>
                                    <p:animEffect transition="in" filter="fade">
                                      <p:cBhvr>
                                        <p:cTn id="18" dur="500"/>
                                        <p:tgtEl>
                                          <p:spTgt spid="1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wipe(down)">
                                      <p:cBhvr>
                                        <p:cTn id="23" dur="500"/>
                                        <p:tgtEl>
                                          <p:spTgt spid="19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6"/>
                                        </p:tgtEl>
                                        <p:attrNameLst>
                                          <p:attrName>style.visibility</p:attrName>
                                        </p:attrNameLst>
                                      </p:cBhvr>
                                      <p:to>
                                        <p:strVal val="visible"/>
                                      </p:to>
                                    </p:set>
                                    <p:animEffect transition="in" filter="wipe(down)">
                                      <p:cBhvr>
                                        <p:cTn id="26" dur="500"/>
                                        <p:tgtEl>
                                          <p:spTgt spid="19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0"/>
                                        </p:tgtEl>
                                        <p:attrNameLst>
                                          <p:attrName>style.visibility</p:attrName>
                                        </p:attrNameLst>
                                      </p:cBhvr>
                                      <p:to>
                                        <p:strVal val="visible"/>
                                      </p:to>
                                    </p:set>
                                    <p:animEffect transition="in" filter="wipe(down)">
                                      <p:cBhvr>
                                        <p:cTn id="34" dur="500"/>
                                        <p:tgtEl>
                                          <p:spTgt spid="18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1"/>
                                        </p:tgtEl>
                                        <p:attrNameLst>
                                          <p:attrName>style.visibility</p:attrName>
                                        </p:attrNameLst>
                                      </p:cBhvr>
                                      <p:to>
                                        <p:strVal val="visible"/>
                                      </p:to>
                                    </p:set>
                                    <p:animEffect transition="in" filter="fade">
                                      <p:cBhvr>
                                        <p:cTn id="37" dur="500"/>
                                        <p:tgtEl>
                                          <p:spTgt spid="18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Effect transition="in" filter="wipe(down)">
                                      <p:cBhvr>
                                        <p:cTn id="42" dur="500"/>
                                        <p:tgtEl>
                                          <p:spTgt spid="1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fade">
                                      <p:cBhvr>
                                        <p:cTn id="45" dur="500"/>
                                        <p:tgtEl>
                                          <p:spTgt spid="18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85"/>
                                        </p:tgtEl>
                                        <p:attrNameLst>
                                          <p:attrName>style.visibility</p:attrName>
                                        </p:attrNameLst>
                                      </p:cBhvr>
                                      <p:to>
                                        <p:strVal val="visible"/>
                                      </p:to>
                                    </p:set>
                                    <p:animEffect transition="in" filter="wipe(down)">
                                      <p:cBhvr>
                                        <p:cTn id="50"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191" grpId="0"/>
      <p:bldP spid="193" grpId="0" animBg="1"/>
      <p:bldP spid="194" grpId="0"/>
      <p:bldP spid="196" grpId="0"/>
      <p:bldP spid="2" grpId="0" animBg="1"/>
      <p:bldP spid="180" grpId="0"/>
      <p:bldP spid="181" grpId="0" animBg="1"/>
      <p:bldP spid="182" grpId="0"/>
      <p:bldP spid="183" grpId="0" animBg="1"/>
      <p:bldP spid="18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圆: 空心 2"/>
          <p:cNvSpPr/>
          <p:nvPr/>
        </p:nvSpPr>
        <p:spPr>
          <a:xfrm>
            <a:off x="283172" y="571578"/>
            <a:ext cx="3273521" cy="327352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e7d195523061f1c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hidden="1"/>
          <p:cNvSpPr txBox="1"/>
          <p:nvPr/>
        </p:nvSpPr>
        <p:spPr>
          <a:xfrm>
            <a:off x="-355600" y="1803400"/>
            <a:ext cx="209353" cy="5780044"/>
          </a:xfrm>
          <a:prstGeom prst="rect">
            <a:avLst/>
          </a:prstGeom>
          <a:noFill/>
        </p:spPr>
        <p:txBody>
          <a:bodyPr vert="wordArtVert"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rPr>
              <a:t>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a:t>
            </a:r>
            <a:endParaRPr kumimoji="0" lang="zh-CN" altLang="en-US"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endParaRPr>
          </a:p>
        </p:txBody>
      </p:sp>
      <p:sp>
        <p:nvSpPr>
          <p:cNvPr id="10"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4727236" y="-1248103"/>
            <a:ext cx="12189297" cy="10776374"/>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6" name="文本框 1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1798343" y="1806256"/>
            <a:ext cx="391963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rPr>
              <a:t>PART  05</a:t>
            </a:r>
            <a:r>
              <a:rPr kumimoji="0" lang="zh-CN" altLang="en-US"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rPr>
              <a:t> </a:t>
            </a:r>
            <a:endPar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endParaRPr>
          </a:p>
        </p:txBody>
      </p:sp>
      <p:sp>
        <p:nvSpPr>
          <p:cNvPr id="18" name="矩形 17"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1919933" y="4891881"/>
            <a:ext cx="1076365" cy="352976"/>
          </a:xfrm>
          <a:prstGeom prst="rect">
            <a:avLst/>
          </a:prstGeom>
          <a:solidFill>
            <a:srgbClr val="4C677A"/>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MORE</a:t>
            </a:r>
            <a:endParaRPr kumimoji="0" lang="zh-CN"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8"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8718107" y="-1524693"/>
            <a:ext cx="3449200" cy="3049386"/>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1" name="圆: 空心 10"/>
          <p:cNvSpPr/>
          <p:nvPr/>
        </p:nvSpPr>
        <p:spPr>
          <a:xfrm>
            <a:off x="4120483" y="4846161"/>
            <a:ext cx="1597491" cy="159749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5" name="文本框 6">
            <a:extLst>
              <a:ext uri="{FF2B5EF4-FFF2-40B4-BE49-F238E27FC236}">
                <a16:creationId xmlns:a16="http://schemas.microsoft.com/office/drawing/2014/main" id="{4BFD983F-2817-65D3-703B-A0FF353D1912}"/>
              </a:ext>
            </a:extLst>
          </p:cNvPr>
          <p:cNvSpPr txBox="1"/>
          <p:nvPr/>
        </p:nvSpPr>
        <p:spPr>
          <a:xfrm>
            <a:off x="3238950" y="2732976"/>
            <a:ext cx="4072773" cy="1388713"/>
          </a:xfrm>
          <a:prstGeom prst="rect">
            <a:avLst/>
          </a:prstGeom>
          <a:noFill/>
        </p:spPr>
        <p:txBody>
          <a:bodyPr wrap="square" rtlCol="0">
            <a:spAutoFit/>
          </a:bodyPr>
          <a:lstStyle/>
          <a:p>
            <a:pPr>
              <a:lnSpc>
                <a:spcPct val="200000"/>
              </a:lnSpc>
            </a:pPr>
            <a:r>
              <a:rPr lang="en-US" altLang="zh-CN" sz="5000" dirty="0">
                <a:solidFill>
                  <a:srgbClr val="292A2E">
                    <a:lumMod val="75000"/>
                    <a:lumOff val="25000"/>
                  </a:srgbClr>
                </a:solidFill>
                <a:latin typeface="Century Gothic" panose="020B0502020202020204" pitchFamily="34" charset="0"/>
                <a:ea typeface="Roboto Light" panose="02000000000000000000" pitchFamily="2" charset="0"/>
              </a:rPr>
              <a:t>Tasks</a:t>
            </a:r>
            <a:endParaRPr lang="zh-CN" altLang="en-US" sz="5000" dirty="0">
              <a:latin typeface="Century Gothic" panose="020B0502020202020204" pitchFamily="34" charset="0"/>
            </a:endParaRPr>
          </a:p>
        </p:txBody>
      </p:sp>
    </p:spTree>
    <p:extLst>
      <p:ext uri="{BB962C8B-B14F-4D97-AF65-F5344CB8AC3E}">
        <p14:creationId xmlns:p14="http://schemas.microsoft.com/office/powerpoint/2010/main" val="1872988163"/>
      </p:ext>
    </p:extLst>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p:bldP spid="18" grpId="0" animBg="1"/>
      <p:bldP spid="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流程图: 过程 1"/>
          <p:cNvSpPr/>
          <p:nvPr/>
        </p:nvSpPr>
        <p:spPr>
          <a:xfrm>
            <a:off x="1699259" y="2068826"/>
            <a:ext cx="2590985" cy="3771670"/>
          </a:xfrm>
          <a:prstGeom prst="flowChartProcess">
            <a:avLst/>
          </a:prstGeom>
          <a:blipFill>
            <a:blip r:embed="rId3"/>
            <a:stretch>
              <a:fillRect/>
            </a:stretch>
          </a:blipFill>
          <a:ln w="9525">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rPr>
              <a:t>  </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3" name="流程图: 过程 2"/>
          <p:cNvSpPr/>
          <p:nvPr/>
        </p:nvSpPr>
        <p:spPr>
          <a:xfrm>
            <a:off x="4564408" y="1730562"/>
            <a:ext cx="3063186" cy="4459046"/>
          </a:xfrm>
          <a:prstGeom prst="flowChartProcess">
            <a:avLst/>
          </a:prstGeom>
          <a:blipFill dpi="0" rotWithShape="1">
            <a:blip r:embed="rId4"/>
            <a:srcRect/>
            <a:stretch>
              <a:fillRect/>
            </a:stretch>
          </a:blipFill>
          <a:ln w="9525">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4" name="流程图: 过程 3"/>
          <p:cNvSpPr/>
          <p:nvPr/>
        </p:nvSpPr>
        <p:spPr>
          <a:xfrm>
            <a:off x="7901755" y="2074250"/>
            <a:ext cx="2590985" cy="3771670"/>
          </a:xfrm>
          <a:prstGeom prst="flowChartProcess">
            <a:avLst/>
          </a:prstGeom>
          <a:blipFill>
            <a:blip r:embed="rId3"/>
            <a:stretch>
              <a:fillRect/>
            </a:stretch>
          </a:blipFill>
          <a:ln w="9525">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13" name="文本框 12"/>
          <p:cNvSpPr txBox="1"/>
          <p:nvPr/>
        </p:nvSpPr>
        <p:spPr>
          <a:xfrm>
            <a:off x="3858343" y="570499"/>
            <a:ext cx="44753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300" noProof="0" dirty="0">
                <a:solidFill>
                  <a:srgbClr val="4C677A"/>
                </a:solidFill>
                <a:latin typeface="Century Gothic" panose="020B0502020202020204" pitchFamily="34" charset="0"/>
                <a:ea typeface="微软雅黑" panose="020B0503020204020204" pitchFamily="34" charset="-122"/>
              </a:rPr>
              <a:t>Tasks</a:t>
            </a:r>
            <a:endParaRPr kumimoji="0" lang="en-US" altLang="zh-CN" sz="2800" b="1" i="0" u="none" strike="noStrike" kern="1200" cap="none" spc="30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sp>
        <p:nvSpPr>
          <p:cNvPr id="5" name="矩形 4"/>
          <p:cNvSpPr/>
          <p:nvPr/>
        </p:nvSpPr>
        <p:spPr>
          <a:xfrm>
            <a:off x="1699260" y="4772176"/>
            <a:ext cx="2590985" cy="1068320"/>
          </a:xfrm>
          <a:prstGeom prst="rect">
            <a:avLst/>
          </a:prstGeom>
          <a:solidFill>
            <a:schemeClr val="bg2">
              <a:lumMod val="10000"/>
              <a:alpha val="73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6" name="矩形 5"/>
          <p:cNvSpPr/>
          <p:nvPr/>
        </p:nvSpPr>
        <p:spPr>
          <a:xfrm>
            <a:off x="4564406" y="4902084"/>
            <a:ext cx="3063186" cy="1351585"/>
          </a:xfrm>
          <a:prstGeom prst="rect">
            <a:avLst/>
          </a:prstGeom>
          <a:solidFill>
            <a:schemeClr val="bg2">
              <a:lumMod val="10000"/>
              <a:alpha val="73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7" name="矩形 6"/>
          <p:cNvSpPr/>
          <p:nvPr/>
        </p:nvSpPr>
        <p:spPr>
          <a:xfrm>
            <a:off x="7901755" y="4838022"/>
            <a:ext cx="2590985" cy="1068320"/>
          </a:xfrm>
          <a:prstGeom prst="rect">
            <a:avLst/>
          </a:prstGeom>
          <a:solidFill>
            <a:schemeClr val="bg2">
              <a:lumMod val="10000"/>
              <a:alpha val="73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8" name="文本框 7"/>
          <p:cNvSpPr txBox="1"/>
          <p:nvPr/>
        </p:nvSpPr>
        <p:spPr>
          <a:xfrm>
            <a:off x="1834252" y="5083905"/>
            <a:ext cx="2321000" cy="761299"/>
          </a:xfrm>
          <a:prstGeom prst="rect">
            <a:avLst/>
          </a:prstGeom>
          <a:noFill/>
        </p:spPr>
        <p:txBody>
          <a:bodyPr wrap="square" rtlCol="0">
            <a:spAutoFit/>
          </a:bodyPr>
          <a:lstStyle/>
          <a:p>
            <a:pPr lvl="0" algn="ctr">
              <a:lnSpc>
                <a:spcPct val="125000"/>
              </a:lnSpc>
              <a:defRPr/>
            </a:pPr>
            <a:r>
              <a:rPr lang="en-US" altLang="zh-TW" sz="1200" dirty="0">
                <a:solidFill>
                  <a:prstClr val="white"/>
                </a:solidFill>
                <a:latin typeface="Century Gothic" panose="020B0502020202020204" pitchFamily="34" charset="0"/>
                <a:ea typeface="微软雅黑" panose="020B0503020204020204" pitchFamily="34" charset="-122"/>
                <a:sym typeface="Helvetica"/>
              </a:rPr>
              <a:t>Users can easily look up information about symptoms or diseases.</a:t>
            </a:r>
            <a:endParaRPr kumimoji="0" lang="zh-TW"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sym typeface="Helvetica"/>
            </a:endParaRPr>
          </a:p>
        </p:txBody>
      </p:sp>
      <p:sp>
        <p:nvSpPr>
          <p:cNvPr id="16" name="矩形 15"/>
          <p:cNvSpPr/>
          <p:nvPr/>
        </p:nvSpPr>
        <p:spPr>
          <a:xfrm>
            <a:off x="1699260" y="4603287"/>
            <a:ext cx="2590985" cy="311729"/>
          </a:xfrm>
          <a:prstGeom prst="rect">
            <a:avLst/>
          </a:prstGeom>
          <a:solidFill>
            <a:schemeClr val="bg2">
              <a:lumMod val="10000"/>
              <a:alpha val="90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Century Gothic" panose="020B0502020202020204" pitchFamily="34" charset="0"/>
                <a:ea typeface="微软雅黑" panose="020B0503020204020204" pitchFamily="34" charset="-122"/>
              </a:rPr>
              <a:t>SIMPLE</a:t>
            </a:r>
            <a:endParaRPr kumimoji="0" lang="zh-CN" altLang="en-US" sz="18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17" name="矩形 16"/>
          <p:cNvSpPr/>
          <p:nvPr/>
        </p:nvSpPr>
        <p:spPr>
          <a:xfrm>
            <a:off x="4564406" y="4587240"/>
            <a:ext cx="3063188" cy="368541"/>
          </a:xfrm>
          <a:prstGeom prst="rect">
            <a:avLst/>
          </a:prstGeom>
          <a:solidFill>
            <a:schemeClr val="bg2">
              <a:lumMod val="10000"/>
              <a:alpha val="90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rPr>
              <a:t>MODERATE</a:t>
            </a:r>
            <a:endParaRPr kumimoji="0" lang="zh-CN" altLang="en-US" sz="18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19" name="矩形 18"/>
          <p:cNvSpPr/>
          <p:nvPr/>
        </p:nvSpPr>
        <p:spPr>
          <a:xfrm>
            <a:off x="7901755" y="4603287"/>
            <a:ext cx="2590985" cy="311729"/>
          </a:xfrm>
          <a:prstGeom prst="rect">
            <a:avLst/>
          </a:prstGeom>
          <a:solidFill>
            <a:schemeClr val="bg2">
              <a:lumMod val="10000"/>
              <a:alpha val="90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rPr>
              <a:t>COMPLEX</a:t>
            </a:r>
            <a:endParaRPr kumimoji="0" lang="zh-CN" altLang="en-US" sz="18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18" name="文本框 17"/>
          <p:cNvSpPr txBox="1"/>
          <p:nvPr/>
        </p:nvSpPr>
        <p:spPr>
          <a:xfrm>
            <a:off x="4935499" y="5004106"/>
            <a:ext cx="2321000" cy="1222964"/>
          </a:xfrm>
          <a:prstGeom prst="rect">
            <a:avLst/>
          </a:prstGeom>
          <a:noFill/>
        </p:spPr>
        <p:txBody>
          <a:bodyPr wrap="square" rtlCol="0">
            <a:spAutoFit/>
          </a:bodyPr>
          <a:lstStyle/>
          <a:p>
            <a:pPr lvl="0" algn="ctr">
              <a:lnSpc>
                <a:spcPct val="125000"/>
              </a:lnSpc>
              <a:defRPr/>
            </a:pPr>
            <a:r>
              <a:rPr lang="en-US" altLang="zh-TW" sz="1200" dirty="0">
                <a:solidFill>
                  <a:prstClr val="white"/>
                </a:solidFill>
                <a:latin typeface="Century Gothic" panose="020B0502020202020204" pitchFamily="34" charset="0"/>
                <a:ea typeface="微软雅黑" panose="020B0503020204020204" pitchFamily="34" charset="-122"/>
                <a:sym typeface="Helvetica"/>
              </a:rPr>
              <a:t>The online appointment function helps users easily choose the right date and time, as well as connect with medical professionals.</a:t>
            </a:r>
            <a:endParaRPr kumimoji="0" lang="zh-TW"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sym typeface="Helvetica"/>
            </a:endParaRPr>
          </a:p>
        </p:txBody>
      </p:sp>
      <p:sp>
        <p:nvSpPr>
          <p:cNvPr id="21" name="文本框 20"/>
          <p:cNvSpPr txBox="1"/>
          <p:nvPr/>
        </p:nvSpPr>
        <p:spPr>
          <a:xfrm>
            <a:off x="8036747" y="5079471"/>
            <a:ext cx="2321000" cy="761299"/>
          </a:xfrm>
          <a:prstGeom prst="rect">
            <a:avLst/>
          </a:prstGeom>
          <a:noFill/>
        </p:spPr>
        <p:txBody>
          <a:bodyPr wrap="square" rtlCol="0">
            <a:spAutoFit/>
          </a:bodyPr>
          <a:lstStyle/>
          <a:p>
            <a:pPr lvl="0" algn="ctr">
              <a:lnSpc>
                <a:spcPct val="125000"/>
              </a:lnSpc>
              <a:defRPr/>
            </a:pPr>
            <a:r>
              <a:rPr lang="en-US" altLang="zh-TW" sz="1200" dirty="0">
                <a:solidFill>
                  <a:prstClr val="white"/>
                </a:solidFill>
                <a:latin typeface="Century Gothic" panose="020B0502020202020204" pitchFamily="34" charset="0"/>
                <a:ea typeface="微软雅黑" panose="020B0503020204020204" pitchFamily="34" charset="-122"/>
                <a:sym typeface="Helvetica"/>
              </a:rPr>
              <a:t>The chatbot answers basic medical questions and provides care instructions.</a:t>
            </a:r>
            <a:endParaRPr kumimoji="0" lang="zh-TW"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sym typeface="Helvetica"/>
            </a:endParaRPr>
          </a:p>
        </p:txBody>
      </p:sp>
      <p:cxnSp>
        <p:nvCxnSpPr>
          <p:cNvPr id="10" name="直接连接符 9"/>
          <p:cNvCxnSpPr/>
          <p:nvPr/>
        </p:nvCxnSpPr>
        <p:spPr>
          <a:xfrm>
            <a:off x="5448300" y="1169919"/>
            <a:ext cx="12115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101554"/>
      </p:ext>
    </p:extLst>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 presetClass="entr" presetSubtype="4" fill="hold" grpId="0" nodeType="afterEffect" p14:presetBounceEnd="62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62000">
                                          <p:cBhvr additive="base">
                                            <p:cTn id="11" dur="3000" fill="hold"/>
                                            <p:tgtEl>
                                              <p:spTgt spid="3"/>
                                            </p:tgtEl>
                                            <p:attrNameLst>
                                              <p:attrName>ppt_x</p:attrName>
                                            </p:attrNameLst>
                                          </p:cBhvr>
                                          <p:tavLst>
                                            <p:tav tm="0">
                                              <p:val>
                                                <p:strVal val="#ppt_x"/>
                                              </p:val>
                                            </p:tav>
                                            <p:tav tm="100000">
                                              <p:val>
                                                <p:strVal val="#ppt_x"/>
                                              </p:val>
                                            </p:tav>
                                          </p:tavLst>
                                        </p:anim>
                                        <p:anim calcmode="lin" valueType="num" p14:bounceEnd="62000">
                                          <p:cBhvr additive="base">
                                            <p:cTn id="12" dur="3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2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2000">
                                          <p:cBhvr additive="base">
                                            <p:cTn id="15" dur="3000" fill="hold"/>
                                            <p:tgtEl>
                                              <p:spTgt spid="6"/>
                                            </p:tgtEl>
                                            <p:attrNameLst>
                                              <p:attrName>ppt_x</p:attrName>
                                            </p:attrNameLst>
                                          </p:cBhvr>
                                          <p:tavLst>
                                            <p:tav tm="0">
                                              <p:val>
                                                <p:strVal val="#ppt_x"/>
                                              </p:val>
                                            </p:tav>
                                            <p:tav tm="100000">
                                              <p:val>
                                                <p:strVal val="#ppt_x"/>
                                              </p:val>
                                            </p:tav>
                                          </p:tavLst>
                                        </p:anim>
                                        <p:anim calcmode="lin" valueType="num" p14:bounceEnd="62000">
                                          <p:cBhvr additive="base">
                                            <p:cTn id="16" dur="3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2000">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14:bounceEnd="62000">
                                          <p:cBhvr additive="base">
                                            <p:cTn id="19" dur="3000" fill="hold"/>
                                            <p:tgtEl>
                                              <p:spTgt spid="2"/>
                                            </p:tgtEl>
                                            <p:attrNameLst>
                                              <p:attrName>ppt_x</p:attrName>
                                            </p:attrNameLst>
                                          </p:cBhvr>
                                          <p:tavLst>
                                            <p:tav tm="0">
                                              <p:val>
                                                <p:strVal val="#ppt_x"/>
                                              </p:val>
                                            </p:tav>
                                            <p:tav tm="100000">
                                              <p:val>
                                                <p:strVal val="#ppt_x"/>
                                              </p:val>
                                            </p:tav>
                                          </p:tavLst>
                                        </p:anim>
                                        <p:anim calcmode="lin" valueType="num" p14:bounceEnd="62000">
                                          <p:cBhvr additive="base">
                                            <p:cTn id="20" dur="30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2000">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14:bounceEnd="62000">
                                          <p:cBhvr additive="base">
                                            <p:cTn id="23" dur="3000" fill="hold"/>
                                            <p:tgtEl>
                                              <p:spTgt spid="5"/>
                                            </p:tgtEl>
                                            <p:attrNameLst>
                                              <p:attrName>ppt_x</p:attrName>
                                            </p:attrNameLst>
                                          </p:cBhvr>
                                          <p:tavLst>
                                            <p:tav tm="0">
                                              <p:val>
                                                <p:strVal val="#ppt_x"/>
                                              </p:val>
                                            </p:tav>
                                            <p:tav tm="100000">
                                              <p:val>
                                                <p:strVal val="#ppt_x"/>
                                              </p:val>
                                            </p:tav>
                                          </p:tavLst>
                                        </p:anim>
                                        <p:anim calcmode="lin" valueType="num" p14:bounceEnd="62000">
                                          <p:cBhvr additive="base">
                                            <p:cTn id="24" dur="30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2000">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14:bounceEnd="62000">
                                          <p:cBhvr additive="base">
                                            <p:cTn id="27" dur="3000" fill="hold"/>
                                            <p:tgtEl>
                                              <p:spTgt spid="4"/>
                                            </p:tgtEl>
                                            <p:attrNameLst>
                                              <p:attrName>ppt_x</p:attrName>
                                            </p:attrNameLst>
                                          </p:cBhvr>
                                          <p:tavLst>
                                            <p:tav tm="0">
                                              <p:val>
                                                <p:strVal val="#ppt_x"/>
                                              </p:val>
                                            </p:tav>
                                            <p:tav tm="100000">
                                              <p:val>
                                                <p:strVal val="#ppt_x"/>
                                              </p:val>
                                            </p:tav>
                                          </p:tavLst>
                                        </p:anim>
                                        <p:anim calcmode="lin" valueType="num" p14:bounceEnd="62000">
                                          <p:cBhvr additive="base">
                                            <p:cTn id="28" dur="30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2000">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14:bounceEnd="62000">
                                          <p:cBhvr additive="base">
                                            <p:cTn id="31" dur="3000" fill="hold"/>
                                            <p:tgtEl>
                                              <p:spTgt spid="7"/>
                                            </p:tgtEl>
                                            <p:attrNameLst>
                                              <p:attrName>ppt_x</p:attrName>
                                            </p:attrNameLst>
                                          </p:cBhvr>
                                          <p:tavLst>
                                            <p:tav tm="0">
                                              <p:val>
                                                <p:strVal val="#ppt_x"/>
                                              </p:val>
                                            </p:tav>
                                            <p:tav tm="100000">
                                              <p:val>
                                                <p:strVal val="#ppt_x"/>
                                              </p:val>
                                            </p:tav>
                                          </p:tavLst>
                                        </p:anim>
                                        <p:anim calcmode="lin" valueType="num" p14:bounceEnd="62000">
                                          <p:cBhvr additive="base">
                                            <p:cTn id="32" dur="3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down)">
                                          <p:cBhvr>
                                            <p:cTn id="53" dur="500"/>
                                            <p:tgtEl>
                                              <p:spTgt spid="1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3" grpId="0"/>
          <p:bldP spid="5" grpId="0" animBg="1"/>
          <p:bldP spid="6" grpId="0" animBg="1"/>
          <p:bldP spid="7" grpId="0" animBg="1"/>
          <p:bldP spid="8" grpId="0"/>
          <p:bldP spid="16" grpId="0" animBg="1"/>
          <p:bldP spid="17" grpId="0" animBg="1"/>
          <p:bldP spid="19" grpId="0" animBg="1"/>
          <p:bldP spid="18" grpId="0"/>
          <p:bldP spid="2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ppt_x"/>
                                              </p:val>
                                            </p:tav>
                                            <p:tav tm="100000">
                                              <p:val>
                                                <p:strVal val="#ppt_x"/>
                                              </p:val>
                                            </p:tav>
                                          </p:tavLst>
                                        </p:anim>
                                        <p:anim calcmode="lin" valueType="num">
                                          <p:cBhvr additive="base">
                                            <p:cTn id="12" dur="3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3000" fill="hold"/>
                                            <p:tgtEl>
                                              <p:spTgt spid="6"/>
                                            </p:tgtEl>
                                            <p:attrNameLst>
                                              <p:attrName>ppt_x</p:attrName>
                                            </p:attrNameLst>
                                          </p:cBhvr>
                                          <p:tavLst>
                                            <p:tav tm="0">
                                              <p:val>
                                                <p:strVal val="#ppt_x"/>
                                              </p:val>
                                            </p:tav>
                                            <p:tav tm="100000">
                                              <p:val>
                                                <p:strVal val="#ppt_x"/>
                                              </p:val>
                                            </p:tav>
                                          </p:tavLst>
                                        </p:anim>
                                        <p:anim calcmode="lin" valueType="num">
                                          <p:cBhvr additive="base">
                                            <p:cTn id="16" dur="3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3000" fill="hold"/>
                                            <p:tgtEl>
                                              <p:spTgt spid="2"/>
                                            </p:tgtEl>
                                            <p:attrNameLst>
                                              <p:attrName>ppt_x</p:attrName>
                                            </p:attrNameLst>
                                          </p:cBhvr>
                                          <p:tavLst>
                                            <p:tav tm="0">
                                              <p:val>
                                                <p:strVal val="#ppt_x"/>
                                              </p:val>
                                            </p:tav>
                                            <p:tav tm="100000">
                                              <p:val>
                                                <p:strVal val="#ppt_x"/>
                                              </p:val>
                                            </p:tav>
                                          </p:tavLst>
                                        </p:anim>
                                        <p:anim calcmode="lin" valueType="num">
                                          <p:cBhvr additive="base">
                                            <p:cTn id="20" dur="30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3000" fill="hold"/>
                                            <p:tgtEl>
                                              <p:spTgt spid="5"/>
                                            </p:tgtEl>
                                            <p:attrNameLst>
                                              <p:attrName>ppt_x</p:attrName>
                                            </p:attrNameLst>
                                          </p:cBhvr>
                                          <p:tavLst>
                                            <p:tav tm="0">
                                              <p:val>
                                                <p:strVal val="#ppt_x"/>
                                              </p:val>
                                            </p:tav>
                                            <p:tav tm="100000">
                                              <p:val>
                                                <p:strVal val="#ppt_x"/>
                                              </p:val>
                                            </p:tav>
                                          </p:tavLst>
                                        </p:anim>
                                        <p:anim calcmode="lin" valueType="num">
                                          <p:cBhvr additive="base">
                                            <p:cTn id="24" dur="30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3000" fill="hold"/>
                                            <p:tgtEl>
                                              <p:spTgt spid="4"/>
                                            </p:tgtEl>
                                            <p:attrNameLst>
                                              <p:attrName>ppt_x</p:attrName>
                                            </p:attrNameLst>
                                          </p:cBhvr>
                                          <p:tavLst>
                                            <p:tav tm="0">
                                              <p:val>
                                                <p:strVal val="#ppt_x"/>
                                              </p:val>
                                            </p:tav>
                                            <p:tav tm="100000">
                                              <p:val>
                                                <p:strVal val="#ppt_x"/>
                                              </p:val>
                                            </p:tav>
                                          </p:tavLst>
                                        </p:anim>
                                        <p:anim calcmode="lin" valueType="num">
                                          <p:cBhvr additive="base">
                                            <p:cTn id="28" dur="30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0" fill="hold"/>
                                            <p:tgtEl>
                                              <p:spTgt spid="7"/>
                                            </p:tgtEl>
                                            <p:attrNameLst>
                                              <p:attrName>ppt_x</p:attrName>
                                            </p:attrNameLst>
                                          </p:cBhvr>
                                          <p:tavLst>
                                            <p:tav tm="0">
                                              <p:val>
                                                <p:strVal val="#ppt_x"/>
                                              </p:val>
                                            </p:tav>
                                            <p:tav tm="100000">
                                              <p:val>
                                                <p:strVal val="#ppt_x"/>
                                              </p:val>
                                            </p:tav>
                                          </p:tavLst>
                                        </p:anim>
                                        <p:anim calcmode="lin" valueType="num">
                                          <p:cBhvr additive="base">
                                            <p:cTn id="32" dur="3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down)">
                                          <p:cBhvr>
                                            <p:cTn id="53" dur="500"/>
                                            <p:tgtEl>
                                              <p:spTgt spid="1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down)">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3" grpId="0"/>
          <p:bldP spid="5" grpId="0" animBg="1"/>
          <p:bldP spid="6" grpId="0" animBg="1"/>
          <p:bldP spid="7" grpId="0" animBg="1"/>
          <p:bldP spid="8" grpId="0"/>
          <p:bldP spid="16" grpId="0" animBg="1"/>
          <p:bldP spid="17" grpId="0" animBg="1"/>
          <p:bldP spid="19" grpId="0" animBg="1"/>
          <p:bldP spid="18" grpId="0"/>
          <p:bldP spid="21"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圆: 空心 2"/>
          <p:cNvSpPr/>
          <p:nvPr/>
        </p:nvSpPr>
        <p:spPr>
          <a:xfrm>
            <a:off x="283172" y="571578"/>
            <a:ext cx="3273521" cy="327352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e7d195523061f1c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hidden="1"/>
          <p:cNvSpPr txBox="1"/>
          <p:nvPr/>
        </p:nvSpPr>
        <p:spPr>
          <a:xfrm>
            <a:off x="-355600" y="1803400"/>
            <a:ext cx="209353" cy="5780044"/>
          </a:xfrm>
          <a:prstGeom prst="rect">
            <a:avLst/>
          </a:prstGeom>
          <a:noFill/>
        </p:spPr>
        <p:txBody>
          <a:bodyPr vert="wordArtVert"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rPr>
              <a:t>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a:t>
            </a:r>
            <a:endParaRPr kumimoji="0" lang="zh-CN" altLang="en-US"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endParaRPr>
          </a:p>
        </p:txBody>
      </p:sp>
      <p:sp>
        <p:nvSpPr>
          <p:cNvPr id="10"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4727236" y="-1248103"/>
            <a:ext cx="12189297" cy="10776374"/>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6" name="文本框 1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1798343" y="1806256"/>
            <a:ext cx="391963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rPr>
              <a:t>PART  06</a:t>
            </a:r>
            <a:r>
              <a:rPr kumimoji="0" lang="zh-CN" altLang="en-US"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rPr>
              <a:t> </a:t>
            </a:r>
            <a:endPar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endParaRPr>
          </a:p>
        </p:txBody>
      </p:sp>
      <p:sp>
        <p:nvSpPr>
          <p:cNvPr id="18" name="矩形 17"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1919933" y="4891881"/>
            <a:ext cx="1076365" cy="352976"/>
          </a:xfrm>
          <a:prstGeom prst="rect">
            <a:avLst/>
          </a:prstGeom>
          <a:solidFill>
            <a:srgbClr val="4C677A"/>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MORE</a:t>
            </a:r>
            <a:endParaRPr kumimoji="0" lang="zh-CN"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8"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8718107" y="-1524693"/>
            <a:ext cx="3449200" cy="3049386"/>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1" name="圆: 空心 10"/>
          <p:cNvSpPr/>
          <p:nvPr/>
        </p:nvSpPr>
        <p:spPr>
          <a:xfrm>
            <a:off x="4120483" y="4846161"/>
            <a:ext cx="1597491" cy="159749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5" name="文本框 6">
            <a:extLst>
              <a:ext uri="{FF2B5EF4-FFF2-40B4-BE49-F238E27FC236}">
                <a16:creationId xmlns:a16="http://schemas.microsoft.com/office/drawing/2014/main" id="{0E7A52E5-C24C-CEF3-6CF5-25CE23192836}"/>
              </a:ext>
            </a:extLst>
          </p:cNvPr>
          <p:cNvSpPr txBox="1"/>
          <p:nvPr/>
        </p:nvSpPr>
        <p:spPr>
          <a:xfrm>
            <a:off x="3238950" y="2627670"/>
            <a:ext cx="5396359" cy="1388713"/>
          </a:xfrm>
          <a:prstGeom prst="rect">
            <a:avLst/>
          </a:prstGeom>
          <a:noFill/>
        </p:spPr>
        <p:txBody>
          <a:bodyPr wrap="square" rtlCol="0">
            <a:spAutoFit/>
          </a:bodyPr>
          <a:lstStyle/>
          <a:p>
            <a:pPr>
              <a:lnSpc>
                <a:spcPct val="200000"/>
              </a:lnSpc>
            </a:pPr>
            <a:r>
              <a:rPr lang="en-US" altLang="zh-CN" sz="5000" dirty="0">
                <a:solidFill>
                  <a:srgbClr val="292A2E">
                    <a:lumMod val="75000"/>
                    <a:lumOff val="25000"/>
                  </a:srgbClr>
                </a:solidFill>
                <a:latin typeface="Century Gothic" panose="020B0502020202020204" pitchFamily="34" charset="0"/>
                <a:ea typeface="Roboto Light" panose="02000000000000000000" pitchFamily="2" charset="0"/>
              </a:rPr>
              <a:t>Storyboarding</a:t>
            </a:r>
            <a:endParaRPr lang="zh-CN" altLang="en-US" sz="5000" dirty="0">
              <a:latin typeface="Century Gothic" panose="020B0502020202020204" pitchFamily="34" charset="0"/>
            </a:endParaRPr>
          </a:p>
        </p:txBody>
      </p:sp>
    </p:spTree>
    <p:extLst>
      <p:ext uri="{BB962C8B-B14F-4D97-AF65-F5344CB8AC3E}">
        <p14:creationId xmlns:p14="http://schemas.microsoft.com/office/powerpoint/2010/main" val="2982104921"/>
      </p:ext>
    </p:extLst>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p:bldP spid="18" grpId="0" animBg="1"/>
      <p:bldP spid="8"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圆: 空心 2"/>
          <p:cNvSpPr/>
          <p:nvPr/>
        </p:nvSpPr>
        <p:spPr>
          <a:xfrm>
            <a:off x="283172" y="571578"/>
            <a:ext cx="3273521" cy="327352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e7d195523061f1c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hidden="1"/>
          <p:cNvSpPr txBox="1"/>
          <p:nvPr/>
        </p:nvSpPr>
        <p:spPr>
          <a:xfrm>
            <a:off x="-355600" y="1803400"/>
            <a:ext cx="209353" cy="5780044"/>
          </a:xfrm>
          <a:prstGeom prst="rect">
            <a:avLst/>
          </a:prstGeom>
          <a:noFill/>
        </p:spPr>
        <p:txBody>
          <a:bodyPr vert="wordArtVert"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rPr>
              <a:t>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a:t>
            </a:r>
            <a:endParaRPr kumimoji="0" lang="zh-CN" altLang="en-US"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endParaRPr>
          </a:p>
        </p:txBody>
      </p:sp>
      <p:sp>
        <p:nvSpPr>
          <p:cNvPr id="10"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4727236" y="-1248103"/>
            <a:ext cx="12189297" cy="10776374"/>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6" name="文本框 1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1798343" y="1806256"/>
            <a:ext cx="391963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rPr>
              <a:t>PART  07</a:t>
            </a:r>
            <a:r>
              <a:rPr kumimoji="0" lang="zh-CN" altLang="en-US"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rPr>
              <a:t> </a:t>
            </a:r>
            <a:endPar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endParaRPr>
          </a:p>
        </p:txBody>
      </p:sp>
      <p:sp>
        <p:nvSpPr>
          <p:cNvPr id="18" name="矩形 17"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1919933" y="4891881"/>
            <a:ext cx="1076365" cy="352976"/>
          </a:xfrm>
          <a:prstGeom prst="rect">
            <a:avLst/>
          </a:prstGeom>
          <a:solidFill>
            <a:srgbClr val="4C677A"/>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MORE</a:t>
            </a:r>
            <a:endParaRPr kumimoji="0" lang="zh-CN"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8"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8718107" y="-1524693"/>
            <a:ext cx="3449200" cy="3049386"/>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1" name="圆: 空心 10"/>
          <p:cNvSpPr/>
          <p:nvPr/>
        </p:nvSpPr>
        <p:spPr>
          <a:xfrm>
            <a:off x="4120483" y="4846161"/>
            <a:ext cx="1597491" cy="159749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4" name="文本框 6">
            <a:extLst>
              <a:ext uri="{FF2B5EF4-FFF2-40B4-BE49-F238E27FC236}">
                <a16:creationId xmlns:a16="http://schemas.microsoft.com/office/drawing/2014/main" id="{89C37E1D-08C1-631D-4427-18BA40AB1B0C}"/>
              </a:ext>
            </a:extLst>
          </p:cNvPr>
          <p:cNvSpPr txBox="1"/>
          <p:nvPr/>
        </p:nvSpPr>
        <p:spPr>
          <a:xfrm>
            <a:off x="2831627" y="2731486"/>
            <a:ext cx="5396359" cy="1388713"/>
          </a:xfrm>
          <a:prstGeom prst="rect">
            <a:avLst/>
          </a:prstGeom>
          <a:noFill/>
        </p:spPr>
        <p:txBody>
          <a:bodyPr wrap="square" rtlCol="0">
            <a:spAutoFit/>
          </a:bodyPr>
          <a:lstStyle/>
          <a:p>
            <a:pPr>
              <a:lnSpc>
                <a:spcPct val="200000"/>
              </a:lnSpc>
            </a:pPr>
            <a:r>
              <a:rPr lang="en-US" altLang="zh-CN" sz="5000" dirty="0">
                <a:solidFill>
                  <a:srgbClr val="292A2E">
                    <a:lumMod val="75000"/>
                    <a:lumOff val="25000"/>
                  </a:srgbClr>
                </a:solidFill>
                <a:latin typeface="Century Gothic" panose="020B0502020202020204" pitchFamily="34" charset="0"/>
                <a:ea typeface="Roboto Light" panose="02000000000000000000" pitchFamily="2" charset="0"/>
              </a:rPr>
              <a:t>Concept Videos</a:t>
            </a:r>
            <a:endParaRPr lang="zh-CN" altLang="en-US" sz="5000" dirty="0">
              <a:latin typeface="Century Gothic" panose="020B0502020202020204" pitchFamily="34" charset="0"/>
            </a:endParaRPr>
          </a:p>
        </p:txBody>
      </p:sp>
    </p:spTree>
    <p:extLst>
      <p:ext uri="{BB962C8B-B14F-4D97-AF65-F5344CB8AC3E}">
        <p14:creationId xmlns:p14="http://schemas.microsoft.com/office/powerpoint/2010/main" val="3923537907"/>
      </p:ext>
    </p:extLst>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p:bldP spid="18" grpId="0" animBg="1"/>
      <p:bldP spid="8"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lum/>
          </a:blip>
          <a:srcRect/>
          <a:stretch>
            <a:fillRect t="-5000" b="-5000"/>
          </a:stretch>
        </a:blipFill>
        <a:effectLst/>
      </p:bgPr>
    </p:bg>
    <p:spTree>
      <p:nvGrpSpPr>
        <p:cNvPr id="1" name=""/>
        <p:cNvGrpSpPr/>
        <p:nvPr/>
      </p:nvGrpSpPr>
      <p:grpSpPr>
        <a:xfrm>
          <a:off x="0" y="0"/>
          <a:ext cx="0" cy="0"/>
          <a:chOff x="0" y="0"/>
          <a:chExt cx="0" cy="0"/>
        </a:xfrm>
      </p:grpSpPr>
      <p:sp>
        <p:nvSpPr>
          <p:cNvPr id="3" name="矩形 2"/>
          <p:cNvSpPr/>
          <p:nvPr/>
        </p:nvSpPr>
        <p:spPr>
          <a:xfrm>
            <a:off x="152400" y="878855"/>
            <a:ext cx="8811986" cy="5536532"/>
          </a:xfrm>
          <a:prstGeom prst="rect">
            <a:avLst/>
          </a:prstGeom>
          <a:solidFill>
            <a:schemeClr val="bg1"/>
          </a:solidFill>
          <a:ln w="9525">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Picture 6" descr="A logo on a gray background&#10;&#10;Description automatically generated">
            <a:extLst>
              <a:ext uri="{FF2B5EF4-FFF2-40B4-BE49-F238E27FC236}">
                <a16:creationId xmlns:a16="http://schemas.microsoft.com/office/drawing/2014/main" id="{79790633-A1C7-C6CF-0543-21C40B8997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4544" y="1845128"/>
            <a:ext cx="3047456" cy="3047456"/>
          </a:xfrm>
          <a:prstGeom prst="rect">
            <a:avLst/>
          </a:prstGeom>
        </p:spPr>
      </p:pic>
      <p:pic>
        <p:nvPicPr>
          <p:cNvPr id="8" name="ConceptVideo_HMI">
            <a:hlinkClick r:id="" action="ppaction://media"/>
            <a:extLst>
              <a:ext uri="{FF2B5EF4-FFF2-40B4-BE49-F238E27FC236}">
                <a16:creationId xmlns:a16="http://schemas.microsoft.com/office/drawing/2014/main" id="{095A61C1-A133-055F-33CF-43D13C6D1F8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3560" y="1187913"/>
            <a:ext cx="8414883" cy="47333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10"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1995635" y="-619125"/>
            <a:ext cx="8200729" cy="6724650"/>
          </a:xfrm>
          <a:custGeom>
            <a:avLst/>
            <a:gdLst>
              <a:gd name="T0" fmla="*/ 498 w 627"/>
              <a:gd name="T1" fmla="*/ 235 h 270"/>
              <a:gd name="T2" fmla="*/ 559 w 627"/>
              <a:gd name="T3" fmla="*/ 108 h 270"/>
              <a:gd name="T4" fmla="*/ 413 w 627"/>
              <a:gd name="T5" fmla="*/ 87 h 270"/>
              <a:gd name="T6" fmla="*/ 368 w 627"/>
              <a:gd name="T7" fmla="*/ 77 h 270"/>
              <a:gd name="T8" fmla="*/ 350 w 627"/>
              <a:gd name="T9" fmla="*/ 63 h 270"/>
              <a:gd name="T10" fmla="*/ 418 w 627"/>
              <a:gd name="T11" fmla="*/ 52 h 270"/>
              <a:gd name="T12" fmla="*/ 283 w 627"/>
              <a:gd name="T13" fmla="*/ 51 h 270"/>
              <a:gd name="T14" fmla="*/ 377 w 627"/>
              <a:gd name="T15" fmla="*/ 40 h 270"/>
              <a:gd name="T16" fmla="*/ 266 w 627"/>
              <a:gd name="T17" fmla="*/ 42 h 270"/>
              <a:gd name="T18" fmla="*/ 211 w 627"/>
              <a:gd name="T19" fmla="*/ 75 h 270"/>
              <a:gd name="T20" fmla="*/ 169 w 627"/>
              <a:gd name="T21" fmla="*/ 88 h 270"/>
              <a:gd name="T22" fmla="*/ 116 w 627"/>
              <a:gd name="T23" fmla="*/ 99 h 270"/>
              <a:gd name="T24" fmla="*/ 170 w 627"/>
              <a:gd name="T25" fmla="*/ 105 h 270"/>
              <a:gd name="T26" fmla="*/ 112 w 627"/>
              <a:gd name="T27" fmla="*/ 123 h 270"/>
              <a:gd name="T28" fmla="*/ 65 w 627"/>
              <a:gd name="T29" fmla="*/ 189 h 270"/>
              <a:gd name="T30" fmla="*/ 139 w 627"/>
              <a:gd name="T31" fmla="*/ 240 h 270"/>
              <a:gd name="T32" fmla="*/ 390 w 627"/>
              <a:gd name="T33" fmla="*/ 75 h 270"/>
              <a:gd name="T34" fmla="*/ 303 w 627"/>
              <a:gd name="T35" fmla="*/ 78 h 270"/>
              <a:gd name="T36" fmla="*/ 250 w 627"/>
              <a:gd name="T37" fmla="*/ 80 h 270"/>
              <a:gd name="T38" fmla="*/ 218 w 627"/>
              <a:gd name="T39" fmla="*/ 66 h 270"/>
              <a:gd name="T40" fmla="*/ 182 w 627"/>
              <a:gd name="T41" fmla="*/ 106 h 270"/>
              <a:gd name="T42" fmla="*/ 64 w 627"/>
              <a:gd name="T43" fmla="*/ 194 h 270"/>
              <a:gd name="T44" fmla="*/ 497 w 627"/>
              <a:gd name="T45" fmla="*/ 99 h 270"/>
              <a:gd name="T46" fmla="*/ 482 w 627"/>
              <a:gd name="T47" fmla="*/ 90 h 270"/>
              <a:gd name="T48" fmla="*/ 469 w 627"/>
              <a:gd name="T49" fmla="*/ 88 h 270"/>
              <a:gd name="T50" fmla="*/ 464 w 627"/>
              <a:gd name="T51" fmla="*/ 82 h 270"/>
              <a:gd name="T52" fmla="*/ 449 w 627"/>
              <a:gd name="T53" fmla="*/ 68 h 270"/>
              <a:gd name="T54" fmla="*/ 435 w 627"/>
              <a:gd name="T55" fmla="*/ 49 h 270"/>
              <a:gd name="T56" fmla="*/ 448 w 627"/>
              <a:gd name="T57" fmla="*/ 79 h 270"/>
              <a:gd name="T58" fmla="*/ 435 w 627"/>
              <a:gd name="T59" fmla="*/ 61 h 270"/>
              <a:gd name="T60" fmla="*/ 417 w 627"/>
              <a:gd name="T61" fmla="*/ 39 h 270"/>
              <a:gd name="T62" fmla="*/ 413 w 627"/>
              <a:gd name="T63" fmla="*/ 41 h 270"/>
              <a:gd name="T64" fmla="*/ 416 w 627"/>
              <a:gd name="T65" fmla="*/ 60 h 270"/>
              <a:gd name="T66" fmla="*/ 415 w 627"/>
              <a:gd name="T67" fmla="*/ 62 h 270"/>
              <a:gd name="T68" fmla="*/ 404 w 627"/>
              <a:gd name="T69" fmla="*/ 48 h 270"/>
              <a:gd name="T70" fmla="*/ 409 w 627"/>
              <a:gd name="T71" fmla="*/ 64 h 270"/>
              <a:gd name="T72" fmla="*/ 392 w 627"/>
              <a:gd name="T73" fmla="*/ 42 h 270"/>
              <a:gd name="T74" fmla="*/ 390 w 627"/>
              <a:gd name="T75" fmla="*/ 62 h 270"/>
              <a:gd name="T76" fmla="*/ 392 w 627"/>
              <a:gd name="T77" fmla="*/ 59 h 270"/>
              <a:gd name="T78" fmla="*/ 389 w 627"/>
              <a:gd name="T79" fmla="*/ 66 h 270"/>
              <a:gd name="T80" fmla="*/ 377 w 627"/>
              <a:gd name="T81" fmla="*/ 49 h 270"/>
              <a:gd name="T82" fmla="*/ 378 w 627"/>
              <a:gd name="T83" fmla="*/ 60 h 270"/>
              <a:gd name="T84" fmla="*/ 365 w 627"/>
              <a:gd name="T85" fmla="*/ 50 h 270"/>
              <a:gd name="T86" fmla="*/ 360 w 627"/>
              <a:gd name="T87" fmla="*/ 49 h 270"/>
              <a:gd name="T88" fmla="*/ 364 w 627"/>
              <a:gd name="T89" fmla="*/ 68 h 270"/>
              <a:gd name="T90" fmla="*/ 351 w 627"/>
              <a:gd name="T91" fmla="*/ 67 h 270"/>
              <a:gd name="T92" fmla="*/ 332 w 627"/>
              <a:gd name="T93" fmla="*/ 39 h 270"/>
              <a:gd name="T94" fmla="*/ 445 w 627"/>
              <a:gd name="T95" fmla="*/ 269 h 270"/>
              <a:gd name="T96" fmla="*/ 310 w 627"/>
              <a:gd name="T97" fmla="*/ 50 h 270"/>
              <a:gd name="T98" fmla="*/ 285 w 627"/>
              <a:gd name="T99" fmla="*/ 55 h 270"/>
              <a:gd name="T100" fmla="*/ 279 w 627"/>
              <a:gd name="T101" fmla="*/ 58 h 270"/>
              <a:gd name="T102" fmla="*/ 256 w 627"/>
              <a:gd name="T103" fmla="*/ 56 h 270"/>
              <a:gd name="T104" fmla="*/ 199 w 627"/>
              <a:gd name="T105" fmla="*/ 66 h 270"/>
              <a:gd name="T106" fmla="*/ 197 w 627"/>
              <a:gd name="T107" fmla="*/ 110 h 270"/>
              <a:gd name="T108" fmla="*/ 192 w 627"/>
              <a:gd name="T109" fmla="*/ 111 h 270"/>
              <a:gd name="T110" fmla="*/ 157 w 627"/>
              <a:gd name="T111" fmla="*/ 83 h 270"/>
              <a:gd name="T112" fmla="*/ 149 w 627"/>
              <a:gd name="T113" fmla="*/ 85 h 270"/>
              <a:gd name="T114" fmla="*/ 143 w 627"/>
              <a:gd name="T115" fmla="*/ 84 h 270"/>
              <a:gd name="T116" fmla="*/ 145 w 627"/>
              <a:gd name="T117" fmla="*/ 110 h 270"/>
              <a:gd name="T118" fmla="*/ 132 w 627"/>
              <a:gd name="T119" fmla="*/ 114 h 270"/>
              <a:gd name="T120" fmla="*/ 110 w 627"/>
              <a:gd name="T121" fmla="*/ 114 h 270"/>
              <a:gd name="T122" fmla="*/ 86 w 627"/>
              <a:gd name="T123" fmla="*/ 117 h 270"/>
              <a:gd name="T124" fmla="*/ 60 w 627"/>
              <a:gd name="T125"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7" h="270">
                <a:moveTo>
                  <a:pt x="627" y="13"/>
                </a:moveTo>
                <a:cubicBezTo>
                  <a:pt x="627" y="13"/>
                  <a:pt x="627" y="14"/>
                  <a:pt x="627" y="13"/>
                </a:cubicBezTo>
                <a:cubicBezTo>
                  <a:pt x="627" y="13"/>
                  <a:pt x="627" y="13"/>
                  <a:pt x="627" y="13"/>
                </a:cubicBezTo>
                <a:close/>
                <a:moveTo>
                  <a:pt x="159" y="250"/>
                </a:moveTo>
                <a:cubicBezTo>
                  <a:pt x="160" y="250"/>
                  <a:pt x="161" y="250"/>
                  <a:pt x="162" y="250"/>
                </a:cubicBezTo>
                <a:cubicBezTo>
                  <a:pt x="161" y="251"/>
                  <a:pt x="161" y="250"/>
                  <a:pt x="160" y="251"/>
                </a:cubicBezTo>
                <a:cubicBezTo>
                  <a:pt x="162" y="251"/>
                  <a:pt x="164" y="251"/>
                  <a:pt x="166" y="251"/>
                </a:cubicBezTo>
                <a:cubicBezTo>
                  <a:pt x="165" y="252"/>
                  <a:pt x="164" y="252"/>
                  <a:pt x="163" y="253"/>
                </a:cubicBezTo>
                <a:cubicBezTo>
                  <a:pt x="163" y="253"/>
                  <a:pt x="164" y="252"/>
                  <a:pt x="164" y="253"/>
                </a:cubicBezTo>
                <a:cubicBezTo>
                  <a:pt x="164" y="253"/>
                  <a:pt x="164" y="253"/>
                  <a:pt x="164" y="253"/>
                </a:cubicBezTo>
                <a:cubicBezTo>
                  <a:pt x="165" y="253"/>
                  <a:pt x="166" y="254"/>
                  <a:pt x="166" y="254"/>
                </a:cubicBezTo>
                <a:cubicBezTo>
                  <a:pt x="169" y="253"/>
                  <a:pt x="172" y="253"/>
                  <a:pt x="174" y="253"/>
                </a:cubicBezTo>
                <a:cubicBezTo>
                  <a:pt x="174" y="254"/>
                  <a:pt x="175" y="254"/>
                  <a:pt x="175" y="255"/>
                </a:cubicBezTo>
                <a:cubicBezTo>
                  <a:pt x="176" y="254"/>
                  <a:pt x="176" y="254"/>
                  <a:pt x="177" y="254"/>
                </a:cubicBezTo>
                <a:cubicBezTo>
                  <a:pt x="176" y="255"/>
                  <a:pt x="174" y="255"/>
                  <a:pt x="173" y="256"/>
                </a:cubicBezTo>
                <a:cubicBezTo>
                  <a:pt x="174" y="256"/>
                  <a:pt x="175" y="256"/>
                  <a:pt x="176" y="257"/>
                </a:cubicBezTo>
                <a:cubicBezTo>
                  <a:pt x="176" y="257"/>
                  <a:pt x="176" y="256"/>
                  <a:pt x="177" y="256"/>
                </a:cubicBezTo>
                <a:cubicBezTo>
                  <a:pt x="179" y="257"/>
                  <a:pt x="181" y="257"/>
                  <a:pt x="183" y="256"/>
                </a:cubicBezTo>
                <a:cubicBezTo>
                  <a:pt x="184" y="257"/>
                  <a:pt x="184" y="256"/>
                  <a:pt x="185" y="257"/>
                </a:cubicBezTo>
                <a:cubicBezTo>
                  <a:pt x="188" y="256"/>
                  <a:pt x="190" y="257"/>
                  <a:pt x="194" y="256"/>
                </a:cubicBezTo>
                <a:cubicBezTo>
                  <a:pt x="194" y="258"/>
                  <a:pt x="195" y="257"/>
                  <a:pt x="196" y="257"/>
                </a:cubicBezTo>
                <a:cubicBezTo>
                  <a:pt x="196" y="257"/>
                  <a:pt x="195" y="256"/>
                  <a:pt x="196" y="256"/>
                </a:cubicBezTo>
                <a:cubicBezTo>
                  <a:pt x="196" y="257"/>
                  <a:pt x="198" y="257"/>
                  <a:pt x="199" y="256"/>
                </a:cubicBezTo>
                <a:cubicBezTo>
                  <a:pt x="199" y="257"/>
                  <a:pt x="199" y="257"/>
                  <a:pt x="199" y="257"/>
                </a:cubicBezTo>
                <a:cubicBezTo>
                  <a:pt x="202" y="256"/>
                  <a:pt x="205" y="257"/>
                  <a:pt x="208" y="256"/>
                </a:cubicBezTo>
                <a:cubicBezTo>
                  <a:pt x="208" y="256"/>
                  <a:pt x="209" y="256"/>
                  <a:pt x="209" y="256"/>
                </a:cubicBezTo>
                <a:cubicBezTo>
                  <a:pt x="210" y="256"/>
                  <a:pt x="211" y="257"/>
                  <a:pt x="212" y="256"/>
                </a:cubicBezTo>
                <a:cubicBezTo>
                  <a:pt x="213" y="256"/>
                  <a:pt x="214" y="256"/>
                  <a:pt x="216" y="256"/>
                </a:cubicBezTo>
                <a:cubicBezTo>
                  <a:pt x="216" y="256"/>
                  <a:pt x="217" y="256"/>
                  <a:pt x="217" y="257"/>
                </a:cubicBezTo>
                <a:cubicBezTo>
                  <a:pt x="218" y="257"/>
                  <a:pt x="218" y="256"/>
                  <a:pt x="218" y="256"/>
                </a:cubicBezTo>
                <a:cubicBezTo>
                  <a:pt x="219" y="256"/>
                  <a:pt x="220" y="257"/>
                  <a:pt x="222" y="256"/>
                </a:cubicBezTo>
                <a:cubicBezTo>
                  <a:pt x="224" y="256"/>
                  <a:pt x="226" y="256"/>
                  <a:pt x="228" y="256"/>
                </a:cubicBezTo>
                <a:cubicBezTo>
                  <a:pt x="231" y="256"/>
                  <a:pt x="234" y="256"/>
                  <a:pt x="237" y="255"/>
                </a:cubicBezTo>
                <a:cubicBezTo>
                  <a:pt x="242" y="256"/>
                  <a:pt x="247" y="255"/>
                  <a:pt x="252" y="255"/>
                </a:cubicBezTo>
                <a:cubicBezTo>
                  <a:pt x="254" y="254"/>
                  <a:pt x="256" y="255"/>
                  <a:pt x="258" y="254"/>
                </a:cubicBezTo>
                <a:cubicBezTo>
                  <a:pt x="260" y="254"/>
                  <a:pt x="262" y="254"/>
                  <a:pt x="264" y="254"/>
                </a:cubicBezTo>
                <a:cubicBezTo>
                  <a:pt x="264" y="253"/>
                  <a:pt x="264" y="253"/>
                  <a:pt x="264" y="253"/>
                </a:cubicBezTo>
                <a:cubicBezTo>
                  <a:pt x="267" y="254"/>
                  <a:pt x="271" y="253"/>
                  <a:pt x="274" y="253"/>
                </a:cubicBezTo>
                <a:cubicBezTo>
                  <a:pt x="275" y="253"/>
                  <a:pt x="275" y="253"/>
                  <a:pt x="275" y="253"/>
                </a:cubicBezTo>
                <a:cubicBezTo>
                  <a:pt x="278" y="254"/>
                  <a:pt x="281" y="253"/>
                  <a:pt x="284" y="253"/>
                </a:cubicBezTo>
                <a:cubicBezTo>
                  <a:pt x="284" y="253"/>
                  <a:pt x="284" y="253"/>
                  <a:pt x="285" y="253"/>
                </a:cubicBezTo>
                <a:cubicBezTo>
                  <a:pt x="285" y="253"/>
                  <a:pt x="285" y="253"/>
                  <a:pt x="286" y="253"/>
                </a:cubicBezTo>
                <a:cubicBezTo>
                  <a:pt x="294" y="252"/>
                  <a:pt x="301" y="252"/>
                  <a:pt x="310" y="252"/>
                </a:cubicBezTo>
                <a:cubicBezTo>
                  <a:pt x="311" y="252"/>
                  <a:pt x="313" y="251"/>
                  <a:pt x="314" y="252"/>
                </a:cubicBezTo>
                <a:cubicBezTo>
                  <a:pt x="318" y="251"/>
                  <a:pt x="324" y="251"/>
                  <a:pt x="328" y="251"/>
                </a:cubicBezTo>
                <a:cubicBezTo>
                  <a:pt x="329" y="251"/>
                  <a:pt x="329" y="251"/>
                  <a:pt x="330" y="251"/>
                </a:cubicBezTo>
                <a:cubicBezTo>
                  <a:pt x="330" y="251"/>
                  <a:pt x="330" y="251"/>
                  <a:pt x="331" y="251"/>
                </a:cubicBezTo>
                <a:cubicBezTo>
                  <a:pt x="336" y="251"/>
                  <a:pt x="343" y="251"/>
                  <a:pt x="349" y="250"/>
                </a:cubicBezTo>
                <a:cubicBezTo>
                  <a:pt x="357" y="251"/>
                  <a:pt x="365" y="250"/>
                  <a:pt x="373" y="250"/>
                </a:cubicBezTo>
                <a:cubicBezTo>
                  <a:pt x="376" y="250"/>
                  <a:pt x="378" y="251"/>
                  <a:pt x="381" y="250"/>
                </a:cubicBezTo>
                <a:cubicBezTo>
                  <a:pt x="382" y="250"/>
                  <a:pt x="383" y="250"/>
                  <a:pt x="384" y="250"/>
                </a:cubicBezTo>
                <a:cubicBezTo>
                  <a:pt x="384" y="250"/>
                  <a:pt x="384" y="250"/>
                  <a:pt x="384" y="250"/>
                </a:cubicBezTo>
                <a:cubicBezTo>
                  <a:pt x="387" y="251"/>
                  <a:pt x="391" y="249"/>
                  <a:pt x="394" y="250"/>
                </a:cubicBezTo>
                <a:cubicBezTo>
                  <a:pt x="396" y="249"/>
                  <a:pt x="398" y="251"/>
                  <a:pt x="400" y="249"/>
                </a:cubicBezTo>
                <a:cubicBezTo>
                  <a:pt x="401" y="250"/>
                  <a:pt x="404" y="250"/>
                  <a:pt x="406" y="250"/>
                </a:cubicBezTo>
                <a:cubicBezTo>
                  <a:pt x="408" y="250"/>
                  <a:pt x="409" y="250"/>
                  <a:pt x="410" y="249"/>
                </a:cubicBezTo>
                <a:cubicBezTo>
                  <a:pt x="413" y="251"/>
                  <a:pt x="416" y="249"/>
                  <a:pt x="418" y="250"/>
                </a:cubicBezTo>
                <a:cubicBezTo>
                  <a:pt x="419" y="249"/>
                  <a:pt x="420" y="250"/>
                  <a:pt x="421" y="249"/>
                </a:cubicBezTo>
                <a:cubicBezTo>
                  <a:pt x="421" y="250"/>
                  <a:pt x="422" y="249"/>
                  <a:pt x="422" y="250"/>
                </a:cubicBezTo>
                <a:cubicBezTo>
                  <a:pt x="424" y="249"/>
                  <a:pt x="426" y="250"/>
                  <a:pt x="429" y="250"/>
                </a:cubicBezTo>
                <a:cubicBezTo>
                  <a:pt x="429" y="249"/>
                  <a:pt x="428" y="249"/>
                  <a:pt x="429" y="248"/>
                </a:cubicBezTo>
                <a:cubicBezTo>
                  <a:pt x="430" y="249"/>
                  <a:pt x="429" y="249"/>
                  <a:pt x="430" y="250"/>
                </a:cubicBezTo>
                <a:cubicBezTo>
                  <a:pt x="432" y="249"/>
                  <a:pt x="435" y="250"/>
                  <a:pt x="438" y="250"/>
                </a:cubicBezTo>
                <a:cubicBezTo>
                  <a:pt x="438" y="249"/>
                  <a:pt x="437" y="249"/>
                  <a:pt x="437" y="249"/>
                </a:cubicBezTo>
                <a:cubicBezTo>
                  <a:pt x="438" y="249"/>
                  <a:pt x="438" y="249"/>
                  <a:pt x="438" y="248"/>
                </a:cubicBezTo>
                <a:cubicBezTo>
                  <a:pt x="439" y="249"/>
                  <a:pt x="438" y="249"/>
                  <a:pt x="439" y="250"/>
                </a:cubicBezTo>
                <a:cubicBezTo>
                  <a:pt x="440" y="249"/>
                  <a:pt x="441" y="250"/>
                  <a:pt x="443" y="249"/>
                </a:cubicBezTo>
                <a:cubicBezTo>
                  <a:pt x="443" y="249"/>
                  <a:pt x="444" y="249"/>
                  <a:pt x="444" y="249"/>
                </a:cubicBezTo>
                <a:cubicBezTo>
                  <a:pt x="447" y="249"/>
                  <a:pt x="450" y="248"/>
                  <a:pt x="453" y="249"/>
                </a:cubicBezTo>
                <a:cubicBezTo>
                  <a:pt x="457" y="248"/>
                  <a:pt x="461" y="249"/>
                  <a:pt x="466" y="248"/>
                </a:cubicBezTo>
                <a:cubicBezTo>
                  <a:pt x="467" y="249"/>
                  <a:pt x="469" y="249"/>
                  <a:pt x="470" y="248"/>
                </a:cubicBezTo>
                <a:cubicBezTo>
                  <a:pt x="472" y="249"/>
                  <a:pt x="475" y="248"/>
                  <a:pt x="477" y="249"/>
                </a:cubicBezTo>
                <a:cubicBezTo>
                  <a:pt x="479" y="247"/>
                  <a:pt x="481" y="248"/>
                  <a:pt x="484" y="247"/>
                </a:cubicBezTo>
                <a:cubicBezTo>
                  <a:pt x="484" y="248"/>
                  <a:pt x="484" y="248"/>
                  <a:pt x="485" y="248"/>
                </a:cubicBezTo>
                <a:cubicBezTo>
                  <a:pt x="485" y="248"/>
                  <a:pt x="485" y="247"/>
                  <a:pt x="485" y="247"/>
                </a:cubicBezTo>
                <a:cubicBezTo>
                  <a:pt x="487" y="248"/>
                  <a:pt x="489" y="247"/>
                  <a:pt x="491" y="247"/>
                </a:cubicBezTo>
                <a:cubicBezTo>
                  <a:pt x="494" y="246"/>
                  <a:pt x="497" y="247"/>
                  <a:pt x="500" y="247"/>
                </a:cubicBezTo>
                <a:cubicBezTo>
                  <a:pt x="501" y="248"/>
                  <a:pt x="504" y="247"/>
                  <a:pt x="505" y="246"/>
                </a:cubicBezTo>
                <a:cubicBezTo>
                  <a:pt x="504" y="243"/>
                  <a:pt x="502" y="245"/>
                  <a:pt x="501" y="242"/>
                </a:cubicBezTo>
                <a:cubicBezTo>
                  <a:pt x="501" y="241"/>
                  <a:pt x="502" y="240"/>
                  <a:pt x="502" y="239"/>
                </a:cubicBezTo>
                <a:cubicBezTo>
                  <a:pt x="501" y="238"/>
                  <a:pt x="499" y="237"/>
                  <a:pt x="499" y="236"/>
                </a:cubicBezTo>
                <a:cubicBezTo>
                  <a:pt x="498" y="236"/>
                  <a:pt x="499" y="235"/>
                  <a:pt x="498" y="235"/>
                </a:cubicBezTo>
                <a:cubicBezTo>
                  <a:pt x="499" y="235"/>
                  <a:pt x="499" y="235"/>
                  <a:pt x="500" y="235"/>
                </a:cubicBezTo>
                <a:cubicBezTo>
                  <a:pt x="499" y="234"/>
                  <a:pt x="497" y="235"/>
                  <a:pt x="496" y="234"/>
                </a:cubicBezTo>
                <a:cubicBezTo>
                  <a:pt x="496" y="235"/>
                  <a:pt x="497" y="235"/>
                  <a:pt x="496" y="235"/>
                </a:cubicBezTo>
                <a:cubicBezTo>
                  <a:pt x="496" y="235"/>
                  <a:pt x="496" y="235"/>
                  <a:pt x="496" y="235"/>
                </a:cubicBezTo>
                <a:cubicBezTo>
                  <a:pt x="496" y="234"/>
                  <a:pt x="495" y="234"/>
                  <a:pt x="495" y="233"/>
                </a:cubicBezTo>
                <a:cubicBezTo>
                  <a:pt x="494" y="233"/>
                  <a:pt x="494" y="234"/>
                  <a:pt x="493" y="234"/>
                </a:cubicBezTo>
                <a:cubicBezTo>
                  <a:pt x="493" y="233"/>
                  <a:pt x="490" y="235"/>
                  <a:pt x="490" y="232"/>
                </a:cubicBezTo>
                <a:cubicBezTo>
                  <a:pt x="490" y="232"/>
                  <a:pt x="490" y="232"/>
                  <a:pt x="491" y="232"/>
                </a:cubicBezTo>
                <a:cubicBezTo>
                  <a:pt x="492" y="233"/>
                  <a:pt x="494" y="233"/>
                  <a:pt x="497" y="232"/>
                </a:cubicBezTo>
                <a:cubicBezTo>
                  <a:pt x="497" y="233"/>
                  <a:pt x="498" y="232"/>
                  <a:pt x="498" y="232"/>
                </a:cubicBezTo>
                <a:cubicBezTo>
                  <a:pt x="498" y="232"/>
                  <a:pt x="498" y="230"/>
                  <a:pt x="499" y="231"/>
                </a:cubicBezTo>
                <a:cubicBezTo>
                  <a:pt x="499" y="231"/>
                  <a:pt x="499" y="232"/>
                  <a:pt x="499" y="232"/>
                </a:cubicBezTo>
                <a:cubicBezTo>
                  <a:pt x="500" y="233"/>
                  <a:pt x="502" y="233"/>
                  <a:pt x="504" y="232"/>
                </a:cubicBezTo>
                <a:cubicBezTo>
                  <a:pt x="504" y="231"/>
                  <a:pt x="503" y="232"/>
                  <a:pt x="502" y="231"/>
                </a:cubicBezTo>
                <a:cubicBezTo>
                  <a:pt x="502" y="231"/>
                  <a:pt x="502" y="230"/>
                  <a:pt x="502" y="229"/>
                </a:cubicBezTo>
                <a:cubicBezTo>
                  <a:pt x="503" y="229"/>
                  <a:pt x="504" y="229"/>
                  <a:pt x="505" y="228"/>
                </a:cubicBezTo>
                <a:cubicBezTo>
                  <a:pt x="507" y="228"/>
                  <a:pt x="509" y="228"/>
                  <a:pt x="511" y="229"/>
                </a:cubicBezTo>
                <a:cubicBezTo>
                  <a:pt x="511" y="229"/>
                  <a:pt x="512" y="229"/>
                  <a:pt x="512" y="229"/>
                </a:cubicBezTo>
                <a:cubicBezTo>
                  <a:pt x="512" y="229"/>
                  <a:pt x="513" y="229"/>
                  <a:pt x="513" y="228"/>
                </a:cubicBezTo>
                <a:cubicBezTo>
                  <a:pt x="513" y="228"/>
                  <a:pt x="512" y="229"/>
                  <a:pt x="512" y="228"/>
                </a:cubicBezTo>
                <a:cubicBezTo>
                  <a:pt x="513" y="228"/>
                  <a:pt x="513" y="228"/>
                  <a:pt x="513" y="228"/>
                </a:cubicBezTo>
                <a:cubicBezTo>
                  <a:pt x="513" y="227"/>
                  <a:pt x="513" y="227"/>
                  <a:pt x="513" y="227"/>
                </a:cubicBezTo>
                <a:cubicBezTo>
                  <a:pt x="514" y="226"/>
                  <a:pt x="515" y="227"/>
                  <a:pt x="516" y="227"/>
                </a:cubicBezTo>
                <a:cubicBezTo>
                  <a:pt x="517" y="227"/>
                  <a:pt x="518" y="227"/>
                  <a:pt x="520" y="227"/>
                </a:cubicBezTo>
                <a:cubicBezTo>
                  <a:pt x="521" y="227"/>
                  <a:pt x="522" y="227"/>
                  <a:pt x="523" y="227"/>
                </a:cubicBezTo>
                <a:cubicBezTo>
                  <a:pt x="524" y="227"/>
                  <a:pt x="525" y="228"/>
                  <a:pt x="526" y="228"/>
                </a:cubicBezTo>
                <a:cubicBezTo>
                  <a:pt x="527" y="227"/>
                  <a:pt x="528" y="226"/>
                  <a:pt x="530" y="226"/>
                </a:cubicBezTo>
                <a:cubicBezTo>
                  <a:pt x="529" y="225"/>
                  <a:pt x="528" y="222"/>
                  <a:pt x="529" y="220"/>
                </a:cubicBezTo>
                <a:cubicBezTo>
                  <a:pt x="532" y="219"/>
                  <a:pt x="535" y="218"/>
                  <a:pt x="538" y="218"/>
                </a:cubicBezTo>
                <a:cubicBezTo>
                  <a:pt x="538" y="218"/>
                  <a:pt x="538" y="218"/>
                  <a:pt x="538" y="218"/>
                </a:cubicBezTo>
                <a:cubicBezTo>
                  <a:pt x="539" y="218"/>
                  <a:pt x="540" y="219"/>
                  <a:pt x="542" y="218"/>
                </a:cubicBezTo>
                <a:cubicBezTo>
                  <a:pt x="544" y="218"/>
                  <a:pt x="546" y="218"/>
                  <a:pt x="548" y="217"/>
                </a:cubicBezTo>
                <a:cubicBezTo>
                  <a:pt x="548" y="215"/>
                  <a:pt x="544" y="213"/>
                  <a:pt x="548" y="211"/>
                </a:cubicBezTo>
                <a:cubicBezTo>
                  <a:pt x="551" y="211"/>
                  <a:pt x="555" y="213"/>
                  <a:pt x="559" y="211"/>
                </a:cubicBezTo>
                <a:cubicBezTo>
                  <a:pt x="559" y="210"/>
                  <a:pt x="557" y="209"/>
                  <a:pt x="557" y="209"/>
                </a:cubicBezTo>
                <a:cubicBezTo>
                  <a:pt x="555" y="210"/>
                  <a:pt x="554" y="209"/>
                  <a:pt x="553" y="209"/>
                </a:cubicBezTo>
                <a:cubicBezTo>
                  <a:pt x="551" y="209"/>
                  <a:pt x="548" y="209"/>
                  <a:pt x="545" y="208"/>
                </a:cubicBezTo>
                <a:cubicBezTo>
                  <a:pt x="545" y="208"/>
                  <a:pt x="545" y="208"/>
                  <a:pt x="544" y="208"/>
                </a:cubicBezTo>
                <a:cubicBezTo>
                  <a:pt x="543" y="207"/>
                  <a:pt x="542" y="207"/>
                  <a:pt x="542" y="206"/>
                </a:cubicBezTo>
                <a:cubicBezTo>
                  <a:pt x="542" y="206"/>
                  <a:pt x="542" y="205"/>
                  <a:pt x="542" y="205"/>
                </a:cubicBezTo>
                <a:cubicBezTo>
                  <a:pt x="541" y="205"/>
                  <a:pt x="540" y="203"/>
                  <a:pt x="539" y="202"/>
                </a:cubicBezTo>
                <a:cubicBezTo>
                  <a:pt x="539" y="201"/>
                  <a:pt x="540" y="200"/>
                  <a:pt x="541" y="200"/>
                </a:cubicBezTo>
                <a:cubicBezTo>
                  <a:pt x="541" y="198"/>
                  <a:pt x="544" y="198"/>
                  <a:pt x="545" y="198"/>
                </a:cubicBezTo>
                <a:cubicBezTo>
                  <a:pt x="546" y="198"/>
                  <a:pt x="546" y="198"/>
                  <a:pt x="547" y="198"/>
                </a:cubicBezTo>
                <a:cubicBezTo>
                  <a:pt x="549" y="197"/>
                  <a:pt x="551" y="197"/>
                  <a:pt x="553" y="196"/>
                </a:cubicBezTo>
                <a:cubicBezTo>
                  <a:pt x="555" y="197"/>
                  <a:pt x="557" y="194"/>
                  <a:pt x="557" y="193"/>
                </a:cubicBezTo>
                <a:cubicBezTo>
                  <a:pt x="557" y="192"/>
                  <a:pt x="556" y="190"/>
                  <a:pt x="556" y="189"/>
                </a:cubicBezTo>
                <a:cubicBezTo>
                  <a:pt x="556" y="187"/>
                  <a:pt x="558" y="187"/>
                  <a:pt x="560" y="186"/>
                </a:cubicBezTo>
                <a:cubicBezTo>
                  <a:pt x="560" y="185"/>
                  <a:pt x="560" y="184"/>
                  <a:pt x="560" y="183"/>
                </a:cubicBezTo>
                <a:cubicBezTo>
                  <a:pt x="561" y="181"/>
                  <a:pt x="563" y="182"/>
                  <a:pt x="565" y="181"/>
                </a:cubicBezTo>
                <a:cubicBezTo>
                  <a:pt x="566" y="180"/>
                  <a:pt x="567" y="181"/>
                  <a:pt x="569" y="180"/>
                </a:cubicBezTo>
                <a:cubicBezTo>
                  <a:pt x="571" y="180"/>
                  <a:pt x="570" y="178"/>
                  <a:pt x="572" y="177"/>
                </a:cubicBezTo>
                <a:cubicBezTo>
                  <a:pt x="573" y="174"/>
                  <a:pt x="577" y="173"/>
                  <a:pt x="579" y="172"/>
                </a:cubicBezTo>
                <a:cubicBezTo>
                  <a:pt x="578" y="171"/>
                  <a:pt x="580" y="171"/>
                  <a:pt x="579" y="170"/>
                </a:cubicBezTo>
                <a:cubicBezTo>
                  <a:pt x="582" y="170"/>
                  <a:pt x="583" y="167"/>
                  <a:pt x="585" y="165"/>
                </a:cubicBezTo>
                <a:cubicBezTo>
                  <a:pt x="586" y="165"/>
                  <a:pt x="588" y="165"/>
                  <a:pt x="589" y="165"/>
                </a:cubicBezTo>
                <a:cubicBezTo>
                  <a:pt x="589" y="165"/>
                  <a:pt x="589" y="164"/>
                  <a:pt x="590" y="164"/>
                </a:cubicBezTo>
                <a:cubicBezTo>
                  <a:pt x="594" y="164"/>
                  <a:pt x="595" y="161"/>
                  <a:pt x="592" y="158"/>
                </a:cubicBezTo>
                <a:cubicBezTo>
                  <a:pt x="593" y="157"/>
                  <a:pt x="592" y="157"/>
                  <a:pt x="593" y="156"/>
                </a:cubicBezTo>
                <a:cubicBezTo>
                  <a:pt x="595" y="155"/>
                  <a:pt x="596" y="152"/>
                  <a:pt x="599" y="151"/>
                </a:cubicBezTo>
                <a:cubicBezTo>
                  <a:pt x="601" y="152"/>
                  <a:pt x="606" y="151"/>
                  <a:pt x="607" y="148"/>
                </a:cubicBezTo>
                <a:cubicBezTo>
                  <a:pt x="607" y="147"/>
                  <a:pt x="606" y="146"/>
                  <a:pt x="606" y="145"/>
                </a:cubicBezTo>
                <a:cubicBezTo>
                  <a:pt x="606" y="144"/>
                  <a:pt x="608" y="145"/>
                  <a:pt x="608" y="144"/>
                </a:cubicBezTo>
                <a:cubicBezTo>
                  <a:pt x="608" y="143"/>
                  <a:pt x="607" y="143"/>
                  <a:pt x="607" y="142"/>
                </a:cubicBezTo>
                <a:cubicBezTo>
                  <a:pt x="606" y="142"/>
                  <a:pt x="605" y="142"/>
                  <a:pt x="604" y="143"/>
                </a:cubicBezTo>
                <a:cubicBezTo>
                  <a:pt x="604" y="143"/>
                  <a:pt x="604" y="143"/>
                  <a:pt x="604" y="143"/>
                </a:cubicBezTo>
                <a:cubicBezTo>
                  <a:pt x="602" y="139"/>
                  <a:pt x="599" y="138"/>
                  <a:pt x="597" y="135"/>
                </a:cubicBezTo>
                <a:cubicBezTo>
                  <a:pt x="594" y="133"/>
                  <a:pt x="590" y="133"/>
                  <a:pt x="587" y="132"/>
                </a:cubicBezTo>
                <a:cubicBezTo>
                  <a:pt x="587" y="131"/>
                  <a:pt x="587" y="131"/>
                  <a:pt x="587" y="131"/>
                </a:cubicBezTo>
                <a:cubicBezTo>
                  <a:pt x="583" y="130"/>
                  <a:pt x="578" y="129"/>
                  <a:pt x="575" y="126"/>
                </a:cubicBezTo>
                <a:cubicBezTo>
                  <a:pt x="575" y="127"/>
                  <a:pt x="575" y="127"/>
                  <a:pt x="574" y="127"/>
                </a:cubicBezTo>
                <a:cubicBezTo>
                  <a:pt x="574" y="126"/>
                  <a:pt x="572" y="126"/>
                  <a:pt x="571" y="126"/>
                </a:cubicBezTo>
                <a:cubicBezTo>
                  <a:pt x="570" y="125"/>
                  <a:pt x="568" y="126"/>
                  <a:pt x="567" y="126"/>
                </a:cubicBezTo>
                <a:cubicBezTo>
                  <a:pt x="567" y="126"/>
                  <a:pt x="567" y="126"/>
                  <a:pt x="566" y="126"/>
                </a:cubicBezTo>
                <a:cubicBezTo>
                  <a:pt x="566" y="125"/>
                  <a:pt x="566" y="126"/>
                  <a:pt x="565" y="126"/>
                </a:cubicBezTo>
                <a:cubicBezTo>
                  <a:pt x="565" y="125"/>
                  <a:pt x="565" y="125"/>
                  <a:pt x="565" y="125"/>
                </a:cubicBezTo>
                <a:cubicBezTo>
                  <a:pt x="562" y="125"/>
                  <a:pt x="560" y="123"/>
                  <a:pt x="558" y="124"/>
                </a:cubicBezTo>
                <a:cubicBezTo>
                  <a:pt x="555" y="122"/>
                  <a:pt x="551" y="122"/>
                  <a:pt x="548" y="119"/>
                </a:cubicBezTo>
                <a:cubicBezTo>
                  <a:pt x="548" y="119"/>
                  <a:pt x="547" y="119"/>
                  <a:pt x="547" y="119"/>
                </a:cubicBezTo>
                <a:cubicBezTo>
                  <a:pt x="547" y="119"/>
                  <a:pt x="547" y="118"/>
                  <a:pt x="547" y="117"/>
                </a:cubicBezTo>
                <a:cubicBezTo>
                  <a:pt x="547" y="117"/>
                  <a:pt x="546" y="117"/>
                  <a:pt x="546" y="117"/>
                </a:cubicBezTo>
                <a:cubicBezTo>
                  <a:pt x="546" y="111"/>
                  <a:pt x="554" y="109"/>
                  <a:pt x="559" y="108"/>
                </a:cubicBezTo>
                <a:cubicBezTo>
                  <a:pt x="558" y="107"/>
                  <a:pt x="558" y="107"/>
                  <a:pt x="557" y="106"/>
                </a:cubicBezTo>
                <a:cubicBezTo>
                  <a:pt x="555" y="106"/>
                  <a:pt x="553" y="106"/>
                  <a:pt x="551" y="106"/>
                </a:cubicBezTo>
                <a:cubicBezTo>
                  <a:pt x="549" y="105"/>
                  <a:pt x="547" y="106"/>
                  <a:pt x="546" y="105"/>
                </a:cubicBezTo>
                <a:cubicBezTo>
                  <a:pt x="545" y="104"/>
                  <a:pt x="546" y="104"/>
                  <a:pt x="545" y="104"/>
                </a:cubicBezTo>
                <a:cubicBezTo>
                  <a:pt x="545" y="104"/>
                  <a:pt x="545" y="104"/>
                  <a:pt x="545" y="105"/>
                </a:cubicBezTo>
                <a:cubicBezTo>
                  <a:pt x="545" y="104"/>
                  <a:pt x="545" y="104"/>
                  <a:pt x="545" y="103"/>
                </a:cubicBezTo>
                <a:cubicBezTo>
                  <a:pt x="544" y="104"/>
                  <a:pt x="544" y="104"/>
                  <a:pt x="544" y="105"/>
                </a:cubicBezTo>
                <a:cubicBezTo>
                  <a:pt x="543" y="105"/>
                  <a:pt x="542" y="103"/>
                  <a:pt x="541" y="103"/>
                </a:cubicBezTo>
                <a:cubicBezTo>
                  <a:pt x="539" y="104"/>
                  <a:pt x="538" y="103"/>
                  <a:pt x="537" y="103"/>
                </a:cubicBezTo>
                <a:cubicBezTo>
                  <a:pt x="537" y="103"/>
                  <a:pt x="537" y="104"/>
                  <a:pt x="536" y="103"/>
                </a:cubicBezTo>
                <a:cubicBezTo>
                  <a:pt x="536" y="103"/>
                  <a:pt x="537" y="103"/>
                  <a:pt x="537" y="102"/>
                </a:cubicBezTo>
                <a:cubicBezTo>
                  <a:pt x="535" y="103"/>
                  <a:pt x="533" y="105"/>
                  <a:pt x="531" y="103"/>
                </a:cubicBezTo>
                <a:cubicBezTo>
                  <a:pt x="530" y="103"/>
                  <a:pt x="530" y="103"/>
                  <a:pt x="529" y="102"/>
                </a:cubicBezTo>
                <a:cubicBezTo>
                  <a:pt x="529" y="103"/>
                  <a:pt x="529" y="103"/>
                  <a:pt x="529" y="103"/>
                </a:cubicBezTo>
                <a:cubicBezTo>
                  <a:pt x="528" y="103"/>
                  <a:pt x="528" y="103"/>
                  <a:pt x="528" y="102"/>
                </a:cubicBezTo>
                <a:cubicBezTo>
                  <a:pt x="527" y="102"/>
                  <a:pt x="528" y="103"/>
                  <a:pt x="527" y="103"/>
                </a:cubicBezTo>
                <a:cubicBezTo>
                  <a:pt x="526" y="102"/>
                  <a:pt x="525" y="103"/>
                  <a:pt x="524" y="102"/>
                </a:cubicBezTo>
                <a:cubicBezTo>
                  <a:pt x="523" y="102"/>
                  <a:pt x="524" y="102"/>
                  <a:pt x="523" y="101"/>
                </a:cubicBezTo>
                <a:cubicBezTo>
                  <a:pt x="522" y="101"/>
                  <a:pt x="519" y="103"/>
                  <a:pt x="518" y="101"/>
                </a:cubicBezTo>
                <a:cubicBezTo>
                  <a:pt x="516" y="103"/>
                  <a:pt x="515" y="101"/>
                  <a:pt x="513" y="100"/>
                </a:cubicBezTo>
                <a:cubicBezTo>
                  <a:pt x="512" y="101"/>
                  <a:pt x="512" y="102"/>
                  <a:pt x="512" y="102"/>
                </a:cubicBezTo>
                <a:cubicBezTo>
                  <a:pt x="511" y="102"/>
                  <a:pt x="511" y="101"/>
                  <a:pt x="509" y="102"/>
                </a:cubicBezTo>
                <a:cubicBezTo>
                  <a:pt x="510" y="101"/>
                  <a:pt x="509" y="100"/>
                  <a:pt x="508" y="101"/>
                </a:cubicBezTo>
                <a:cubicBezTo>
                  <a:pt x="508" y="101"/>
                  <a:pt x="508" y="101"/>
                  <a:pt x="508" y="102"/>
                </a:cubicBezTo>
                <a:cubicBezTo>
                  <a:pt x="507" y="101"/>
                  <a:pt x="507" y="101"/>
                  <a:pt x="506" y="101"/>
                </a:cubicBezTo>
                <a:cubicBezTo>
                  <a:pt x="505" y="100"/>
                  <a:pt x="506" y="100"/>
                  <a:pt x="506" y="100"/>
                </a:cubicBezTo>
                <a:cubicBezTo>
                  <a:pt x="504" y="100"/>
                  <a:pt x="503" y="100"/>
                  <a:pt x="502" y="100"/>
                </a:cubicBezTo>
                <a:cubicBezTo>
                  <a:pt x="501" y="100"/>
                  <a:pt x="502" y="101"/>
                  <a:pt x="502" y="101"/>
                </a:cubicBezTo>
                <a:cubicBezTo>
                  <a:pt x="501" y="99"/>
                  <a:pt x="499" y="100"/>
                  <a:pt x="498" y="100"/>
                </a:cubicBezTo>
                <a:cubicBezTo>
                  <a:pt x="498" y="100"/>
                  <a:pt x="498" y="100"/>
                  <a:pt x="497" y="99"/>
                </a:cubicBezTo>
                <a:cubicBezTo>
                  <a:pt x="496" y="100"/>
                  <a:pt x="494" y="99"/>
                  <a:pt x="493" y="100"/>
                </a:cubicBezTo>
                <a:cubicBezTo>
                  <a:pt x="492" y="99"/>
                  <a:pt x="491" y="99"/>
                  <a:pt x="490" y="99"/>
                </a:cubicBezTo>
                <a:cubicBezTo>
                  <a:pt x="490" y="99"/>
                  <a:pt x="490" y="98"/>
                  <a:pt x="490" y="98"/>
                </a:cubicBezTo>
                <a:cubicBezTo>
                  <a:pt x="490" y="98"/>
                  <a:pt x="490" y="98"/>
                  <a:pt x="490" y="98"/>
                </a:cubicBezTo>
                <a:cubicBezTo>
                  <a:pt x="490" y="98"/>
                  <a:pt x="489" y="97"/>
                  <a:pt x="488" y="98"/>
                </a:cubicBezTo>
                <a:cubicBezTo>
                  <a:pt x="489" y="98"/>
                  <a:pt x="489" y="99"/>
                  <a:pt x="489" y="99"/>
                </a:cubicBezTo>
                <a:cubicBezTo>
                  <a:pt x="488" y="99"/>
                  <a:pt x="487" y="99"/>
                  <a:pt x="485" y="99"/>
                </a:cubicBezTo>
                <a:cubicBezTo>
                  <a:pt x="486" y="99"/>
                  <a:pt x="485" y="98"/>
                  <a:pt x="485" y="98"/>
                </a:cubicBezTo>
                <a:cubicBezTo>
                  <a:pt x="486" y="98"/>
                  <a:pt x="486" y="98"/>
                  <a:pt x="487" y="98"/>
                </a:cubicBezTo>
                <a:cubicBezTo>
                  <a:pt x="485" y="97"/>
                  <a:pt x="483" y="97"/>
                  <a:pt x="481" y="97"/>
                </a:cubicBezTo>
                <a:cubicBezTo>
                  <a:pt x="481" y="98"/>
                  <a:pt x="482" y="98"/>
                  <a:pt x="481" y="99"/>
                </a:cubicBezTo>
                <a:cubicBezTo>
                  <a:pt x="481" y="99"/>
                  <a:pt x="480" y="98"/>
                  <a:pt x="480" y="98"/>
                </a:cubicBezTo>
                <a:cubicBezTo>
                  <a:pt x="480" y="98"/>
                  <a:pt x="480" y="98"/>
                  <a:pt x="480" y="97"/>
                </a:cubicBezTo>
                <a:cubicBezTo>
                  <a:pt x="479" y="97"/>
                  <a:pt x="477" y="97"/>
                  <a:pt x="476" y="96"/>
                </a:cubicBezTo>
                <a:cubicBezTo>
                  <a:pt x="476" y="96"/>
                  <a:pt x="475" y="96"/>
                  <a:pt x="475" y="97"/>
                </a:cubicBezTo>
                <a:cubicBezTo>
                  <a:pt x="474" y="96"/>
                  <a:pt x="473" y="95"/>
                  <a:pt x="471" y="95"/>
                </a:cubicBezTo>
                <a:cubicBezTo>
                  <a:pt x="471" y="95"/>
                  <a:pt x="471" y="96"/>
                  <a:pt x="470" y="96"/>
                </a:cubicBezTo>
                <a:cubicBezTo>
                  <a:pt x="470" y="96"/>
                  <a:pt x="470" y="97"/>
                  <a:pt x="470" y="98"/>
                </a:cubicBezTo>
                <a:cubicBezTo>
                  <a:pt x="470" y="98"/>
                  <a:pt x="469" y="97"/>
                  <a:pt x="469" y="97"/>
                </a:cubicBezTo>
                <a:cubicBezTo>
                  <a:pt x="468" y="96"/>
                  <a:pt x="466" y="97"/>
                  <a:pt x="465" y="96"/>
                </a:cubicBezTo>
                <a:cubicBezTo>
                  <a:pt x="464" y="97"/>
                  <a:pt x="463" y="95"/>
                  <a:pt x="462" y="96"/>
                </a:cubicBezTo>
                <a:cubicBezTo>
                  <a:pt x="461" y="96"/>
                  <a:pt x="461" y="96"/>
                  <a:pt x="461" y="96"/>
                </a:cubicBezTo>
                <a:cubicBezTo>
                  <a:pt x="461" y="97"/>
                  <a:pt x="462" y="97"/>
                  <a:pt x="462" y="97"/>
                </a:cubicBezTo>
                <a:cubicBezTo>
                  <a:pt x="462" y="97"/>
                  <a:pt x="461" y="97"/>
                  <a:pt x="461" y="97"/>
                </a:cubicBezTo>
                <a:cubicBezTo>
                  <a:pt x="459" y="94"/>
                  <a:pt x="455" y="97"/>
                  <a:pt x="452" y="95"/>
                </a:cubicBezTo>
                <a:cubicBezTo>
                  <a:pt x="451" y="95"/>
                  <a:pt x="450" y="95"/>
                  <a:pt x="449" y="94"/>
                </a:cubicBezTo>
                <a:cubicBezTo>
                  <a:pt x="448" y="94"/>
                  <a:pt x="448" y="93"/>
                  <a:pt x="446" y="94"/>
                </a:cubicBezTo>
                <a:cubicBezTo>
                  <a:pt x="447" y="94"/>
                  <a:pt x="448" y="94"/>
                  <a:pt x="448" y="95"/>
                </a:cubicBezTo>
                <a:cubicBezTo>
                  <a:pt x="448" y="95"/>
                  <a:pt x="449" y="95"/>
                  <a:pt x="449" y="95"/>
                </a:cubicBezTo>
                <a:cubicBezTo>
                  <a:pt x="448" y="95"/>
                  <a:pt x="448" y="95"/>
                  <a:pt x="448" y="95"/>
                </a:cubicBezTo>
                <a:cubicBezTo>
                  <a:pt x="447" y="95"/>
                  <a:pt x="447" y="94"/>
                  <a:pt x="446" y="95"/>
                </a:cubicBezTo>
                <a:cubicBezTo>
                  <a:pt x="446" y="94"/>
                  <a:pt x="445" y="93"/>
                  <a:pt x="444" y="94"/>
                </a:cubicBezTo>
                <a:cubicBezTo>
                  <a:pt x="444" y="94"/>
                  <a:pt x="445" y="94"/>
                  <a:pt x="445" y="95"/>
                </a:cubicBezTo>
                <a:cubicBezTo>
                  <a:pt x="444" y="95"/>
                  <a:pt x="444" y="94"/>
                  <a:pt x="444" y="94"/>
                </a:cubicBezTo>
                <a:cubicBezTo>
                  <a:pt x="444" y="94"/>
                  <a:pt x="444" y="94"/>
                  <a:pt x="444" y="93"/>
                </a:cubicBezTo>
                <a:cubicBezTo>
                  <a:pt x="443" y="93"/>
                  <a:pt x="442" y="91"/>
                  <a:pt x="440" y="92"/>
                </a:cubicBezTo>
                <a:cubicBezTo>
                  <a:pt x="439" y="92"/>
                  <a:pt x="438" y="92"/>
                  <a:pt x="438" y="91"/>
                </a:cubicBezTo>
                <a:cubicBezTo>
                  <a:pt x="435" y="92"/>
                  <a:pt x="432" y="91"/>
                  <a:pt x="429" y="92"/>
                </a:cubicBezTo>
                <a:cubicBezTo>
                  <a:pt x="429" y="91"/>
                  <a:pt x="428" y="91"/>
                  <a:pt x="428" y="91"/>
                </a:cubicBezTo>
                <a:cubicBezTo>
                  <a:pt x="428" y="91"/>
                  <a:pt x="427" y="92"/>
                  <a:pt x="427" y="92"/>
                </a:cubicBezTo>
                <a:cubicBezTo>
                  <a:pt x="428" y="92"/>
                  <a:pt x="429" y="93"/>
                  <a:pt x="430" y="94"/>
                </a:cubicBezTo>
                <a:cubicBezTo>
                  <a:pt x="429" y="94"/>
                  <a:pt x="428" y="93"/>
                  <a:pt x="428" y="92"/>
                </a:cubicBezTo>
                <a:cubicBezTo>
                  <a:pt x="427" y="93"/>
                  <a:pt x="427" y="93"/>
                  <a:pt x="427" y="94"/>
                </a:cubicBezTo>
                <a:cubicBezTo>
                  <a:pt x="426" y="94"/>
                  <a:pt x="425" y="93"/>
                  <a:pt x="425" y="92"/>
                </a:cubicBezTo>
                <a:cubicBezTo>
                  <a:pt x="424" y="92"/>
                  <a:pt x="424" y="93"/>
                  <a:pt x="424" y="93"/>
                </a:cubicBezTo>
                <a:cubicBezTo>
                  <a:pt x="424" y="92"/>
                  <a:pt x="422" y="91"/>
                  <a:pt x="422" y="90"/>
                </a:cubicBezTo>
                <a:cubicBezTo>
                  <a:pt x="422" y="89"/>
                  <a:pt x="422" y="89"/>
                  <a:pt x="422" y="89"/>
                </a:cubicBezTo>
                <a:cubicBezTo>
                  <a:pt x="422" y="89"/>
                  <a:pt x="422" y="88"/>
                  <a:pt x="422" y="88"/>
                </a:cubicBezTo>
                <a:cubicBezTo>
                  <a:pt x="420" y="88"/>
                  <a:pt x="418" y="88"/>
                  <a:pt x="417" y="87"/>
                </a:cubicBezTo>
                <a:cubicBezTo>
                  <a:pt x="417" y="87"/>
                  <a:pt x="416" y="88"/>
                  <a:pt x="416" y="88"/>
                </a:cubicBezTo>
                <a:cubicBezTo>
                  <a:pt x="415" y="87"/>
                  <a:pt x="414" y="87"/>
                  <a:pt x="414" y="88"/>
                </a:cubicBezTo>
                <a:cubicBezTo>
                  <a:pt x="413" y="88"/>
                  <a:pt x="413" y="87"/>
                  <a:pt x="413" y="87"/>
                </a:cubicBezTo>
                <a:cubicBezTo>
                  <a:pt x="412" y="88"/>
                  <a:pt x="410" y="87"/>
                  <a:pt x="409" y="86"/>
                </a:cubicBezTo>
                <a:cubicBezTo>
                  <a:pt x="410" y="86"/>
                  <a:pt x="409" y="85"/>
                  <a:pt x="410" y="85"/>
                </a:cubicBezTo>
                <a:cubicBezTo>
                  <a:pt x="410" y="86"/>
                  <a:pt x="411" y="85"/>
                  <a:pt x="411" y="85"/>
                </a:cubicBezTo>
                <a:cubicBezTo>
                  <a:pt x="411" y="84"/>
                  <a:pt x="412" y="84"/>
                  <a:pt x="412" y="83"/>
                </a:cubicBezTo>
                <a:cubicBezTo>
                  <a:pt x="412" y="84"/>
                  <a:pt x="412" y="85"/>
                  <a:pt x="412" y="85"/>
                </a:cubicBezTo>
                <a:cubicBezTo>
                  <a:pt x="413" y="85"/>
                  <a:pt x="413" y="84"/>
                  <a:pt x="414" y="83"/>
                </a:cubicBezTo>
                <a:cubicBezTo>
                  <a:pt x="415" y="83"/>
                  <a:pt x="415" y="84"/>
                  <a:pt x="416" y="84"/>
                </a:cubicBezTo>
                <a:cubicBezTo>
                  <a:pt x="418" y="82"/>
                  <a:pt x="420" y="85"/>
                  <a:pt x="421" y="83"/>
                </a:cubicBezTo>
                <a:cubicBezTo>
                  <a:pt x="423" y="83"/>
                  <a:pt x="425" y="84"/>
                  <a:pt x="426" y="83"/>
                </a:cubicBezTo>
                <a:cubicBezTo>
                  <a:pt x="427" y="84"/>
                  <a:pt x="429" y="83"/>
                  <a:pt x="430" y="84"/>
                </a:cubicBezTo>
                <a:cubicBezTo>
                  <a:pt x="433" y="83"/>
                  <a:pt x="435" y="84"/>
                  <a:pt x="438" y="83"/>
                </a:cubicBezTo>
                <a:cubicBezTo>
                  <a:pt x="439" y="83"/>
                  <a:pt x="440" y="84"/>
                  <a:pt x="441" y="83"/>
                </a:cubicBezTo>
                <a:cubicBezTo>
                  <a:pt x="442" y="84"/>
                  <a:pt x="441" y="85"/>
                  <a:pt x="442" y="85"/>
                </a:cubicBezTo>
                <a:cubicBezTo>
                  <a:pt x="443" y="85"/>
                  <a:pt x="441" y="84"/>
                  <a:pt x="442" y="83"/>
                </a:cubicBezTo>
                <a:cubicBezTo>
                  <a:pt x="443" y="83"/>
                  <a:pt x="445" y="83"/>
                  <a:pt x="446" y="83"/>
                </a:cubicBezTo>
                <a:cubicBezTo>
                  <a:pt x="446" y="82"/>
                  <a:pt x="445" y="82"/>
                  <a:pt x="445" y="82"/>
                </a:cubicBezTo>
                <a:cubicBezTo>
                  <a:pt x="443" y="83"/>
                  <a:pt x="442" y="83"/>
                  <a:pt x="441" y="82"/>
                </a:cubicBezTo>
                <a:cubicBezTo>
                  <a:pt x="442" y="82"/>
                  <a:pt x="442" y="81"/>
                  <a:pt x="443" y="80"/>
                </a:cubicBezTo>
                <a:cubicBezTo>
                  <a:pt x="444" y="81"/>
                  <a:pt x="443" y="81"/>
                  <a:pt x="444" y="81"/>
                </a:cubicBezTo>
                <a:cubicBezTo>
                  <a:pt x="444" y="81"/>
                  <a:pt x="445" y="81"/>
                  <a:pt x="445" y="80"/>
                </a:cubicBezTo>
                <a:cubicBezTo>
                  <a:pt x="445" y="80"/>
                  <a:pt x="444" y="80"/>
                  <a:pt x="444" y="80"/>
                </a:cubicBezTo>
                <a:cubicBezTo>
                  <a:pt x="444" y="79"/>
                  <a:pt x="446" y="80"/>
                  <a:pt x="446" y="79"/>
                </a:cubicBezTo>
                <a:cubicBezTo>
                  <a:pt x="444" y="79"/>
                  <a:pt x="442" y="79"/>
                  <a:pt x="440" y="79"/>
                </a:cubicBezTo>
                <a:cubicBezTo>
                  <a:pt x="439" y="79"/>
                  <a:pt x="439" y="80"/>
                  <a:pt x="438" y="79"/>
                </a:cubicBezTo>
                <a:cubicBezTo>
                  <a:pt x="439" y="80"/>
                  <a:pt x="438" y="78"/>
                  <a:pt x="438" y="78"/>
                </a:cubicBezTo>
                <a:cubicBezTo>
                  <a:pt x="438" y="77"/>
                  <a:pt x="438" y="77"/>
                  <a:pt x="438" y="77"/>
                </a:cubicBezTo>
                <a:cubicBezTo>
                  <a:pt x="438" y="77"/>
                  <a:pt x="437" y="77"/>
                  <a:pt x="437" y="76"/>
                </a:cubicBezTo>
                <a:cubicBezTo>
                  <a:pt x="436" y="77"/>
                  <a:pt x="436" y="77"/>
                  <a:pt x="434" y="78"/>
                </a:cubicBezTo>
                <a:cubicBezTo>
                  <a:pt x="435" y="78"/>
                  <a:pt x="435" y="78"/>
                  <a:pt x="435" y="78"/>
                </a:cubicBezTo>
                <a:cubicBezTo>
                  <a:pt x="435" y="79"/>
                  <a:pt x="435" y="79"/>
                  <a:pt x="435" y="79"/>
                </a:cubicBezTo>
                <a:cubicBezTo>
                  <a:pt x="435" y="79"/>
                  <a:pt x="436" y="79"/>
                  <a:pt x="436" y="80"/>
                </a:cubicBezTo>
                <a:cubicBezTo>
                  <a:pt x="435" y="79"/>
                  <a:pt x="434" y="79"/>
                  <a:pt x="433" y="80"/>
                </a:cubicBezTo>
                <a:cubicBezTo>
                  <a:pt x="433" y="79"/>
                  <a:pt x="433" y="79"/>
                  <a:pt x="433" y="79"/>
                </a:cubicBezTo>
                <a:cubicBezTo>
                  <a:pt x="432" y="79"/>
                  <a:pt x="431" y="80"/>
                  <a:pt x="431" y="79"/>
                </a:cubicBezTo>
                <a:cubicBezTo>
                  <a:pt x="432" y="79"/>
                  <a:pt x="433" y="79"/>
                  <a:pt x="434" y="78"/>
                </a:cubicBezTo>
                <a:cubicBezTo>
                  <a:pt x="433" y="78"/>
                  <a:pt x="433" y="78"/>
                  <a:pt x="432" y="78"/>
                </a:cubicBezTo>
                <a:cubicBezTo>
                  <a:pt x="432" y="77"/>
                  <a:pt x="432" y="78"/>
                  <a:pt x="431" y="77"/>
                </a:cubicBezTo>
                <a:cubicBezTo>
                  <a:pt x="432" y="77"/>
                  <a:pt x="432" y="77"/>
                  <a:pt x="432" y="77"/>
                </a:cubicBezTo>
                <a:cubicBezTo>
                  <a:pt x="432" y="76"/>
                  <a:pt x="431" y="77"/>
                  <a:pt x="430" y="77"/>
                </a:cubicBezTo>
                <a:cubicBezTo>
                  <a:pt x="430" y="78"/>
                  <a:pt x="431" y="78"/>
                  <a:pt x="431" y="78"/>
                </a:cubicBezTo>
                <a:cubicBezTo>
                  <a:pt x="429" y="78"/>
                  <a:pt x="428" y="77"/>
                  <a:pt x="427" y="77"/>
                </a:cubicBezTo>
                <a:cubicBezTo>
                  <a:pt x="427" y="77"/>
                  <a:pt x="427" y="77"/>
                  <a:pt x="427" y="78"/>
                </a:cubicBezTo>
                <a:cubicBezTo>
                  <a:pt x="426" y="77"/>
                  <a:pt x="424" y="78"/>
                  <a:pt x="423" y="78"/>
                </a:cubicBezTo>
                <a:cubicBezTo>
                  <a:pt x="423" y="78"/>
                  <a:pt x="421" y="78"/>
                  <a:pt x="420" y="77"/>
                </a:cubicBezTo>
                <a:cubicBezTo>
                  <a:pt x="419" y="76"/>
                  <a:pt x="417" y="77"/>
                  <a:pt x="416" y="77"/>
                </a:cubicBezTo>
                <a:cubicBezTo>
                  <a:pt x="416" y="77"/>
                  <a:pt x="416" y="77"/>
                  <a:pt x="416" y="78"/>
                </a:cubicBezTo>
                <a:cubicBezTo>
                  <a:pt x="416" y="77"/>
                  <a:pt x="415" y="77"/>
                  <a:pt x="415" y="77"/>
                </a:cubicBezTo>
                <a:cubicBezTo>
                  <a:pt x="415" y="77"/>
                  <a:pt x="415" y="76"/>
                  <a:pt x="415" y="76"/>
                </a:cubicBezTo>
                <a:cubicBezTo>
                  <a:pt x="415" y="76"/>
                  <a:pt x="415" y="76"/>
                  <a:pt x="415" y="75"/>
                </a:cubicBezTo>
                <a:cubicBezTo>
                  <a:pt x="413" y="75"/>
                  <a:pt x="411" y="74"/>
                  <a:pt x="408" y="75"/>
                </a:cubicBezTo>
                <a:cubicBezTo>
                  <a:pt x="407" y="74"/>
                  <a:pt x="406" y="75"/>
                  <a:pt x="404" y="75"/>
                </a:cubicBezTo>
                <a:cubicBezTo>
                  <a:pt x="404" y="75"/>
                  <a:pt x="405" y="75"/>
                  <a:pt x="405" y="76"/>
                </a:cubicBezTo>
                <a:cubicBezTo>
                  <a:pt x="404" y="76"/>
                  <a:pt x="404" y="75"/>
                  <a:pt x="403" y="76"/>
                </a:cubicBezTo>
                <a:cubicBezTo>
                  <a:pt x="402" y="74"/>
                  <a:pt x="400" y="74"/>
                  <a:pt x="398" y="75"/>
                </a:cubicBezTo>
                <a:cubicBezTo>
                  <a:pt x="399" y="75"/>
                  <a:pt x="399" y="76"/>
                  <a:pt x="399" y="76"/>
                </a:cubicBezTo>
                <a:cubicBezTo>
                  <a:pt x="398" y="76"/>
                  <a:pt x="397" y="75"/>
                  <a:pt x="396" y="76"/>
                </a:cubicBezTo>
                <a:cubicBezTo>
                  <a:pt x="397" y="77"/>
                  <a:pt x="397" y="76"/>
                  <a:pt x="398" y="77"/>
                </a:cubicBezTo>
                <a:cubicBezTo>
                  <a:pt x="396" y="77"/>
                  <a:pt x="395" y="75"/>
                  <a:pt x="393" y="76"/>
                </a:cubicBezTo>
                <a:cubicBezTo>
                  <a:pt x="393" y="76"/>
                  <a:pt x="393" y="76"/>
                  <a:pt x="393" y="76"/>
                </a:cubicBezTo>
                <a:cubicBezTo>
                  <a:pt x="393" y="76"/>
                  <a:pt x="393" y="77"/>
                  <a:pt x="393" y="77"/>
                </a:cubicBezTo>
                <a:cubicBezTo>
                  <a:pt x="392" y="77"/>
                  <a:pt x="392" y="77"/>
                  <a:pt x="391" y="77"/>
                </a:cubicBezTo>
                <a:cubicBezTo>
                  <a:pt x="391" y="77"/>
                  <a:pt x="390" y="77"/>
                  <a:pt x="390" y="77"/>
                </a:cubicBezTo>
                <a:cubicBezTo>
                  <a:pt x="390" y="77"/>
                  <a:pt x="390" y="77"/>
                  <a:pt x="390" y="77"/>
                </a:cubicBezTo>
                <a:cubicBezTo>
                  <a:pt x="391" y="76"/>
                  <a:pt x="391" y="77"/>
                  <a:pt x="391" y="77"/>
                </a:cubicBezTo>
                <a:cubicBezTo>
                  <a:pt x="392" y="75"/>
                  <a:pt x="389" y="75"/>
                  <a:pt x="389" y="75"/>
                </a:cubicBezTo>
                <a:cubicBezTo>
                  <a:pt x="389" y="76"/>
                  <a:pt x="389" y="76"/>
                  <a:pt x="389" y="76"/>
                </a:cubicBezTo>
                <a:cubicBezTo>
                  <a:pt x="387" y="76"/>
                  <a:pt x="386" y="77"/>
                  <a:pt x="385" y="75"/>
                </a:cubicBezTo>
                <a:cubicBezTo>
                  <a:pt x="383" y="75"/>
                  <a:pt x="382" y="75"/>
                  <a:pt x="381" y="75"/>
                </a:cubicBezTo>
                <a:cubicBezTo>
                  <a:pt x="380" y="75"/>
                  <a:pt x="379" y="75"/>
                  <a:pt x="378" y="75"/>
                </a:cubicBezTo>
                <a:cubicBezTo>
                  <a:pt x="378" y="76"/>
                  <a:pt x="378" y="76"/>
                  <a:pt x="378" y="76"/>
                </a:cubicBezTo>
                <a:cubicBezTo>
                  <a:pt x="378" y="75"/>
                  <a:pt x="376" y="75"/>
                  <a:pt x="376" y="76"/>
                </a:cubicBezTo>
                <a:cubicBezTo>
                  <a:pt x="375" y="76"/>
                  <a:pt x="375" y="76"/>
                  <a:pt x="375" y="76"/>
                </a:cubicBezTo>
                <a:cubicBezTo>
                  <a:pt x="375" y="76"/>
                  <a:pt x="375" y="76"/>
                  <a:pt x="376" y="76"/>
                </a:cubicBezTo>
                <a:cubicBezTo>
                  <a:pt x="376" y="75"/>
                  <a:pt x="375" y="75"/>
                  <a:pt x="375" y="75"/>
                </a:cubicBezTo>
                <a:cubicBezTo>
                  <a:pt x="375" y="75"/>
                  <a:pt x="375" y="75"/>
                  <a:pt x="374" y="76"/>
                </a:cubicBezTo>
                <a:cubicBezTo>
                  <a:pt x="374" y="75"/>
                  <a:pt x="373" y="75"/>
                  <a:pt x="373" y="75"/>
                </a:cubicBezTo>
                <a:cubicBezTo>
                  <a:pt x="373" y="76"/>
                  <a:pt x="375" y="77"/>
                  <a:pt x="374" y="77"/>
                </a:cubicBezTo>
                <a:cubicBezTo>
                  <a:pt x="373" y="77"/>
                  <a:pt x="373" y="77"/>
                  <a:pt x="373" y="77"/>
                </a:cubicBezTo>
                <a:cubicBezTo>
                  <a:pt x="373" y="76"/>
                  <a:pt x="373" y="76"/>
                  <a:pt x="373" y="76"/>
                </a:cubicBezTo>
                <a:cubicBezTo>
                  <a:pt x="372" y="76"/>
                  <a:pt x="372" y="76"/>
                  <a:pt x="372" y="76"/>
                </a:cubicBezTo>
                <a:cubicBezTo>
                  <a:pt x="371" y="76"/>
                  <a:pt x="370" y="76"/>
                  <a:pt x="370" y="75"/>
                </a:cubicBezTo>
                <a:cubicBezTo>
                  <a:pt x="369" y="75"/>
                  <a:pt x="369" y="77"/>
                  <a:pt x="368" y="77"/>
                </a:cubicBezTo>
                <a:cubicBezTo>
                  <a:pt x="368" y="76"/>
                  <a:pt x="368" y="76"/>
                  <a:pt x="369" y="76"/>
                </a:cubicBezTo>
                <a:cubicBezTo>
                  <a:pt x="368" y="76"/>
                  <a:pt x="368" y="75"/>
                  <a:pt x="368" y="75"/>
                </a:cubicBezTo>
                <a:cubicBezTo>
                  <a:pt x="367" y="76"/>
                  <a:pt x="368" y="76"/>
                  <a:pt x="367" y="77"/>
                </a:cubicBezTo>
                <a:cubicBezTo>
                  <a:pt x="367" y="76"/>
                  <a:pt x="366" y="75"/>
                  <a:pt x="365" y="75"/>
                </a:cubicBezTo>
                <a:cubicBezTo>
                  <a:pt x="365" y="76"/>
                  <a:pt x="365" y="76"/>
                  <a:pt x="365" y="76"/>
                </a:cubicBezTo>
                <a:cubicBezTo>
                  <a:pt x="365" y="77"/>
                  <a:pt x="364" y="76"/>
                  <a:pt x="364" y="76"/>
                </a:cubicBezTo>
                <a:cubicBezTo>
                  <a:pt x="364" y="75"/>
                  <a:pt x="364" y="76"/>
                  <a:pt x="363" y="76"/>
                </a:cubicBezTo>
                <a:cubicBezTo>
                  <a:pt x="363" y="76"/>
                  <a:pt x="363" y="76"/>
                  <a:pt x="363" y="75"/>
                </a:cubicBezTo>
                <a:cubicBezTo>
                  <a:pt x="362" y="76"/>
                  <a:pt x="361" y="76"/>
                  <a:pt x="360" y="77"/>
                </a:cubicBezTo>
                <a:cubicBezTo>
                  <a:pt x="360" y="76"/>
                  <a:pt x="359" y="76"/>
                  <a:pt x="358" y="76"/>
                </a:cubicBezTo>
                <a:cubicBezTo>
                  <a:pt x="357" y="76"/>
                  <a:pt x="356" y="76"/>
                  <a:pt x="355" y="77"/>
                </a:cubicBezTo>
                <a:cubicBezTo>
                  <a:pt x="355" y="76"/>
                  <a:pt x="354" y="77"/>
                  <a:pt x="354" y="76"/>
                </a:cubicBezTo>
                <a:cubicBezTo>
                  <a:pt x="353" y="76"/>
                  <a:pt x="353" y="77"/>
                  <a:pt x="352" y="77"/>
                </a:cubicBezTo>
                <a:cubicBezTo>
                  <a:pt x="351" y="76"/>
                  <a:pt x="349" y="76"/>
                  <a:pt x="348" y="77"/>
                </a:cubicBezTo>
                <a:cubicBezTo>
                  <a:pt x="348" y="76"/>
                  <a:pt x="348" y="76"/>
                  <a:pt x="348" y="76"/>
                </a:cubicBezTo>
                <a:cubicBezTo>
                  <a:pt x="347" y="76"/>
                  <a:pt x="346" y="76"/>
                  <a:pt x="345" y="77"/>
                </a:cubicBezTo>
                <a:cubicBezTo>
                  <a:pt x="345" y="76"/>
                  <a:pt x="344" y="75"/>
                  <a:pt x="343" y="75"/>
                </a:cubicBezTo>
                <a:cubicBezTo>
                  <a:pt x="343" y="76"/>
                  <a:pt x="344" y="76"/>
                  <a:pt x="344" y="77"/>
                </a:cubicBezTo>
                <a:cubicBezTo>
                  <a:pt x="343" y="76"/>
                  <a:pt x="342" y="76"/>
                  <a:pt x="342" y="76"/>
                </a:cubicBezTo>
                <a:cubicBezTo>
                  <a:pt x="341" y="75"/>
                  <a:pt x="343" y="75"/>
                  <a:pt x="342" y="74"/>
                </a:cubicBezTo>
                <a:cubicBezTo>
                  <a:pt x="342" y="73"/>
                  <a:pt x="341" y="74"/>
                  <a:pt x="341" y="73"/>
                </a:cubicBezTo>
                <a:cubicBezTo>
                  <a:pt x="341" y="73"/>
                  <a:pt x="341" y="72"/>
                  <a:pt x="342" y="72"/>
                </a:cubicBezTo>
                <a:cubicBezTo>
                  <a:pt x="342" y="73"/>
                  <a:pt x="342" y="73"/>
                  <a:pt x="342" y="74"/>
                </a:cubicBezTo>
                <a:cubicBezTo>
                  <a:pt x="343" y="74"/>
                  <a:pt x="343" y="73"/>
                  <a:pt x="343" y="73"/>
                </a:cubicBezTo>
                <a:cubicBezTo>
                  <a:pt x="344" y="74"/>
                  <a:pt x="343" y="74"/>
                  <a:pt x="343" y="74"/>
                </a:cubicBezTo>
                <a:cubicBezTo>
                  <a:pt x="344" y="74"/>
                  <a:pt x="345" y="74"/>
                  <a:pt x="346" y="74"/>
                </a:cubicBezTo>
                <a:cubicBezTo>
                  <a:pt x="346" y="73"/>
                  <a:pt x="345" y="73"/>
                  <a:pt x="344" y="73"/>
                </a:cubicBezTo>
                <a:cubicBezTo>
                  <a:pt x="344" y="72"/>
                  <a:pt x="344" y="72"/>
                  <a:pt x="344" y="72"/>
                </a:cubicBezTo>
                <a:cubicBezTo>
                  <a:pt x="344" y="72"/>
                  <a:pt x="346" y="71"/>
                  <a:pt x="346" y="72"/>
                </a:cubicBezTo>
                <a:cubicBezTo>
                  <a:pt x="346" y="72"/>
                  <a:pt x="345" y="72"/>
                  <a:pt x="346" y="73"/>
                </a:cubicBezTo>
                <a:cubicBezTo>
                  <a:pt x="347" y="72"/>
                  <a:pt x="347" y="72"/>
                  <a:pt x="347" y="71"/>
                </a:cubicBezTo>
                <a:cubicBezTo>
                  <a:pt x="348" y="71"/>
                  <a:pt x="349" y="71"/>
                  <a:pt x="350" y="71"/>
                </a:cubicBezTo>
                <a:cubicBezTo>
                  <a:pt x="351" y="71"/>
                  <a:pt x="352" y="70"/>
                  <a:pt x="353" y="70"/>
                </a:cubicBezTo>
                <a:cubicBezTo>
                  <a:pt x="354" y="71"/>
                  <a:pt x="355" y="71"/>
                  <a:pt x="356" y="71"/>
                </a:cubicBezTo>
                <a:cubicBezTo>
                  <a:pt x="357" y="70"/>
                  <a:pt x="357" y="70"/>
                  <a:pt x="358" y="69"/>
                </a:cubicBezTo>
                <a:cubicBezTo>
                  <a:pt x="357" y="69"/>
                  <a:pt x="358" y="69"/>
                  <a:pt x="358" y="68"/>
                </a:cubicBezTo>
                <a:cubicBezTo>
                  <a:pt x="357" y="68"/>
                  <a:pt x="357" y="69"/>
                  <a:pt x="356" y="69"/>
                </a:cubicBezTo>
                <a:cubicBezTo>
                  <a:pt x="355" y="67"/>
                  <a:pt x="354" y="68"/>
                  <a:pt x="353" y="69"/>
                </a:cubicBezTo>
                <a:cubicBezTo>
                  <a:pt x="352" y="69"/>
                  <a:pt x="351" y="68"/>
                  <a:pt x="350" y="69"/>
                </a:cubicBezTo>
                <a:cubicBezTo>
                  <a:pt x="349" y="68"/>
                  <a:pt x="347" y="69"/>
                  <a:pt x="346" y="68"/>
                </a:cubicBezTo>
                <a:cubicBezTo>
                  <a:pt x="345" y="69"/>
                  <a:pt x="344" y="69"/>
                  <a:pt x="342" y="69"/>
                </a:cubicBezTo>
                <a:cubicBezTo>
                  <a:pt x="342" y="70"/>
                  <a:pt x="341" y="69"/>
                  <a:pt x="340" y="69"/>
                </a:cubicBezTo>
                <a:cubicBezTo>
                  <a:pt x="340" y="68"/>
                  <a:pt x="341" y="68"/>
                  <a:pt x="342" y="68"/>
                </a:cubicBezTo>
                <a:cubicBezTo>
                  <a:pt x="344" y="68"/>
                  <a:pt x="347" y="68"/>
                  <a:pt x="349" y="67"/>
                </a:cubicBezTo>
                <a:cubicBezTo>
                  <a:pt x="348" y="67"/>
                  <a:pt x="347" y="67"/>
                  <a:pt x="346" y="66"/>
                </a:cubicBezTo>
                <a:cubicBezTo>
                  <a:pt x="346" y="67"/>
                  <a:pt x="345" y="67"/>
                  <a:pt x="345" y="67"/>
                </a:cubicBezTo>
                <a:cubicBezTo>
                  <a:pt x="343" y="67"/>
                  <a:pt x="342" y="67"/>
                  <a:pt x="340" y="68"/>
                </a:cubicBezTo>
                <a:cubicBezTo>
                  <a:pt x="339" y="67"/>
                  <a:pt x="338" y="67"/>
                  <a:pt x="338" y="66"/>
                </a:cubicBezTo>
                <a:cubicBezTo>
                  <a:pt x="340" y="66"/>
                  <a:pt x="341" y="66"/>
                  <a:pt x="343" y="66"/>
                </a:cubicBezTo>
                <a:cubicBezTo>
                  <a:pt x="343" y="66"/>
                  <a:pt x="343" y="65"/>
                  <a:pt x="343" y="65"/>
                </a:cubicBezTo>
                <a:cubicBezTo>
                  <a:pt x="341" y="66"/>
                  <a:pt x="340" y="65"/>
                  <a:pt x="339" y="66"/>
                </a:cubicBezTo>
                <a:cubicBezTo>
                  <a:pt x="338" y="65"/>
                  <a:pt x="337" y="65"/>
                  <a:pt x="336" y="66"/>
                </a:cubicBezTo>
                <a:cubicBezTo>
                  <a:pt x="336" y="66"/>
                  <a:pt x="337" y="66"/>
                  <a:pt x="337" y="66"/>
                </a:cubicBezTo>
                <a:cubicBezTo>
                  <a:pt x="337" y="67"/>
                  <a:pt x="337" y="67"/>
                  <a:pt x="337" y="67"/>
                </a:cubicBezTo>
                <a:cubicBezTo>
                  <a:pt x="336" y="67"/>
                  <a:pt x="336" y="67"/>
                  <a:pt x="336" y="67"/>
                </a:cubicBezTo>
                <a:cubicBezTo>
                  <a:pt x="333" y="68"/>
                  <a:pt x="330" y="68"/>
                  <a:pt x="327" y="68"/>
                </a:cubicBezTo>
                <a:cubicBezTo>
                  <a:pt x="326" y="68"/>
                  <a:pt x="326" y="68"/>
                  <a:pt x="326" y="67"/>
                </a:cubicBezTo>
                <a:cubicBezTo>
                  <a:pt x="325" y="69"/>
                  <a:pt x="323" y="67"/>
                  <a:pt x="323" y="69"/>
                </a:cubicBezTo>
                <a:cubicBezTo>
                  <a:pt x="324" y="69"/>
                  <a:pt x="324" y="69"/>
                  <a:pt x="325" y="69"/>
                </a:cubicBezTo>
                <a:cubicBezTo>
                  <a:pt x="324" y="70"/>
                  <a:pt x="323" y="70"/>
                  <a:pt x="322" y="69"/>
                </a:cubicBezTo>
                <a:cubicBezTo>
                  <a:pt x="322" y="69"/>
                  <a:pt x="322" y="69"/>
                  <a:pt x="322" y="69"/>
                </a:cubicBezTo>
                <a:cubicBezTo>
                  <a:pt x="322" y="68"/>
                  <a:pt x="322" y="68"/>
                  <a:pt x="321" y="69"/>
                </a:cubicBezTo>
                <a:cubicBezTo>
                  <a:pt x="321" y="69"/>
                  <a:pt x="322" y="69"/>
                  <a:pt x="322" y="70"/>
                </a:cubicBezTo>
                <a:cubicBezTo>
                  <a:pt x="321" y="70"/>
                  <a:pt x="320" y="69"/>
                  <a:pt x="319" y="69"/>
                </a:cubicBezTo>
                <a:cubicBezTo>
                  <a:pt x="319" y="70"/>
                  <a:pt x="318" y="69"/>
                  <a:pt x="318" y="70"/>
                </a:cubicBezTo>
                <a:cubicBezTo>
                  <a:pt x="317" y="69"/>
                  <a:pt x="318" y="69"/>
                  <a:pt x="318" y="69"/>
                </a:cubicBezTo>
                <a:cubicBezTo>
                  <a:pt x="317" y="69"/>
                  <a:pt x="317" y="69"/>
                  <a:pt x="316" y="70"/>
                </a:cubicBezTo>
                <a:cubicBezTo>
                  <a:pt x="315" y="69"/>
                  <a:pt x="314" y="69"/>
                  <a:pt x="313" y="70"/>
                </a:cubicBezTo>
                <a:cubicBezTo>
                  <a:pt x="313" y="69"/>
                  <a:pt x="312" y="69"/>
                  <a:pt x="312" y="68"/>
                </a:cubicBezTo>
                <a:cubicBezTo>
                  <a:pt x="313" y="67"/>
                  <a:pt x="315" y="68"/>
                  <a:pt x="317" y="66"/>
                </a:cubicBezTo>
                <a:cubicBezTo>
                  <a:pt x="318" y="67"/>
                  <a:pt x="320" y="66"/>
                  <a:pt x="321" y="66"/>
                </a:cubicBezTo>
                <a:cubicBezTo>
                  <a:pt x="321" y="66"/>
                  <a:pt x="322" y="65"/>
                  <a:pt x="322" y="65"/>
                </a:cubicBezTo>
                <a:cubicBezTo>
                  <a:pt x="325" y="67"/>
                  <a:pt x="328" y="65"/>
                  <a:pt x="331" y="65"/>
                </a:cubicBezTo>
                <a:cubicBezTo>
                  <a:pt x="331" y="65"/>
                  <a:pt x="331" y="65"/>
                  <a:pt x="332" y="65"/>
                </a:cubicBezTo>
                <a:cubicBezTo>
                  <a:pt x="332" y="66"/>
                  <a:pt x="333" y="65"/>
                  <a:pt x="334" y="65"/>
                </a:cubicBezTo>
                <a:cubicBezTo>
                  <a:pt x="334" y="65"/>
                  <a:pt x="334" y="65"/>
                  <a:pt x="334" y="65"/>
                </a:cubicBezTo>
                <a:cubicBezTo>
                  <a:pt x="336" y="65"/>
                  <a:pt x="338" y="66"/>
                  <a:pt x="339" y="64"/>
                </a:cubicBezTo>
                <a:cubicBezTo>
                  <a:pt x="340" y="65"/>
                  <a:pt x="342" y="65"/>
                  <a:pt x="342" y="64"/>
                </a:cubicBezTo>
                <a:cubicBezTo>
                  <a:pt x="343" y="64"/>
                  <a:pt x="344" y="65"/>
                  <a:pt x="345" y="64"/>
                </a:cubicBezTo>
                <a:cubicBezTo>
                  <a:pt x="346" y="64"/>
                  <a:pt x="347" y="65"/>
                  <a:pt x="349" y="64"/>
                </a:cubicBezTo>
                <a:cubicBezTo>
                  <a:pt x="349" y="63"/>
                  <a:pt x="348" y="64"/>
                  <a:pt x="348" y="63"/>
                </a:cubicBezTo>
                <a:cubicBezTo>
                  <a:pt x="349" y="63"/>
                  <a:pt x="350" y="63"/>
                  <a:pt x="350" y="63"/>
                </a:cubicBezTo>
                <a:cubicBezTo>
                  <a:pt x="351" y="63"/>
                  <a:pt x="354" y="62"/>
                  <a:pt x="354" y="63"/>
                </a:cubicBezTo>
                <a:cubicBezTo>
                  <a:pt x="355" y="63"/>
                  <a:pt x="355" y="62"/>
                  <a:pt x="356" y="62"/>
                </a:cubicBezTo>
                <a:cubicBezTo>
                  <a:pt x="356" y="62"/>
                  <a:pt x="356" y="63"/>
                  <a:pt x="356" y="63"/>
                </a:cubicBezTo>
                <a:cubicBezTo>
                  <a:pt x="355" y="63"/>
                  <a:pt x="355" y="63"/>
                  <a:pt x="354" y="63"/>
                </a:cubicBezTo>
                <a:cubicBezTo>
                  <a:pt x="355" y="64"/>
                  <a:pt x="356" y="64"/>
                  <a:pt x="356" y="63"/>
                </a:cubicBezTo>
                <a:cubicBezTo>
                  <a:pt x="356" y="63"/>
                  <a:pt x="356" y="63"/>
                  <a:pt x="356" y="63"/>
                </a:cubicBezTo>
                <a:cubicBezTo>
                  <a:pt x="357" y="61"/>
                  <a:pt x="358" y="62"/>
                  <a:pt x="359" y="61"/>
                </a:cubicBezTo>
                <a:cubicBezTo>
                  <a:pt x="359" y="62"/>
                  <a:pt x="359" y="62"/>
                  <a:pt x="359" y="62"/>
                </a:cubicBezTo>
                <a:cubicBezTo>
                  <a:pt x="360" y="61"/>
                  <a:pt x="361" y="60"/>
                  <a:pt x="362" y="61"/>
                </a:cubicBezTo>
                <a:cubicBezTo>
                  <a:pt x="362" y="61"/>
                  <a:pt x="362" y="62"/>
                  <a:pt x="362" y="62"/>
                </a:cubicBezTo>
                <a:cubicBezTo>
                  <a:pt x="363" y="61"/>
                  <a:pt x="363" y="61"/>
                  <a:pt x="364" y="60"/>
                </a:cubicBezTo>
                <a:cubicBezTo>
                  <a:pt x="365" y="61"/>
                  <a:pt x="367" y="60"/>
                  <a:pt x="368" y="61"/>
                </a:cubicBezTo>
                <a:cubicBezTo>
                  <a:pt x="369" y="61"/>
                  <a:pt x="369" y="60"/>
                  <a:pt x="370" y="61"/>
                </a:cubicBezTo>
                <a:cubicBezTo>
                  <a:pt x="369" y="62"/>
                  <a:pt x="367" y="61"/>
                  <a:pt x="366" y="61"/>
                </a:cubicBezTo>
                <a:cubicBezTo>
                  <a:pt x="366" y="62"/>
                  <a:pt x="367" y="62"/>
                  <a:pt x="368" y="62"/>
                </a:cubicBezTo>
                <a:cubicBezTo>
                  <a:pt x="369" y="63"/>
                  <a:pt x="370" y="64"/>
                  <a:pt x="371" y="63"/>
                </a:cubicBezTo>
                <a:cubicBezTo>
                  <a:pt x="371" y="62"/>
                  <a:pt x="370" y="63"/>
                  <a:pt x="370" y="63"/>
                </a:cubicBezTo>
                <a:cubicBezTo>
                  <a:pt x="370" y="63"/>
                  <a:pt x="369" y="62"/>
                  <a:pt x="369" y="62"/>
                </a:cubicBezTo>
                <a:cubicBezTo>
                  <a:pt x="370" y="62"/>
                  <a:pt x="371" y="62"/>
                  <a:pt x="371" y="62"/>
                </a:cubicBezTo>
                <a:cubicBezTo>
                  <a:pt x="371" y="61"/>
                  <a:pt x="370" y="61"/>
                  <a:pt x="371" y="61"/>
                </a:cubicBezTo>
                <a:cubicBezTo>
                  <a:pt x="371" y="60"/>
                  <a:pt x="372" y="61"/>
                  <a:pt x="372" y="61"/>
                </a:cubicBezTo>
                <a:cubicBezTo>
                  <a:pt x="373" y="60"/>
                  <a:pt x="373" y="60"/>
                  <a:pt x="373" y="60"/>
                </a:cubicBezTo>
                <a:cubicBezTo>
                  <a:pt x="375" y="60"/>
                  <a:pt x="377" y="59"/>
                  <a:pt x="379" y="60"/>
                </a:cubicBezTo>
                <a:cubicBezTo>
                  <a:pt x="378" y="60"/>
                  <a:pt x="379" y="60"/>
                  <a:pt x="379" y="60"/>
                </a:cubicBezTo>
                <a:cubicBezTo>
                  <a:pt x="380" y="60"/>
                  <a:pt x="381" y="61"/>
                  <a:pt x="382" y="60"/>
                </a:cubicBezTo>
                <a:cubicBezTo>
                  <a:pt x="381" y="59"/>
                  <a:pt x="379" y="60"/>
                  <a:pt x="379" y="59"/>
                </a:cubicBezTo>
                <a:cubicBezTo>
                  <a:pt x="378" y="59"/>
                  <a:pt x="377" y="58"/>
                  <a:pt x="376" y="59"/>
                </a:cubicBezTo>
                <a:cubicBezTo>
                  <a:pt x="376" y="59"/>
                  <a:pt x="376" y="59"/>
                  <a:pt x="375" y="59"/>
                </a:cubicBezTo>
                <a:cubicBezTo>
                  <a:pt x="375" y="59"/>
                  <a:pt x="375" y="59"/>
                  <a:pt x="375" y="60"/>
                </a:cubicBezTo>
                <a:cubicBezTo>
                  <a:pt x="374" y="59"/>
                  <a:pt x="373" y="60"/>
                  <a:pt x="372" y="59"/>
                </a:cubicBezTo>
                <a:cubicBezTo>
                  <a:pt x="371" y="60"/>
                  <a:pt x="370" y="60"/>
                  <a:pt x="370" y="59"/>
                </a:cubicBezTo>
                <a:cubicBezTo>
                  <a:pt x="369" y="60"/>
                  <a:pt x="368" y="60"/>
                  <a:pt x="367" y="58"/>
                </a:cubicBezTo>
                <a:cubicBezTo>
                  <a:pt x="366" y="60"/>
                  <a:pt x="365" y="59"/>
                  <a:pt x="364" y="59"/>
                </a:cubicBezTo>
                <a:cubicBezTo>
                  <a:pt x="364" y="59"/>
                  <a:pt x="363" y="59"/>
                  <a:pt x="363" y="59"/>
                </a:cubicBezTo>
                <a:cubicBezTo>
                  <a:pt x="362" y="59"/>
                  <a:pt x="362" y="59"/>
                  <a:pt x="362" y="59"/>
                </a:cubicBezTo>
                <a:cubicBezTo>
                  <a:pt x="362" y="59"/>
                  <a:pt x="362" y="59"/>
                  <a:pt x="362" y="58"/>
                </a:cubicBezTo>
                <a:cubicBezTo>
                  <a:pt x="362" y="58"/>
                  <a:pt x="363" y="58"/>
                  <a:pt x="364" y="58"/>
                </a:cubicBezTo>
                <a:cubicBezTo>
                  <a:pt x="365" y="58"/>
                  <a:pt x="364" y="58"/>
                  <a:pt x="365" y="58"/>
                </a:cubicBezTo>
                <a:cubicBezTo>
                  <a:pt x="365" y="58"/>
                  <a:pt x="366" y="58"/>
                  <a:pt x="366" y="58"/>
                </a:cubicBezTo>
                <a:cubicBezTo>
                  <a:pt x="367" y="58"/>
                  <a:pt x="367" y="58"/>
                  <a:pt x="368" y="58"/>
                </a:cubicBezTo>
                <a:cubicBezTo>
                  <a:pt x="369" y="57"/>
                  <a:pt x="370" y="56"/>
                  <a:pt x="372" y="57"/>
                </a:cubicBezTo>
                <a:cubicBezTo>
                  <a:pt x="372" y="57"/>
                  <a:pt x="371" y="57"/>
                  <a:pt x="371" y="58"/>
                </a:cubicBezTo>
                <a:cubicBezTo>
                  <a:pt x="373" y="58"/>
                  <a:pt x="375" y="59"/>
                  <a:pt x="378" y="58"/>
                </a:cubicBezTo>
                <a:cubicBezTo>
                  <a:pt x="378" y="57"/>
                  <a:pt x="377" y="57"/>
                  <a:pt x="377" y="57"/>
                </a:cubicBezTo>
                <a:cubicBezTo>
                  <a:pt x="377" y="55"/>
                  <a:pt x="380" y="55"/>
                  <a:pt x="382" y="56"/>
                </a:cubicBezTo>
                <a:cubicBezTo>
                  <a:pt x="381" y="56"/>
                  <a:pt x="381" y="57"/>
                  <a:pt x="381" y="57"/>
                </a:cubicBezTo>
                <a:cubicBezTo>
                  <a:pt x="383" y="56"/>
                  <a:pt x="384" y="58"/>
                  <a:pt x="386" y="58"/>
                </a:cubicBezTo>
                <a:cubicBezTo>
                  <a:pt x="386" y="58"/>
                  <a:pt x="384" y="58"/>
                  <a:pt x="384" y="57"/>
                </a:cubicBezTo>
                <a:cubicBezTo>
                  <a:pt x="386" y="55"/>
                  <a:pt x="387" y="57"/>
                  <a:pt x="388" y="56"/>
                </a:cubicBezTo>
                <a:cubicBezTo>
                  <a:pt x="388" y="57"/>
                  <a:pt x="389" y="57"/>
                  <a:pt x="389" y="57"/>
                </a:cubicBezTo>
                <a:cubicBezTo>
                  <a:pt x="389" y="58"/>
                  <a:pt x="390" y="58"/>
                  <a:pt x="390" y="58"/>
                </a:cubicBezTo>
                <a:cubicBezTo>
                  <a:pt x="390" y="59"/>
                  <a:pt x="389" y="59"/>
                  <a:pt x="388" y="59"/>
                </a:cubicBezTo>
                <a:cubicBezTo>
                  <a:pt x="388" y="59"/>
                  <a:pt x="388" y="60"/>
                  <a:pt x="389" y="60"/>
                </a:cubicBezTo>
                <a:cubicBezTo>
                  <a:pt x="389" y="59"/>
                  <a:pt x="390" y="60"/>
                  <a:pt x="391" y="59"/>
                </a:cubicBezTo>
                <a:cubicBezTo>
                  <a:pt x="390" y="59"/>
                  <a:pt x="390" y="58"/>
                  <a:pt x="391" y="58"/>
                </a:cubicBezTo>
                <a:cubicBezTo>
                  <a:pt x="392" y="57"/>
                  <a:pt x="392" y="58"/>
                  <a:pt x="393" y="58"/>
                </a:cubicBezTo>
                <a:cubicBezTo>
                  <a:pt x="392" y="55"/>
                  <a:pt x="396" y="57"/>
                  <a:pt x="396" y="55"/>
                </a:cubicBezTo>
                <a:cubicBezTo>
                  <a:pt x="397" y="55"/>
                  <a:pt x="397" y="55"/>
                  <a:pt x="398" y="55"/>
                </a:cubicBezTo>
                <a:cubicBezTo>
                  <a:pt x="398" y="55"/>
                  <a:pt x="398" y="55"/>
                  <a:pt x="399" y="55"/>
                </a:cubicBezTo>
                <a:cubicBezTo>
                  <a:pt x="401" y="55"/>
                  <a:pt x="403" y="54"/>
                  <a:pt x="404" y="55"/>
                </a:cubicBezTo>
                <a:cubicBezTo>
                  <a:pt x="405" y="54"/>
                  <a:pt x="406" y="55"/>
                  <a:pt x="407" y="54"/>
                </a:cubicBezTo>
                <a:cubicBezTo>
                  <a:pt x="408" y="55"/>
                  <a:pt x="408" y="55"/>
                  <a:pt x="409" y="55"/>
                </a:cubicBezTo>
                <a:cubicBezTo>
                  <a:pt x="410" y="55"/>
                  <a:pt x="412" y="54"/>
                  <a:pt x="413" y="55"/>
                </a:cubicBezTo>
                <a:cubicBezTo>
                  <a:pt x="414" y="55"/>
                  <a:pt x="415" y="55"/>
                  <a:pt x="416" y="55"/>
                </a:cubicBezTo>
                <a:cubicBezTo>
                  <a:pt x="416" y="55"/>
                  <a:pt x="416" y="55"/>
                  <a:pt x="416" y="55"/>
                </a:cubicBezTo>
                <a:cubicBezTo>
                  <a:pt x="417" y="55"/>
                  <a:pt x="417" y="55"/>
                  <a:pt x="417" y="55"/>
                </a:cubicBezTo>
                <a:cubicBezTo>
                  <a:pt x="419" y="55"/>
                  <a:pt x="420" y="55"/>
                  <a:pt x="422" y="54"/>
                </a:cubicBezTo>
                <a:cubicBezTo>
                  <a:pt x="424" y="55"/>
                  <a:pt x="426" y="54"/>
                  <a:pt x="428" y="55"/>
                </a:cubicBezTo>
                <a:cubicBezTo>
                  <a:pt x="429" y="55"/>
                  <a:pt x="428" y="54"/>
                  <a:pt x="429" y="54"/>
                </a:cubicBezTo>
                <a:cubicBezTo>
                  <a:pt x="432" y="55"/>
                  <a:pt x="434" y="53"/>
                  <a:pt x="437" y="55"/>
                </a:cubicBezTo>
                <a:cubicBezTo>
                  <a:pt x="439" y="53"/>
                  <a:pt x="442" y="56"/>
                  <a:pt x="444" y="54"/>
                </a:cubicBezTo>
                <a:cubicBezTo>
                  <a:pt x="445" y="54"/>
                  <a:pt x="447" y="54"/>
                  <a:pt x="449" y="54"/>
                </a:cubicBezTo>
                <a:cubicBezTo>
                  <a:pt x="448" y="53"/>
                  <a:pt x="448" y="53"/>
                  <a:pt x="447" y="53"/>
                </a:cubicBezTo>
                <a:cubicBezTo>
                  <a:pt x="445" y="54"/>
                  <a:pt x="444" y="52"/>
                  <a:pt x="442" y="53"/>
                </a:cubicBezTo>
                <a:cubicBezTo>
                  <a:pt x="441" y="53"/>
                  <a:pt x="441" y="52"/>
                  <a:pt x="441" y="52"/>
                </a:cubicBezTo>
                <a:cubicBezTo>
                  <a:pt x="440" y="53"/>
                  <a:pt x="439" y="52"/>
                  <a:pt x="438" y="53"/>
                </a:cubicBezTo>
                <a:cubicBezTo>
                  <a:pt x="436" y="51"/>
                  <a:pt x="432" y="54"/>
                  <a:pt x="430" y="52"/>
                </a:cubicBezTo>
                <a:cubicBezTo>
                  <a:pt x="429" y="53"/>
                  <a:pt x="428" y="52"/>
                  <a:pt x="428" y="53"/>
                </a:cubicBezTo>
                <a:cubicBezTo>
                  <a:pt x="426" y="52"/>
                  <a:pt x="424" y="52"/>
                  <a:pt x="423" y="53"/>
                </a:cubicBezTo>
                <a:cubicBezTo>
                  <a:pt x="422" y="52"/>
                  <a:pt x="421" y="52"/>
                  <a:pt x="420" y="53"/>
                </a:cubicBezTo>
                <a:cubicBezTo>
                  <a:pt x="420" y="52"/>
                  <a:pt x="419" y="53"/>
                  <a:pt x="419" y="53"/>
                </a:cubicBezTo>
                <a:cubicBezTo>
                  <a:pt x="418" y="52"/>
                  <a:pt x="418" y="52"/>
                  <a:pt x="418" y="52"/>
                </a:cubicBezTo>
                <a:cubicBezTo>
                  <a:pt x="415" y="52"/>
                  <a:pt x="411" y="52"/>
                  <a:pt x="408" y="51"/>
                </a:cubicBezTo>
                <a:cubicBezTo>
                  <a:pt x="406" y="52"/>
                  <a:pt x="404" y="52"/>
                  <a:pt x="403" y="51"/>
                </a:cubicBezTo>
                <a:cubicBezTo>
                  <a:pt x="402" y="51"/>
                  <a:pt x="403" y="51"/>
                  <a:pt x="402" y="52"/>
                </a:cubicBezTo>
                <a:cubicBezTo>
                  <a:pt x="401" y="52"/>
                  <a:pt x="400" y="50"/>
                  <a:pt x="398" y="51"/>
                </a:cubicBezTo>
                <a:cubicBezTo>
                  <a:pt x="397" y="50"/>
                  <a:pt x="395" y="51"/>
                  <a:pt x="394" y="52"/>
                </a:cubicBezTo>
                <a:cubicBezTo>
                  <a:pt x="393" y="51"/>
                  <a:pt x="392" y="51"/>
                  <a:pt x="392" y="51"/>
                </a:cubicBezTo>
                <a:cubicBezTo>
                  <a:pt x="392" y="51"/>
                  <a:pt x="391" y="51"/>
                  <a:pt x="391" y="52"/>
                </a:cubicBezTo>
                <a:cubicBezTo>
                  <a:pt x="389" y="51"/>
                  <a:pt x="387" y="51"/>
                  <a:pt x="385" y="51"/>
                </a:cubicBezTo>
                <a:cubicBezTo>
                  <a:pt x="384" y="51"/>
                  <a:pt x="383" y="51"/>
                  <a:pt x="382" y="51"/>
                </a:cubicBezTo>
                <a:cubicBezTo>
                  <a:pt x="382" y="51"/>
                  <a:pt x="382" y="51"/>
                  <a:pt x="382" y="52"/>
                </a:cubicBezTo>
                <a:cubicBezTo>
                  <a:pt x="382" y="52"/>
                  <a:pt x="381" y="51"/>
                  <a:pt x="381" y="51"/>
                </a:cubicBezTo>
                <a:cubicBezTo>
                  <a:pt x="379" y="52"/>
                  <a:pt x="377" y="50"/>
                  <a:pt x="374" y="52"/>
                </a:cubicBezTo>
                <a:cubicBezTo>
                  <a:pt x="373" y="51"/>
                  <a:pt x="371" y="52"/>
                  <a:pt x="370" y="51"/>
                </a:cubicBezTo>
                <a:cubicBezTo>
                  <a:pt x="369" y="51"/>
                  <a:pt x="369" y="51"/>
                  <a:pt x="368" y="52"/>
                </a:cubicBezTo>
                <a:cubicBezTo>
                  <a:pt x="367" y="51"/>
                  <a:pt x="366" y="51"/>
                  <a:pt x="365" y="52"/>
                </a:cubicBezTo>
                <a:cubicBezTo>
                  <a:pt x="365" y="51"/>
                  <a:pt x="364" y="51"/>
                  <a:pt x="364" y="51"/>
                </a:cubicBezTo>
                <a:cubicBezTo>
                  <a:pt x="359" y="52"/>
                  <a:pt x="355" y="51"/>
                  <a:pt x="350" y="52"/>
                </a:cubicBezTo>
                <a:cubicBezTo>
                  <a:pt x="349" y="52"/>
                  <a:pt x="349" y="52"/>
                  <a:pt x="348" y="52"/>
                </a:cubicBezTo>
                <a:cubicBezTo>
                  <a:pt x="345" y="53"/>
                  <a:pt x="342" y="52"/>
                  <a:pt x="339" y="54"/>
                </a:cubicBezTo>
                <a:cubicBezTo>
                  <a:pt x="338" y="54"/>
                  <a:pt x="337" y="54"/>
                  <a:pt x="336" y="55"/>
                </a:cubicBezTo>
                <a:cubicBezTo>
                  <a:pt x="336" y="54"/>
                  <a:pt x="336" y="54"/>
                  <a:pt x="336" y="54"/>
                </a:cubicBezTo>
                <a:cubicBezTo>
                  <a:pt x="334" y="54"/>
                  <a:pt x="332" y="55"/>
                  <a:pt x="330" y="55"/>
                </a:cubicBezTo>
                <a:cubicBezTo>
                  <a:pt x="329" y="55"/>
                  <a:pt x="329" y="55"/>
                  <a:pt x="328" y="55"/>
                </a:cubicBezTo>
                <a:cubicBezTo>
                  <a:pt x="327" y="55"/>
                  <a:pt x="325" y="55"/>
                  <a:pt x="324" y="56"/>
                </a:cubicBezTo>
                <a:cubicBezTo>
                  <a:pt x="323" y="56"/>
                  <a:pt x="322" y="56"/>
                  <a:pt x="321" y="56"/>
                </a:cubicBezTo>
                <a:cubicBezTo>
                  <a:pt x="318" y="56"/>
                  <a:pt x="313" y="57"/>
                  <a:pt x="310" y="57"/>
                </a:cubicBezTo>
                <a:cubicBezTo>
                  <a:pt x="309" y="57"/>
                  <a:pt x="310" y="58"/>
                  <a:pt x="309" y="58"/>
                </a:cubicBezTo>
                <a:cubicBezTo>
                  <a:pt x="309" y="57"/>
                  <a:pt x="308" y="57"/>
                  <a:pt x="307" y="58"/>
                </a:cubicBezTo>
                <a:cubicBezTo>
                  <a:pt x="306" y="57"/>
                  <a:pt x="304" y="58"/>
                  <a:pt x="302" y="58"/>
                </a:cubicBezTo>
                <a:cubicBezTo>
                  <a:pt x="302" y="58"/>
                  <a:pt x="302" y="58"/>
                  <a:pt x="302" y="58"/>
                </a:cubicBezTo>
                <a:cubicBezTo>
                  <a:pt x="301" y="58"/>
                  <a:pt x="301" y="57"/>
                  <a:pt x="301" y="58"/>
                </a:cubicBezTo>
                <a:cubicBezTo>
                  <a:pt x="301" y="58"/>
                  <a:pt x="300" y="58"/>
                  <a:pt x="301" y="58"/>
                </a:cubicBezTo>
                <a:cubicBezTo>
                  <a:pt x="300" y="58"/>
                  <a:pt x="300" y="58"/>
                  <a:pt x="299" y="57"/>
                </a:cubicBezTo>
                <a:cubicBezTo>
                  <a:pt x="295" y="58"/>
                  <a:pt x="291" y="58"/>
                  <a:pt x="288" y="58"/>
                </a:cubicBezTo>
                <a:cubicBezTo>
                  <a:pt x="287" y="57"/>
                  <a:pt x="286" y="57"/>
                  <a:pt x="285" y="58"/>
                </a:cubicBezTo>
                <a:cubicBezTo>
                  <a:pt x="286" y="59"/>
                  <a:pt x="285" y="59"/>
                  <a:pt x="285" y="60"/>
                </a:cubicBezTo>
                <a:cubicBezTo>
                  <a:pt x="286" y="60"/>
                  <a:pt x="287" y="60"/>
                  <a:pt x="287" y="61"/>
                </a:cubicBezTo>
                <a:cubicBezTo>
                  <a:pt x="287" y="61"/>
                  <a:pt x="286" y="61"/>
                  <a:pt x="286" y="62"/>
                </a:cubicBezTo>
                <a:cubicBezTo>
                  <a:pt x="286" y="62"/>
                  <a:pt x="287" y="62"/>
                  <a:pt x="287" y="62"/>
                </a:cubicBezTo>
                <a:cubicBezTo>
                  <a:pt x="287" y="63"/>
                  <a:pt x="287" y="63"/>
                  <a:pt x="287" y="64"/>
                </a:cubicBezTo>
                <a:cubicBezTo>
                  <a:pt x="287" y="64"/>
                  <a:pt x="286" y="64"/>
                  <a:pt x="286" y="63"/>
                </a:cubicBezTo>
                <a:cubicBezTo>
                  <a:pt x="286" y="63"/>
                  <a:pt x="286" y="62"/>
                  <a:pt x="285" y="62"/>
                </a:cubicBezTo>
                <a:cubicBezTo>
                  <a:pt x="285" y="62"/>
                  <a:pt x="286" y="61"/>
                  <a:pt x="285" y="61"/>
                </a:cubicBezTo>
                <a:cubicBezTo>
                  <a:pt x="284" y="62"/>
                  <a:pt x="285" y="62"/>
                  <a:pt x="284" y="63"/>
                </a:cubicBezTo>
                <a:cubicBezTo>
                  <a:pt x="284" y="63"/>
                  <a:pt x="283" y="63"/>
                  <a:pt x="283" y="63"/>
                </a:cubicBezTo>
                <a:cubicBezTo>
                  <a:pt x="283" y="62"/>
                  <a:pt x="282" y="61"/>
                  <a:pt x="281" y="62"/>
                </a:cubicBezTo>
                <a:cubicBezTo>
                  <a:pt x="281" y="62"/>
                  <a:pt x="282" y="62"/>
                  <a:pt x="281" y="62"/>
                </a:cubicBezTo>
                <a:cubicBezTo>
                  <a:pt x="281" y="63"/>
                  <a:pt x="279" y="63"/>
                  <a:pt x="279" y="62"/>
                </a:cubicBezTo>
                <a:cubicBezTo>
                  <a:pt x="278" y="62"/>
                  <a:pt x="278" y="62"/>
                  <a:pt x="277" y="62"/>
                </a:cubicBezTo>
                <a:cubicBezTo>
                  <a:pt x="277" y="62"/>
                  <a:pt x="277" y="62"/>
                  <a:pt x="276" y="62"/>
                </a:cubicBezTo>
                <a:cubicBezTo>
                  <a:pt x="276" y="62"/>
                  <a:pt x="276" y="62"/>
                  <a:pt x="276" y="62"/>
                </a:cubicBezTo>
                <a:cubicBezTo>
                  <a:pt x="273" y="62"/>
                  <a:pt x="270" y="62"/>
                  <a:pt x="268" y="62"/>
                </a:cubicBezTo>
                <a:cubicBezTo>
                  <a:pt x="267" y="62"/>
                  <a:pt x="268" y="63"/>
                  <a:pt x="267" y="63"/>
                </a:cubicBezTo>
                <a:cubicBezTo>
                  <a:pt x="267" y="62"/>
                  <a:pt x="267" y="62"/>
                  <a:pt x="267" y="62"/>
                </a:cubicBezTo>
                <a:cubicBezTo>
                  <a:pt x="264" y="62"/>
                  <a:pt x="262" y="63"/>
                  <a:pt x="260" y="61"/>
                </a:cubicBezTo>
                <a:cubicBezTo>
                  <a:pt x="259" y="59"/>
                  <a:pt x="257" y="60"/>
                  <a:pt x="256" y="59"/>
                </a:cubicBezTo>
                <a:cubicBezTo>
                  <a:pt x="256" y="59"/>
                  <a:pt x="257" y="59"/>
                  <a:pt x="256" y="58"/>
                </a:cubicBezTo>
                <a:cubicBezTo>
                  <a:pt x="256" y="59"/>
                  <a:pt x="256" y="58"/>
                  <a:pt x="255" y="59"/>
                </a:cubicBezTo>
                <a:cubicBezTo>
                  <a:pt x="256" y="59"/>
                  <a:pt x="256" y="59"/>
                  <a:pt x="256" y="59"/>
                </a:cubicBezTo>
                <a:cubicBezTo>
                  <a:pt x="255" y="59"/>
                  <a:pt x="255" y="59"/>
                  <a:pt x="255" y="58"/>
                </a:cubicBezTo>
                <a:cubicBezTo>
                  <a:pt x="253" y="57"/>
                  <a:pt x="250" y="57"/>
                  <a:pt x="247" y="59"/>
                </a:cubicBezTo>
                <a:cubicBezTo>
                  <a:pt x="247" y="59"/>
                  <a:pt x="246" y="59"/>
                  <a:pt x="246" y="58"/>
                </a:cubicBezTo>
                <a:cubicBezTo>
                  <a:pt x="246" y="58"/>
                  <a:pt x="247" y="58"/>
                  <a:pt x="246" y="58"/>
                </a:cubicBezTo>
                <a:cubicBezTo>
                  <a:pt x="246" y="58"/>
                  <a:pt x="245" y="58"/>
                  <a:pt x="245" y="58"/>
                </a:cubicBezTo>
                <a:cubicBezTo>
                  <a:pt x="246" y="57"/>
                  <a:pt x="248" y="56"/>
                  <a:pt x="249" y="57"/>
                </a:cubicBezTo>
                <a:cubicBezTo>
                  <a:pt x="248" y="57"/>
                  <a:pt x="248" y="57"/>
                  <a:pt x="247" y="57"/>
                </a:cubicBezTo>
                <a:cubicBezTo>
                  <a:pt x="247" y="58"/>
                  <a:pt x="248" y="58"/>
                  <a:pt x="248" y="57"/>
                </a:cubicBezTo>
                <a:cubicBezTo>
                  <a:pt x="249" y="57"/>
                  <a:pt x="251" y="57"/>
                  <a:pt x="252" y="57"/>
                </a:cubicBezTo>
                <a:cubicBezTo>
                  <a:pt x="253" y="55"/>
                  <a:pt x="255" y="54"/>
                  <a:pt x="257" y="54"/>
                </a:cubicBezTo>
                <a:cubicBezTo>
                  <a:pt x="257" y="53"/>
                  <a:pt x="257" y="52"/>
                  <a:pt x="258" y="52"/>
                </a:cubicBezTo>
                <a:cubicBezTo>
                  <a:pt x="258" y="52"/>
                  <a:pt x="258" y="53"/>
                  <a:pt x="258" y="54"/>
                </a:cubicBezTo>
                <a:cubicBezTo>
                  <a:pt x="258" y="54"/>
                  <a:pt x="258" y="54"/>
                  <a:pt x="257" y="54"/>
                </a:cubicBezTo>
                <a:cubicBezTo>
                  <a:pt x="257" y="55"/>
                  <a:pt x="258" y="55"/>
                  <a:pt x="258" y="55"/>
                </a:cubicBezTo>
                <a:cubicBezTo>
                  <a:pt x="259" y="54"/>
                  <a:pt x="260" y="56"/>
                  <a:pt x="261" y="55"/>
                </a:cubicBezTo>
                <a:cubicBezTo>
                  <a:pt x="262" y="55"/>
                  <a:pt x="262" y="55"/>
                  <a:pt x="262" y="54"/>
                </a:cubicBezTo>
                <a:cubicBezTo>
                  <a:pt x="263" y="54"/>
                  <a:pt x="264" y="54"/>
                  <a:pt x="264" y="54"/>
                </a:cubicBezTo>
                <a:cubicBezTo>
                  <a:pt x="265" y="53"/>
                  <a:pt x="265" y="54"/>
                  <a:pt x="266" y="54"/>
                </a:cubicBezTo>
                <a:cubicBezTo>
                  <a:pt x="266" y="53"/>
                  <a:pt x="267" y="53"/>
                  <a:pt x="268" y="52"/>
                </a:cubicBezTo>
                <a:cubicBezTo>
                  <a:pt x="270" y="54"/>
                  <a:pt x="273" y="52"/>
                  <a:pt x="276" y="52"/>
                </a:cubicBezTo>
                <a:cubicBezTo>
                  <a:pt x="276" y="52"/>
                  <a:pt x="275" y="51"/>
                  <a:pt x="276" y="51"/>
                </a:cubicBezTo>
                <a:cubicBezTo>
                  <a:pt x="276" y="51"/>
                  <a:pt x="277" y="52"/>
                  <a:pt x="278" y="51"/>
                </a:cubicBezTo>
                <a:cubicBezTo>
                  <a:pt x="279" y="52"/>
                  <a:pt x="282" y="51"/>
                  <a:pt x="283" y="51"/>
                </a:cubicBezTo>
                <a:cubicBezTo>
                  <a:pt x="285" y="52"/>
                  <a:pt x="287" y="50"/>
                  <a:pt x="289" y="50"/>
                </a:cubicBezTo>
                <a:cubicBezTo>
                  <a:pt x="289" y="50"/>
                  <a:pt x="289" y="50"/>
                  <a:pt x="289" y="50"/>
                </a:cubicBezTo>
                <a:cubicBezTo>
                  <a:pt x="292" y="50"/>
                  <a:pt x="294" y="51"/>
                  <a:pt x="296" y="49"/>
                </a:cubicBezTo>
                <a:cubicBezTo>
                  <a:pt x="297" y="50"/>
                  <a:pt x="298" y="49"/>
                  <a:pt x="299" y="49"/>
                </a:cubicBezTo>
                <a:cubicBezTo>
                  <a:pt x="299" y="49"/>
                  <a:pt x="299" y="49"/>
                  <a:pt x="299" y="49"/>
                </a:cubicBezTo>
                <a:cubicBezTo>
                  <a:pt x="302" y="49"/>
                  <a:pt x="306" y="50"/>
                  <a:pt x="309" y="48"/>
                </a:cubicBezTo>
                <a:cubicBezTo>
                  <a:pt x="310" y="49"/>
                  <a:pt x="311" y="48"/>
                  <a:pt x="312" y="48"/>
                </a:cubicBezTo>
                <a:cubicBezTo>
                  <a:pt x="313" y="48"/>
                  <a:pt x="312" y="47"/>
                  <a:pt x="313" y="47"/>
                </a:cubicBezTo>
                <a:cubicBezTo>
                  <a:pt x="313" y="48"/>
                  <a:pt x="313" y="48"/>
                  <a:pt x="313" y="48"/>
                </a:cubicBezTo>
                <a:cubicBezTo>
                  <a:pt x="314" y="47"/>
                  <a:pt x="315" y="48"/>
                  <a:pt x="316" y="47"/>
                </a:cubicBezTo>
                <a:cubicBezTo>
                  <a:pt x="316" y="48"/>
                  <a:pt x="316" y="48"/>
                  <a:pt x="317" y="48"/>
                </a:cubicBezTo>
                <a:cubicBezTo>
                  <a:pt x="320" y="47"/>
                  <a:pt x="324" y="47"/>
                  <a:pt x="327" y="47"/>
                </a:cubicBezTo>
                <a:cubicBezTo>
                  <a:pt x="328" y="46"/>
                  <a:pt x="327" y="46"/>
                  <a:pt x="328" y="45"/>
                </a:cubicBezTo>
                <a:cubicBezTo>
                  <a:pt x="328" y="46"/>
                  <a:pt x="328" y="46"/>
                  <a:pt x="329" y="47"/>
                </a:cubicBezTo>
                <a:cubicBezTo>
                  <a:pt x="329" y="46"/>
                  <a:pt x="329" y="47"/>
                  <a:pt x="330" y="47"/>
                </a:cubicBezTo>
                <a:cubicBezTo>
                  <a:pt x="329" y="46"/>
                  <a:pt x="328" y="46"/>
                  <a:pt x="329" y="45"/>
                </a:cubicBezTo>
                <a:cubicBezTo>
                  <a:pt x="330" y="45"/>
                  <a:pt x="331" y="45"/>
                  <a:pt x="331" y="44"/>
                </a:cubicBezTo>
                <a:cubicBezTo>
                  <a:pt x="331" y="44"/>
                  <a:pt x="331" y="45"/>
                  <a:pt x="331" y="45"/>
                </a:cubicBezTo>
                <a:cubicBezTo>
                  <a:pt x="331" y="45"/>
                  <a:pt x="330" y="45"/>
                  <a:pt x="330" y="45"/>
                </a:cubicBezTo>
                <a:cubicBezTo>
                  <a:pt x="331" y="46"/>
                  <a:pt x="331" y="46"/>
                  <a:pt x="331" y="46"/>
                </a:cubicBezTo>
                <a:cubicBezTo>
                  <a:pt x="333" y="46"/>
                  <a:pt x="334" y="47"/>
                  <a:pt x="336" y="46"/>
                </a:cubicBezTo>
                <a:cubicBezTo>
                  <a:pt x="335" y="44"/>
                  <a:pt x="334" y="46"/>
                  <a:pt x="333" y="46"/>
                </a:cubicBezTo>
                <a:cubicBezTo>
                  <a:pt x="333" y="45"/>
                  <a:pt x="332" y="45"/>
                  <a:pt x="333" y="45"/>
                </a:cubicBezTo>
                <a:cubicBezTo>
                  <a:pt x="334" y="44"/>
                  <a:pt x="335" y="45"/>
                  <a:pt x="335" y="45"/>
                </a:cubicBezTo>
                <a:cubicBezTo>
                  <a:pt x="337" y="45"/>
                  <a:pt x="338" y="44"/>
                  <a:pt x="340" y="45"/>
                </a:cubicBezTo>
                <a:cubicBezTo>
                  <a:pt x="339" y="44"/>
                  <a:pt x="339" y="45"/>
                  <a:pt x="339" y="44"/>
                </a:cubicBezTo>
                <a:cubicBezTo>
                  <a:pt x="340" y="44"/>
                  <a:pt x="340" y="43"/>
                  <a:pt x="341" y="44"/>
                </a:cubicBezTo>
                <a:cubicBezTo>
                  <a:pt x="341" y="43"/>
                  <a:pt x="341" y="43"/>
                  <a:pt x="341" y="43"/>
                </a:cubicBezTo>
                <a:cubicBezTo>
                  <a:pt x="342" y="43"/>
                  <a:pt x="343" y="44"/>
                  <a:pt x="344" y="44"/>
                </a:cubicBezTo>
                <a:cubicBezTo>
                  <a:pt x="344" y="44"/>
                  <a:pt x="343" y="43"/>
                  <a:pt x="344" y="42"/>
                </a:cubicBezTo>
                <a:cubicBezTo>
                  <a:pt x="344" y="43"/>
                  <a:pt x="345" y="42"/>
                  <a:pt x="345" y="42"/>
                </a:cubicBezTo>
                <a:cubicBezTo>
                  <a:pt x="345" y="43"/>
                  <a:pt x="346" y="43"/>
                  <a:pt x="346" y="44"/>
                </a:cubicBezTo>
                <a:cubicBezTo>
                  <a:pt x="347" y="43"/>
                  <a:pt x="346" y="43"/>
                  <a:pt x="346" y="43"/>
                </a:cubicBezTo>
                <a:cubicBezTo>
                  <a:pt x="346" y="42"/>
                  <a:pt x="347" y="43"/>
                  <a:pt x="347" y="43"/>
                </a:cubicBezTo>
                <a:cubicBezTo>
                  <a:pt x="347" y="43"/>
                  <a:pt x="347" y="44"/>
                  <a:pt x="346" y="44"/>
                </a:cubicBezTo>
                <a:cubicBezTo>
                  <a:pt x="347" y="44"/>
                  <a:pt x="347" y="44"/>
                  <a:pt x="347" y="45"/>
                </a:cubicBezTo>
                <a:cubicBezTo>
                  <a:pt x="346" y="45"/>
                  <a:pt x="346" y="44"/>
                  <a:pt x="346" y="45"/>
                </a:cubicBezTo>
                <a:cubicBezTo>
                  <a:pt x="346" y="46"/>
                  <a:pt x="348" y="45"/>
                  <a:pt x="349" y="45"/>
                </a:cubicBezTo>
                <a:cubicBezTo>
                  <a:pt x="349" y="44"/>
                  <a:pt x="351" y="44"/>
                  <a:pt x="351" y="44"/>
                </a:cubicBezTo>
                <a:cubicBezTo>
                  <a:pt x="352" y="43"/>
                  <a:pt x="351" y="42"/>
                  <a:pt x="351" y="42"/>
                </a:cubicBezTo>
                <a:cubicBezTo>
                  <a:pt x="351" y="42"/>
                  <a:pt x="351" y="42"/>
                  <a:pt x="352" y="42"/>
                </a:cubicBezTo>
                <a:cubicBezTo>
                  <a:pt x="352" y="42"/>
                  <a:pt x="352" y="41"/>
                  <a:pt x="352" y="42"/>
                </a:cubicBezTo>
                <a:cubicBezTo>
                  <a:pt x="352" y="42"/>
                  <a:pt x="352" y="43"/>
                  <a:pt x="352" y="44"/>
                </a:cubicBezTo>
                <a:cubicBezTo>
                  <a:pt x="354" y="43"/>
                  <a:pt x="355" y="44"/>
                  <a:pt x="356" y="43"/>
                </a:cubicBezTo>
                <a:cubicBezTo>
                  <a:pt x="357" y="43"/>
                  <a:pt x="357" y="44"/>
                  <a:pt x="358" y="44"/>
                </a:cubicBezTo>
                <a:cubicBezTo>
                  <a:pt x="358" y="43"/>
                  <a:pt x="357" y="43"/>
                  <a:pt x="356" y="43"/>
                </a:cubicBezTo>
                <a:cubicBezTo>
                  <a:pt x="357" y="43"/>
                  <a:pt x="357" y="43"/>
                  <a:pt x="358" y="42"/>
                </a:cubicBezTo>
                <a:cubicBezTo>
                  <a:pt x="358" y="42"/>
                  <a:pt x="359" y="43"/>
                  <a:pt x="359" y="44"/>
                </a:cubicBezTo>
                <a:cubicBezTo>
                  <a:pt x="360" y="43"/>
                  <a:pt x="361" y="44"/>
                  <a:pt x="360" y="45"/>
                </a:cubicBezTo>
                <a:cubicBezTo>
                  <a:pt x="361" y="45"/>
                  <a:pt x="363" y="45"/>
                  <a:pt x="364" y="45"/>
                </a:cubicBezTo>
                <a:cubicBezTo>
                  <a:pt x="364" y="44"/>
                  <a:pt x="364" y="44"/>
                  <a:pt x="364" y="44"/>
                </a:cubicBezTo>
                <a:cubicBezTo>
                  <a:pt x="365" y="44"/>
                  <a:pt x="366" y="43"/>
                  <a:pt x="366" y="44"/>
                </a:cubicBezTo>
                <a:cubicBezTo>
                  <a:pt x="366" y="44"/>
                  <a:pt x="366" y="44"/>
                  <a:pt x="366" y="44"/>
                </a:cubicBezTo>
                <a:cubicBezTo>
                  <a:pt x="367" y="44"/>
                  <a:pt x="366" y="43"/>
                  <a:pt x="367" y="43"/>
                </a:cubicBezTo>
                <a:cubicBezTo>
                  <a:pt x="369" y="42"/>
                  <a:pt x="370" y="46"/>
                  <a:pt x="372" y="44"/>
                </a:cubicBezTo>
                <a:cubicBezTo>
                  <a:pt x="372" y="44"/>
                  <a:pt x="371" y="43"/>
                  <a:pt x="372" y="43"/>
                </a:cubicBezTo>
                <a:cubicBezTo>
                  <a:pt x="372" y="43"/>
                  <a:pt x="373" y="43"/>
                  <a:pt x="373" y="43"/>
                </a:cubicBezTo>
                <a:cubicBezTo>
                  <a:pt x="373" y="42"/>
                  <a:pt x="372" y="41"/>
                  <a:pt x="374" y="41"/>
                </a:cubicBezTo>
                <a:cubicBezTo>
                  <a:pt x="374" y="42"/>
                  <a:pt x="374" y="42"/>
                  <a:pt x="374" y="43"/>
                </a:cubicBezTo>
                <a:cubicBezTo>
                  <a:pt x="375" y="43"/>
                  <a:pt x="375" y="42"/>
                  <a:pt x="375" y="42"/>
                </a:cubicBezTo>
                <a:cubicBezTo>
                  <a:pt x="375" y="42"/>
                  <a:pt x="375" y="41"/>
                  <a:pt x="375" y="41"/>
                </a:cubicBezTo>
                <a:cubicBezTo>
                  <a:pt x="376" y="41"/>
                  <a:pt x="377" y="41"/>
                  <a:pt x="378" y="41"/>
                </a:cubicBezTo>
                <a:cubicBezTo>
                  <a:pt x="379" y="42"/>
                  <a:pt x="379" y="43"/>
                  <a:pt x="380" y="43"/>
                </a:cubicBezTo>
                <a:cubicBezTo>
                  <a:pt x="379" y="44"/>
                  <a:pt x="379" y="44"/>
                  <a:pt x="379" y="44"/>
                </a:cubicBezTo>
                <a:cubicBezTo>
                  <a:pt x="380" y="44"/>
                  <a:pt x="381" y="45"/>
                  <a:pt x="382" y="44"/>
                </a:cubicBezTo>
                <a:cubicBezTo>
                  <a:pt x="383" y="45"/>
                  <a:pt x="383" y="44"/>
                  <a:pt x="384" y="44"/>
                </a:cubicBezTo>
                <a:cubicBezTo>
                  <a:pt x="384" y="44"/>
                  <a:pt x="384" y="44"/>
                  <a:pt x="384" y="44"/>
                </a:cubicBezTo>
                <a:cubicBezTo>
                  <a:pt x="384" y="43"/>
                  <a:pt x="383" y="43"/>
                  <a:pt x="383" y="43"/>
                </a:cubicBezTo>
                <a:cubicBezTo>
                  <a:pt x="383" y="43"/>
                  <a:pt x="383" y="42"/>
                  <a:pt x="383" y="42"/>
                </a:cubicBezTo>
                <a:cubicBezTo>
                  <a:pt x="384" y="42"/>
                  <a:pt x="384" y="41"/>
                  <a:pt x="385" y="41"/>
                </a:cubicBezTo>
                <a:cubicBezTo>
                  <a:pt x="385" y="42"/>
                  <a:pt x="385" y="43"/>
                  <a:pt x="386" y="43"/>
                </a:cubicBezTo>
                <a:cubicBezTo>
                  <a:pt x="386" y="42"/>
                  <a:pt x="386" y="42"/>
                  <a:pt x="386" y="42"/>
                </a:cubicBezTo>
                <a:cubicBezTo>
                  <a:pt x="386" y="41"/>
                  <a:pt x="386" y="41"/>
                  <a:pt x="387" y="40"/>
                </a:cubicBezTo>
                <a:cubicBezTo>
                  <a:pt x="386" y="40"/>
                  <a:pt x="385" y="39"/>
                  <a:pt x="385" y="40"/>
                </a:cubicBezTo>
                <a:cubicBezTo>
                  <a:pt x="385" y="39"/>
                  <a:pt x="385" y="40"/>
                  <a:pt x="385" y="40"/>
                </a:cubicBezTo>
                <a:cubicBezTo>
                  <a:pt x="385" y="40"/>
                  <a:pt x="384" y="40"/>
                  <a:pt x="383" y="39"/>
                </a:cubicBezTo>
                <a:cubicBezTo>
                  <a:pt x="383" y="40"/>
                  <a:pt x="383" y="40"/>
                  <a:pt x="382" y="40"/>
                </a:cubicBezTo>
                <a:cubicBezTo>
                  <a:pt x="383" y="40"/>
                  <a:pt x="383" y="40"/>
                  <a:pt x="383" y="41"/>
                </a:cubicBezTo>
                <a:cubicBezTo>
                  <a:pt x="383" y="41"/>
                  <a:pt x="382" y="41"/>
                  <a:pt x="382" y="41"/>
                </a:cubicBezTo>
                <a:cubicBezTo>
                  <a:pt x="382" y="41"/>
                  <a:pt x="381" y="40"/>
                  <a:pt x="381" y="40"/>
                </a:cubicBezTo>
                <a:cubicBezTo>
                  <a:pt x="380" y="40"/>
                  <a:pt x="380" y="40"/>
                  <a:pt x="380" y="39"/>
                </a:cubicBezTo>
                <a:cubicBezTo>
                  <a:pt x="379" y="39"/>
                  <a:pt x="378" y="39"/>
                  <a:pt x="377" y="40"/>
                </a:cubicBezTo>
                <a:cubicBezTo>
                  <a:pt x="377" y="40"/>
                  <a:pt x="377" y="40"/>
                  <a:pt x="377" y="40"/>
                </a:cubicBezTo>
                <a:cubicBezTo>
                  <a:pt x="376" y="40"/>
                  <a:pt x="376" y="41"/>
                  <a:pt x="375" y="41"/>
                </a:cubicBezTo>
                <a:cubicBezTo>
                  <a:pt x="375" y="40"/>
                  <a:pt x="374" y="39"/>
                  <a:pt x="373" y="40"/>
                </a:cubicBezTo>
                <a:cubicBezTo>
                  <a:pt x="373" y="40"/>
                  <a:pt x="373" y="40"/>
                  <a:pt x="373" y="40"/>
                </a:cubicBezTo>
                <a:cubicBezTo>
                  <a:pt x="374" y="40"/>
                  <a:pt x="374" y="41"/>
                  <a:pt x="373" y="40"/>
                </a:cubicBezTo>
                <a:cubicBezTo>
                  <a:pt x="373" y="41"/>
                  <a:pt x="372" y="41"/>
                  <a:pt x="372" y="39"/>
                </a:cubicBezTo>
                <a:cubicBezTo>
                  <a:pt x="370" y="40"/>
                  <a:pt x="370" y="41"/>
                  <a:pt x="369" y="41"/>
                </a:cubicBezTo>
                <a:cubicBezTo>
                  <a:pt x="369" y="40"/>
                  <a:pt x="369" y="40"/>
                  <a:pt x="368" y="40"/>
                </a:cubicBezTo>
                <a:cubicBezTo>
                  <a:pt x="367" y="41"/>
                  <a:pt x="366" y="40"/>
                  <a:pt x="365" y="40"/>
                </a:cubicBezTo>
                <a:cubicBezTo>
                  <a:pt x="364" y="40"/>
                  <a:pt x="364" y="41"/>
                  <a:pt x="363" y="41"/>
                </a:cubicBezTo>
                <a:cubicBezTo>
                  <a:pt x="363" y="40"/>
                  <a:pt x="363" y="40"/>
                  <a:pt x="363" y="40"/>
                </a:cubicBezTo>
                <a:cubicBezTo>
                  <a:pt x="362" y="40"/>
                  <a:pt x="363" y="41"/>
                  <a:pt x="362" y="41"/>
                </a:cubicBezTo>
                <a:cubicBezTo>
                  <a:pt x="361" y="41"/>
                  <a:pt x="361" y="41"/>
                  <a:pt x="360" y="40"/>
                </a:cubicBezTo>
                <a:cubicBezTo>
                  <a:pt x="359" y="41"/>
                  <a:pt x="358" y="41"/>
                  <a:pt x="356" y="41"/>
                </a:cubicBezTo>
                <a:cubicBezTo>
                  <a:pt x="356" y="41"/>
                  <a:pt x="356" y="40"/>
                  <a:pt x="355" y="40"/>
                </a:cubicBezTo>
                <a:cubicBezTo>
                  <a:pt x="355" y="41"/>
                  <a:pt x="356" y="41"/>
                  <a:pt x="355" y="42"/>
                </a:cubicBezTo>
                <a:cubicBezTo>
                  <a:pt x="354" y="42"/>
                  <a:pt x="354" y="41"/>
                  <a:pt x="354" y="41"/>
                </a:cubicBezTo>
                <a:cubicBezTo>
                  <a:pt x="353" y="41"/>
                  <a:pt x="352" y="41"/>
                  <a:pt x="352" y="41"/>
                </a:cubicBezTo>
                <a:cubicBezTo>
                  <a:pt x="352" y="41"/>
                  <a:pt x="352" y="40"/>
                  <a:pt x="351" y="40"/>
                </a:cubicBezTo>
                <a:cubicBezTo>
                  <a:pt x="351" y="40"/>
                  <a:pt x="351" y="41"/>
                  <a:pt x="350" y="41"/>
                </a:cubicBezTo>
                <a:cubicBezTo>
                  <a:pt x="350" y="41"/>
                  <a:pt x="349" y="41"/>
                  <a:pt x="349" y="41"/>
                </a:cubicBezTo>
                <a:cubicBezTo>
                  <a:pt x="348" y="41"/>
                  <a:pt x="348" y="41"/>
                  <a:pt x="348" y="41"/>
                </a:cubicBezTo>
                <a:cubicBezTo>
                  <a:pt x="346" y="40"/>
                  <a:pt x="345" y="41"/>
                  <a:pt x="343" y="42"/>
                </a:cubicBezTo>
                <a:cubicBezTo>
                  <a:pt x="343" y="42"/>
                  <a:pt x="343" y="41"/>
                  <a:pt x="343" y="41"/>
                </a:cubicBezTo>
                <a:cubicBezTo>
                  <a:pt x="341" y="41"/>
                  <a:pt x="341" y="41"/>
                  <a:pt x="340" y="42"/>
                </a:cubicBezTo>
                <a:cubicBezTo>
                  <a:pt x="340" y="41"/>
                  <a:pt x="339" y="41"/>
                  <a:pt x="338" y="41"/>
                </a:cubicBezTo>
                <a:cubicBezTo>
                  <a:pt x="338" y="41"/>
                  <a:pt x="338" y="41"/>
                  <a:pt x="338" y="42"/>
                </a:cubicBezTo>
                <a:cubicBezTo>
                  <a:pt x="337" y="42"/>
                  <a:pt x="337" y="42"/>
                  <a:pt x="337" y="41"/>
                </a:cubicBezTo>
                <a:cubicBezTo>
                  <a:pt x="337" y="41"/>
                  <a:pt x="336" y="42"/>
                  <a:pt x="336" y="42"/>
                </a:cubicBezTo>
                <a:cubicBezTo>
                  <a:pt x="333" y="41"/>
                  <a:pt x="329" y="42"/>
                  <a:pt x="326" y="42"/>
                </a:cubicBezTo>
                <a:cubicBezTo>
                  <a:pt x="326" y="42"/>
                  <a:pt x="326" y="42"/>
                  <a:pt x="325" y="42"/>
                </a:cubicBezTo>
                <a:cubicBezTo>
                  <a:pt x="325" y="42"/>
                  <a:pt x="325" y="42"/>
                  <a:pt x="324" y="42"/>
                </a:cubicBezTo>
                <a:cubicBezTo>
                  <a:pt x="322" y="43"/>
                  <a:pt x="319" y="42"/>
                  <a:pt x="316" y="43"/>
                </a:cubicBezTo>
                <a:cubicBezTo>
                  <a:pt x="316" y="43"/>
                  <a:pt x="316" y="43"/>
                  <a:pt x="316" y="43"/>
                </a:cubicBezTo>
                <a:cubicBezTo>
                  <a:pt x="316" y="43"/>
                  <a:pt x="315" y="43"/>
                  <a:pt x="315" y="43"/>
                </a:cubicBezTo>
                <a:cubicBezTo>
                  <a:pt x="315" y="43"/>
                  <a:pt x="316" y="44"/>
                  <a:pt x="316" y="44"/>
                </a:cubicBezTo>
                <a:cubicBezTo>
                  <a:pt x="316" y="45"/>
                  <a:pt x="315" y="43"/>
                  <a:pt x="315" y="43"/>
                </a:cubicBezTo>
                <a:cubicBezTo>
                  <a:pt x="315" y="43"/>
                  <a:pt x="315" y="43"/>
                  <a:pt x="315" y="43"/>
                </a:cubicBezTo>
                <a:cubicBezTo>
                  <a:pt x="315" y="43"/>
                  <a:pt x="314" y="43"/>
                  <a:pt x="314" y="43"/>
                </a:cubicBezTo>
                <a:cubicBezTo>
                  <a:pt x="314" y="42"/>
                  <a:pt x="314" y="42"/>
                  <a:pt x="314" y="42"/>
                </a:cubicBezTo>
                <a:cubicBezTo>
                  <a:pt x="314" y="42"/>
                  <a:pt x="314" y="42"/>
                  <a:pt x="313" y="41"/>
                </a:cubicBezTo>
                <a:cubicBezTo>
                  <a:pt x="311" y="41"/>
                  <a:pt x="309" y="41"/>
                  <a:pt x="307" y="41"/>
                </a:cubicBezTo>
                <a:cubicBezTo>
                  <a:pt x="307" y="42"/>
                  <a:pt x="306" y="40"/>
                  <a:pt x="306" y="41"/>
                </a:cubicBezTo>
                <a:cubicBezTo>
                  <a:pt x="306" y="41"/>
                  <a:pt x="306" y="41"/>
                  <a:pt x="306" y="41"/>
                </a:cubicBezTo>
                <a:cubicBezTo>
                  <a:pt x="306" y="41"/>
                  <a:pt x="306" y="41"/>
                  <a:pt x="305" y="42"/>
                </a:cubicBezTo>
                <a:cubicBezTo>
                  <a:pt x="305" y="42"/>
                  <a:pt x="305" y="41"/>
                  <a:pt x="305" y="41"/>
                </a:cubicBezTo>
                <a:cubicBezTo>
                  <a:pt x="305" y="41"/>
                  <a:pt x="305" y="41"/>
                  <a:pt x="305" y="41"/>
                </a:cubicBezTo>
                <a:cubicBezTo>
                  <a:pt x="308" y="40"/>
                  <a:pt x="311" y="40"/>
                  <a:pt x="314" y="40"/>
                </a:cubicBezTo>
                <a:cubicBezTo>
                  <a:pt x="314" y="38"/>
                  <a:pt x="312" y="39"/>
                  <a:pt x="311" y="39"/>
                </a:cubicBezTo>
                <a:cubicBezTo>
                  <a:pt x="311" y="39"/>
                  <a:pt x="311" y="39"/>
                  <a:pt x="311" y="39"/>
                </a:cubicBezTo>
                <a:cubicBezTo>
                  <a:pt x="310" y="39"/>
                  <a:pt x="310" y="39"/>
                  <a:pt x="309" y="38"/>
                </a:cubicBezTo>
                <a:cubicBezTo>
                  <a:pt x="308" y="39"/>
                  <a:pt x="307" y="39"/>
                  <a:pt x="307" y="38"/>
                </a:cubicBezTo>
                <a:cubicBezTo>
                  <a:pt x="305" y="39"/>
                  <a:pt x="304" y="40"/>
                  <a:pt x="303" y="38"/>
                </a:cubicBezTo>
                <a:cubicBezTo>
                  <a:pt x="303" y="38"/>
                  <a:pt x="302" y="39"/>
                  <a:pt x="302" y="39"/>
                </a:cubicBezTo>
                <a:cubicBezTo>
                  <a:pt x="301" y="39"/>
                  <a:pt x="301" y="38"/>
                  <a:pt x="301" y="39"/>
                </a:cubicBezTo>
                <a:cubicBezTo>
                  <a:pt x="300" y="40"/>
                  <a:pt x="299" y="39"/>
                  <a:pt x="299" y="40"/>
                </a:cubicBezTo>
                <a:cubicBezTo>
                  <a:pt x="299" y="40"/>
                  <a:pt x="300" y="40"/>
                  <a:pt x="300" y="41"/>
                </a:cubicBezTo>
                <a:cubicBezTo>
                  <a:pt x="300" y="41"/>
                  <a:pt x="300" y="40"/>
                  <a:pt x="301" y="40"/>
                </a:cubicBezTo>
                <a:cubicBezTo>
                  <a:pt x="302" y="41"/>
                  <a:pt x="303" y="40"/>
                  <a:pt x="305" y="41"/>
                </a:cubicBezTo>
                <a:cubicBezTo>
                  <a:pt x="303" y="41"/>
                  <a:pt x="302" y="41"/>
                  <a:pt x="301" y="42"/>
                </a:cubicBezTo>
                <a:cubicBezTo>
                  <a:pt x="300" y="42"/>
                  <a:pt x="300" y="42"/>
                  <a:pt x="300" y="42"/>
                </a:cubicBezTo>
                <a:cubicBezTo>
                  <a:pt x="298" y="42"/>
                  <a:pt x="297" y="42"/>
                  <a:pt x="296" y="42"/>
                </a:cubicBezTo>
                <a:cubicBezTo>
                  <a:pt x="296" y="42"/>
                  <a:pt x="296" y="41"/>
                  <a:pt x="296" y="41"/>
                </a:cubicBezTo>
                <a:cubicBezTo>
                  <a:pt x="296" y="41"/>
                  <a:pt x="296" y="41"/>
                  <a:pt x="296" y="41"/>
                </a:cubicBezTo>
                <a:cubicBezTo>
                  <a:pt x="297" y="41"/>
                  <a:pt x="298" y="41"/>
                  <a:pt x="299" y="40"/>
                </a:cubicBezTo>
                <a:cubicBezTo>
                  <a:pt x="298" y="39"/>
                  <a:pt x="296" y="39"/>
                  <a:pt x="295" y="38"/>
                </a:cubicBezTo>
                <a:cubicBezTo>
                  <a:pt x="296" y="39"/>
                  <a:pt x="295" y="39"/>
                  <a:pt x="295" y="40"/>
                </a:cubicBezTo>
                <a:cubicBezTo>
                  <a:pt x="296" y="40"/>
                  <a:pt x="296" y="40"/>
                  <a:pt x="296" y="40"/>
                </a:cubicBezTo>
                <a:cubicBezTo>
                  <a:pt x="295" y="41"/>
                  <a:pt x="294" y="40"/>
                  <a:pt x="293" y="39"/>
                </a:cubicBezTo>
                <a:cubicBezTo>
                  <a:pt x="292" y="40"/>
                  <a:pt x="292" y="38"/>
                  <a:pt x="291" y="39"/>
                </a:cubicBezTo>
                <a:cubicBezTo>
                  <a:pt x="291" y="39"/>
                  <a:pt x="291" y="40"/>
                  <a:pt x="291" y="40"/>
                </a:cubicBezTo>
                <a:cubicBezTo>
                  <a:pt x="289" y="41"/>
                  <a:pt x="288" y="39"/>
                  <a:pt x="287" y="39"/>
                </a:cubicBezTo>
                <a:cubicBezTo>
                  <a:pt x="286" y="39"/>
                  <a:pt x="287" y="39"/>
                  <a:pt x="287" y="40"/>
                </a:cubicBezTo>
                <a:cubicBezTo>
                  <a:pt x="285" y="41"/>
                  <a:pt x="284" y="39"/>
                  <a:pt x="283" y="41"/>
                </a:cubicBezTo>
                <a:cubicBezTo>
                  <a:pt x="283" y="40"/>
                  <a:pt x="282" y="40"/>
                  <a:pt x="282" y="40"/>
                </a:cubicBezTo>
                <a:cubicBezTo>
                  <a:pt x="281" y="41"/>
                  <a:pt x="279" y="40"/>
                  <a:pt x="277" y="40"/>
                </a:cubicBezTo>
                <a:cubicBezTo>
                  <a:pt x="278" y="41"/>
                  <a:pt x="277" y="41"/>
                  <a:pt x="277" y="41"/>
                </a:cubicBezTo>
                <a:cubicBezTo>
                  <a:pt x="278" y="42"/>
                  <a:pt x="278" y="41"/>
                  <a:pt x="279" y="42"/>
                </a:cubicBezTo>
                <a:cubicBezTo>
                  <a:pt x="278" y="42"/>
                  <a:pt x="278" y="42"/>
                  <a:pt x="278" y="42"/>
                </a:cubicBezTo>
                <a:cubicBezTo>
                  <a:pt x="278" y="42"/>
                  <a:pt x="277" y="42"/>
                  <a:pt x="277" y="41"/>
                </a:cubicBezTo>
                <a:cubicBezTo>
                  <a:pt x="274" y="41"/>
                  <a:pt x="271" y="42"/>
                  <a:pt x="268" y="42"/>
                </a:cubicBezTo>
                <a:cubicBezTo>
                  <a:pt x="268" y="42"/>
                  <a:pt x="267" y="42"/>
                  <a:pt x="266" y="42"/>
                </a:cubicBezTo>
                <a:cubicBezTo>
                  <a:pt x="265" y="43"/>
                  <a:pt x="265" y="43"/>
                  <a:pt x="264" y="43"/>
                </a:cubicBezTo>
                <a:cubicBezTo>
                  <a:pt x="264" y="43"/>
                  <a:pt x="264" y="43"/>
                  <a:pt x="263" y="43"/>
                </a:cubicBezTo>
                <a:cubicBezTo>
                  <a:pt x="263" y="43"/>
                  <a:pt x="263" y="44"/>
                  <a:pt x="263" y="44"/>
                </a:cubicBezTo>
                <a:cubicBezTo>
                  <a:pt x="262" y="44"/>
                  <a:pt x="262" y="43"/>
                  <a:pt x="261" y="43"/>
                </a:cubicBezTo>
                <a:cubicBezTo>
                  <a:pt x="261" y="44"/>
                  <a:pt x="260" y="43"/>
                  <a:pt x="259" y="44"/>
                </a:cubicBezTo>
                <a:cubicBezTo>
                  <a:pt x="259" y="44"/>
                  <a:pt x="260" y="44"/>
                  <a:pt x="260" y="44"/>
                </a:cubicBezTo>
                <a:cubicBezTo>
                  <a:pt x="259" y="45"/>
                  <a:pt x="258" y="45"/>
                  <a:pt x="257" y="45"/>
                </a:cubicBezTo>
                <a:cubicBezTo>
                  <a:pt x="257" y="45"/>
                  <a:pt x="257" y="44"/>
                  <a:pt x="257" y="44"/>
                </a:cubicBezTo>
                <a:cubicBezTo>
                  <a:pt x="256" y="44"/>
                  <a:pt x="256" y="44"/>
                  <a:pt x="255" y="45"/>
                </a:cubicBezTo>
                <a:cubicBezTo>
                  <a:pt x="255" y="45"/>
                  <a:pt x="256" y="44"/>
                  <a:pt x="256" y="45"/>
                </a:cubicBezTo>
                <a:cubicBezTo>
                  <a:pt x="255" y="45"/>
                  <a:pt x="253" y="45"/>
                  <a:pt x="252" y="47"/>
                </a:cubicBezTo>
                <a:cubicBezTo>
                  <a:pt x="251" y="47"/>
                  <a:pt x="248" y="48"/>
                  <a:pt x="247" y="49"/>
                </a:cubicBezTo>
                <a:cubicBezTo>
                  <a:pt x="247" y="50"/>
                  <a:pt x="248" y="50"/>
                  <a:pt x="248" y="50"/>
                </a:cubicBezTo>
                <a:cubicBezTo>
                  <a:pt x="246" y="51"/>
                  <a:pt x="245" y="53"/>
                  <a:pt x="243" y="54"/>
                </a:cubicBezTo>
                <a:cubicBezTo>
                  <a:pt x="243" y="55"/>
                  <a:pt x="243" y="56"/>
                  <a:pt x="243" y="57"/>
                </a:cubicBezTo>
                <a:cubicBezTo>
                  <a:pt x="243" y="57"/>
                  <a:pt x="244" y="57"/>
                  <a:pt x="245" y="57"/>
                </a:cubicBezTo>
                <a:cubicBezTo>
                  <a:pt x="244" y="58"/>
                  <a:pt x="243" y="58"/>
                  <a:pt x="243" y="59"/>
                </a:cubicBezTo>
                <a:cubicBezTo>
                  <a:pt x="243" y="59"/>
                  <a:pt x="243" y="59"/>
                  <a:pt x="244" y="59"/>
                </a:cubicBezTo>
                <a:cubicBezTo>
                  <a:pt x="244" y="59"/>
                  <a:pt x="245" y="59"/>
                  <a:pt x="246" y="59"/>
                </a:cubicBezTo>
                <a:cubicBezTo>
                  <a:pt x="244" y="60"/>
                  <a:pt x="244" y="62"/>
                  <a:pt x="243" y="63"/>
                </a:cubicBezTo>
                <a:cubicBezTo>
                  <a:pt x="242" y="63"/>
                  <a:pt x="241" y="63"/>
                  <a:pt x="240" y="63"/>
                </a:cubicBezTo>
                <a:cubicBezTo>
                  <a:pt x="240" y="64"/>
                  <a:pt x="240" y="65"/>
                  <a:pt x="240" y="65"/>
                </a:cubicBezTo>
                <a:cubicBezTo>
                  <a:pt x="239" y="65"/>
                  <a:pt x="238" y="64"/>
                  <a:pt x="238" y="63"/>
                </a:cubicBezTo>
                <a:cubicBezTo>
                  <a:pt x="237" y="64"/>
                  <a:pt x="235" y="63"/>
                  <a:pt x="235" y="65"/>
                </a:cubicBezTo>
                <a:cubicBezTo>
                  <a:pt x="235" y="64"/>
                  <a:pt x="235" y="64"/>
                  <a:pt x="234" y="64"/>
                </a:cubicBezTo>
                <a:cubicBezTo>
                  <a:pt x="230" y="64"/>
                  <a:pt x="225" y="64"/>
                  <a:pt x="220" y="64"/>
                </a:cubicBezTo>
                <a:cubicBezTo>
                  <a:pt x="220" y="65"/>
                  <a:pt x="221" y="64"/>
                  <a:pt x="221" y="65"/>
                </a:cubicBezTo>
                <a:cubicBezTo>
                  <a:pt x="221" y="65"/>
                  <a:pt x="221" y="66"/>
                  <a:pt x="220" y="66"/>
                </a:cubicBezTo>
                <a:cubicBezTo>
                  <a:pt x="220" y="66"/>
                  <a:pt x="220" y="65"/>
                  <a:pt x="219" y="64"/>
                </a:cubicBezTo>
                <a:cubicBezTo>
                  <a:pt x="219" y="64"/>
                  <a:pt x="218" y="64"/>
                  <a:pt x="218" y="65"/>
                </a:cubicBezTo>
                <a:cubicBezTo>
                  <a:pt x="218" y="65"/>
                  <a:pt x="217" y="65"/>
                  <a:pt x="217" y="66"/>
                </a:cubicBezTo>
                <a:cubicBezTo>
                  <a:pt x="215" y="64"/>
                  <a:pt x="213" y="64"/>
                  <a:pt x="210" y="65"/>
                </a:cubicBezTo>
                <a:cubicBezTo>
                  <a:pt x="210" y="65"/>
                  <a:pt x="210" y="66"/>
                  <a:pt x="209" y="66"/>
                </a:cubicBezTo>
                <a:cubicBezTo>
                  <a:pt x="209" y="65"/>
                  <a:pt x="210" y="65"/>
                  <a:pt x="209" y="65"/>
                </a:cubicBezTo>
                <a:cubicBezTo>
                  <a:pt x="208" y="65"/>
                  <a:pt x="205" y="64"/>
                  <a:pt x="206" y="66"/>
                </a:cubicBezTo>
                <a:cubicBezTo>
                  <a:pt x="206" y="65"/>
                  <a:pt x="207" y="65"/>
                  <a:pt x="207" y="66"/>
                </a:cubicBezTo>
                <a:cubicBezTo>
                  <a:pt x="207" y="66"/>
                  <a:pt x="207" y="66"/>
                  <a:pt x="206" y="67"/>
                </a:cubicBezTo>
                <a:cubicBezTo>
                  <a:pt x="206" y="67"/>
                  <a:pt x="206" y="66"/>
                  <a:pt x="206" y="66"/>
                </a:cubicBezTo>
                <a:cubicBezTo>
                  <a:pt x="205" y="67"/>
                  <a:pt x="204" y="66"/>
                  <a:pt x="204" y="67"/>
                </a:cubicBezTo>
                <a:cubicBezTo>
                  <a:pt x="205" y="68"/>
                  <a:pt x="206" y="67"/>
                  <a:pt x="206" y="68"/>
                </a:cubicBezTo>
                <a:cubicBezTo>
                  <a:pt x="206" y="68"/>
                  <a:pt x="206" y="68"/>
                  <a:pt x="207" y="67"/>
                </a:cubicBezTo>
                <a:cubicBezTo>
                  <a:pt x="207" y="68"/>
                  <a:pt x="207" y="68"/>
                  <a:pt x="207" y="68"/>
                </a:cubicBezTo>
                <a:cubicBezTo>
                  <a:pt x="209" y="67"/>
                  <a:pt x="211" y="67"/>
                  <a:pt x="212" y="67"/>
                </a:cubicBezTo>
                <a:cubicBezTo>
                  <a:pt x="212" y="68"/>
                  <a:pt x="212" y="68"/>
                  <a:pt x="211" y="68"/>
                </a:cubicBezTo>
                <a:cubicBezTo>
                  <a:pt x="211" y="68"/>
                  <a:pt x="211" y="68"/>
                  <a:pt x="211" y="68"/>
                </a:cubicBezTo>
                <a:cubicBezTo>
                  <a:pt x="210" y="68"/>
                  <a:pt x="210" y="68"/>
                  <a:pt x="210" y="69"/>
                </a:cubicBezTo>
                <a:cubicBezTo>
                  <a:pt x="211" y="68"/>
                  <a:pt x="212" y="69"/>
                  <a:pt x="213" y="67"/>
                </a:cubicBezTo>
                <a:cubicBezTo>
                  <a:pt x="213" y="68"/>
                  <a:pt x="213" y="68"/>
                  <a:pt x="214" y="68"/>
                </a:cubicBezTo>
                <a:cubicBezTo>
                  <a:pt x="216" y="68"/>
                  <a:pt x="218" y="67"/>
                  <a:pt x="221" y="68"/>
                </a:cubicBezTo>
                <a:cubicBezTo>
                  <a:pt x="221" y="68"/>
                  <a:pt x="220" y="68"/>
                  <a:pt x="220" y="68"/>
                </a:cubicBezTo>
                <a:cubicBezTo>
                  <a:pt x="221" y="68"/>
                  <a:pt x="221" y="68"/>
                  <a:pt x="222" y="68"/>
                </a:cubicBezTo>
                <a:cubicBezTo>
                  <a:pt x="222" y="67"/>
                  <a:pt x="220" y="67"/>
                  <a:pt x="221" y="66"/>
                </a:cubicBezTo>
                <a:cubicBezTo>
                  <a:pt x="221" y="66"/>
                  <a:pt x="221" y="67"/>
                  <a:pt x="222" y="67"/>
                </a:cubicBezTo>
                <a:cubicBezTo>
                  <a:pt x="222" y="67"/>
                  <a:pt x="223" y="66"/>
                  <a:pt x="224" y="67"/>
                </a:cubicBezTo>
                <a:cubicBezTo>
                  <a:pt x="224" y="67"/>
                  <a:pt x="224" y="67"/>
                  <a:pt x="224" y="67"/>
                </a:cubicBezTo>
                <a:cubicBezTo>
                  <a:pt x="225" y="67"/>
                  <a:pt x="226" y="67"/>
                  <a:pt x="227" y="67"/>
                </a:cubicBezTo>
                <a:cubicBezTo>
                  <a:pt x="227" y="67"/>
                  <a:pt x="226" y="67"/>
                  <a:pt x="227" y="68"/>
                </a:cubicBezTo>
                <a:cubicBezTo>
                  <a:pt x="229" y="68"/>
                  <a:pt x="231" y="68"/>
                  <a:pt x="234" y="68"/>
                </a:cubicBezTo>
                <a:cubicBezTo>
                  <a:pt x="234" y="67"/>
                  <a:pt x="234" y="67"/>
                  <a:pt x="234" y="67"/>
                </a:cubicBezTo>
                <a:cubicBezTo>
                  <a:pt x="235" y="67"/>
                  <a:pt x="235" y="67"/>
                  <a:pt x="235" y="68"/>
                </a:cubicBezTo>
                <a:cubicBezTo>
                  <a:pt x="236" y="67"/>
                  <a:pt x="235" y="67"/>
                  <a:pt x="236" y="67"/>
                </a:cubicBezTo>
                <a:cubicBezTo>
                  <a:pt x="236" y="66"/>
                  <a:pt x="235" y="66"/>
                  <a:pt x="235" y="66"/>
                </a:cubicBezTo>
                <a:cubicBezTo>
                  <a:pt x="234" y="66"/>
                  <a:pt x="234" y="67"/>
                  <a:pt x="233" y="67"/>
                </a:cubicBezTo>
                <a:cubicBezTo>
                  <a:pt x="233" y="67"/>
                  <a:pt x="233" y="67"/>
                  <a:pt x="233" y="66"/>
                </a:cubicBezTo>
                <a:cubicBezTo>
                  <a:pt x="232" y="67"/>
                  <a:pt x="232" y="67"/>
                  <a:pt x="231" y="66"/>
                </a:cubicBezTo>
                <a:cubicBezTo>
                  <a:pt x="233" y="65"/>
                  <a:pt x="236" y="67"/>
                  <a:pt x="237" y="64"/>
                </a:cubicBezTo>
                <a:cubicBezTo>
                  <a:pt x="238" y="65"/>
                  <a:pt x="239" y="66"/>
                  <a:pt x="242" y="65"/>
                </a:cubicBezTo>
                <a:cubicBezTo>
                  <a:pt x="241" y="65"/>
                  <a:pt x="241" y="65"/>
                  <a:pt x="240" y="65"/>
                </a:cubicBezTo>
                <a:cubicBezTo>
                  <a:pt x="241" y="63"/>
                  <a:pt x="242" y="65"/>
                  <a:pt x="242" y="65"/>
                </a:cubicBezTo>
                <a:cubicBezTo>
                  <a:pt x="243" y="65"/>
                  <a:pt x="243" y="65"/>
                  <a:pt x="243" y="65"/>
                </a:cubicBezTo>
                <a:cubicBezTo>
                  <a:pt x="242" y="65"/>
                  <a:pt x="242" y="66"/>
                  <a:pt x="242" y="67"/>
                </a:cubicBezTo>
                <a:cubicBezTo>
                  <a:pt x="241" y="66"/>
                  <a:pt x="240" y="66"/>
                  <a:pt x="239" y="66"/>
                </a:cubicBezTo>
                <a:cubicBezTo>
                  <a:pt x="239" y="67"/>
                  <a:pt x="240" y="67"/>
                  <a:pt x="240" y="67"/>
                </a:cubicBezTo>
                <a:cubicBezTo>
                  <a:pt x="240" y="67"/>
                  <a:pt x="239" y="67"/>
                  <a:pt x="239" y="67"/>
                </a:cubicBezTo>
                <a:cubicBezTo>
                  <a:pt x="240" y="68"/>
                  <a:pt x="240" y="67"/>
                  <a:pt x="241" y="68"/>
                </a:cubicBezTo>
                <a:cubicBezTo>
                  <a:pt x="240" y="70"/>
                  <a:pt x="241" y="72"/>
                  <a:pt x="240" y="74"/>
                </a:cubicBezTo>
                <a:cubicBezTo>
                  <a:pt x="238" y="74"/>
                  <a:pt x="238" y="73"/>
                  <a:pt x="236" y="74"/>
                </a:cubicBezTo>
                <a:cubicBezTo>
                  <a:pt x="236" y="74"/>
                  <a:pt x="235" y="74"/>
                  <a:pt x="235" y="73"/>
                </a:cubicBezTo>
                <a:cubicBezTo>
                  <a:pt x="231" y="75"/>
                  <a:pt x="227" y="74"/>
                  <a:pt x="223" y="75"/>
                </a:cubicBezTo>
                <a:cubicBezTo>
                  <a:pt x="222" y="74"/>
                  <a:pt x="220" y="74"/>
                  <a:pt x="219" y="75"/>
                </a:cubicBezTo>
                <a:cubicBezTo>
                  <a:pt x="217" y="74"/>
                  <a:pt x="214" y="75"/>
                  <a:pt x="212" y="75"/>
                </a:cubicBezTo>
                <a:cubicBezTo>
                  <a:pt x="212" y="75"/>
                  <a:pt x="211" y="75"/>
                  <a:pt x="211" y="75"/>
                </a:cubicBezTo>
                <a:cubicBezTo>
                  <a:pt x="211" y="75"/>
                  <a:pt x="211" y="75"/>
                  <a:pt x="211" y="75"/>
                </a:cubicBezTo>
                <a:cubicBezTo>
                  <a:pt x="208" y="76"/>
                  <a:pt x="205" y="75"/>
                  <a:pt x="202" y="76"/>
                </a:cubicBezTo>
                <a:cubicBezTo>
                  <a:pt x="202" y="76"/>
                  <a:pt x="201" y="76"/>
                  <a:pt x="201" y="75"/>
                </a:cubicBezTo>
                <a:cubicBezTo>
                  <a:pt x="200" y="76"/>
                  <a:pt x="198" y="75"/>
                  <a:pt x="198" y="76"/>
                </a:cubicBezTo>
                <a:cubicBezTo>
                  <a:pt x="198" y="77"/>
                  <a:pt x="198" y="76"/>
                  <a:pt x="199" y="76"/>
                </a:cubicBezTo>
                <a:cubicBezTo>
                  <a:pt x="199" y="76"/>
                  <a:pt x="199" y="77"/>
                  <a:pt x="199" y="77"/>
                </a:cubicBezTo>
                <a:cubicBezTo>
                  <a:pt x="201" y="76"/>
                  <a:pt x="202" y="79"/>
                  <a:pt x="204" y="77"/>
                </a:cubicBezTo>
                <a:cubicBezTo>
                  <a:pt x="205" y="77"/>
                  <a:pt x="206" y="77"/>
                  <a:pt x="207" y="78"/>
                </a:cubicBezTo>
                <a:cubicBezTo>
                  <a:pt x="209" y="77"/>
                  <a:pt x="210" y="78"/>
                  <a:pt x="212" y="77"/>
                </a:cubicBezTo>
                <a:cubicBezTo>
                  <a:pt x="215" y="77"/>
                  <a:pt x="217" y="77"/>
                  <a:pt x="219" y="77"/>
                </a:cubicBezTo>
                <a:cubicBezTo>
                  <a:pt x="220" y="77"/>
                  <a:pt x="222" y="77"/>
                  <a:pt x="224" y="76"/>
                </a:cubicBezTo>
                <a:cubicBezTo>
                  <a:pt x="228" y="77"/>
                  <a:pt x="233" y="76"/>
                  <a:pt x="237" y="76"/>
                </a:cubicBezTo>
                <a:cubicBezTo>
                  <a:pt x="236" y="78"/>
                  <a:pt x="237" y="79"/>
                  <a:pt x="235" y="80"/>
                </a:cubicBezTo>
                <a:cubicBezTo>
                  <a:pt x="235" y="81"/>
                  <a:pt x="235" y="81"/>
                  <a:pt x="236" y="81"/>
                </a:cubicBezTo>
                <a:cubicBezTo>
                  <a:pt x="236" y="82"/>
                  <a:pt x="235" y="82"/>
                  <a:pt x="235" y="82"/>
                </a:cubicBezTo>
                <a:cubicBezTo>
                  <a:pt x="235" y="83"/>
                  <a:pt x="235" y="83"/>
                  <a:pt x="235" y="83"/>
                </a:cubicBezTo>
                <a:cubicBezTo>
                  <a:pt x="234" y="84"/>
                  <a:pt x="233" y="83"/>
                  <a:pt x="232" y="84"/>
                </a:cubicBezTo>
                <a:cubicBezTo>
                  <a:pt x="232" y="85"/>
                  <a:pt x="235" y="84"/>
                  <a:pt x="235" y="84"/>
                </a:cubicBezTo>
                <a:cubicBezTo>
                  <a:pt x="235" y="84"/>
                  <a:pt x="235" y="86"/>
                  <a:pt x="234" y="85"/>
                </a:cubicBezTo>
                <a:cubicBezTo>
                  <a:pt x="234" y="85"/>
                  <a:pt x="235" y="85"/>
                  <a:pt x="235" y="85"/>
                </a:cubicBezTo>
                <a:cubicBezTo>
                  <a:pt x="234" y="85"/>
                  <a:pt x="234" y="85"/>
                  <a:pt x="234" y="85"/>
                </a:cubicBezTo>
                <a:cubicBezTo>
                  <a:pt x="234" y="85"/>
                  <a:pt x="234" y="86"/>
                  <a:pt x="233" y="86"/>
                </a:cubicBezTo>
                <a:cubicBezTo>
                  <a:pt x="233" y="86"/>
                  <a:pt x="233" y="85"/>
                  <a:pt x="232" y="86"/>
                </a:cubicBezTo>
                <a:cubicBezTo>
                  <a:pt x="231" y="87"/>
                  <a:pt x="230" y="85"/>
                  <a:pt x="229" y="86"/>
                </a:cubicBezTo>
                <a:cubicBezTo>
                  <a:pt x="229" y="86"/>
                  <a:pt x="229" y="86"/>
                  <a:pt x="229" y="87"/>
                </a:cubicBezTo>
                <a:cubicBezTo>
                  <a:pt x="228" y="86"/>
                  <a:pt x="227" y="86"/>
                  <a:pt x="227" y="85"/>
                </a:cubicBezTo>
                <a:cubicBezTo>
                  <a:pt x="226" y="86"/>
                  <a:pt x="225" y="86"/>
                  <a:pt x="225" y="85"/>
                </a:cubicBezTo>
                <a:cubicBezTo>
                  <a:pt x="225" y="85"/>
                  <a:pt x="226" y="85"/>
                  <a:pt x="227" y="85"/>
                </a:cubicBezTo>
                <a:cubicBezTo>
                  <a:pt x="226" y="84"/>
                  <a:pt x="226" y="83"/>
                  <a:pt x="225" y="83"/>
                </a:cubicBezTo>
                <a:cubicBezTo>
                  <a:pt x="224" y="84"/>
                  <a:pt x="223" y="84"/>
                  <a:pt x="223" y="85"/>
                </a:cubicBezTo>
                <a:cubicBezTo>
                  <a:pt x="222" y="85"/>
                  <a:pt x="222" y="84"/>
                  <a:pt x="222" y="84"/>
                </a:cubicBezTo>
                <a:cubicBezTo>
                  <a:pt x="222" y="84"/>
                  <a:pt x="221" y="84"/>
                  <a:pt x="221" y="85"/>
                </a:cubicBezTo>
                <a:cubicBezTo>
                  <a:pt x="222" y="86"/>
                  <a:pt x="223" y="85"/>
                  <a:pt x="224" y="86"/>
                </a:cubicBezTo>
                <a:cubicBezTo>
                  <a:pt x="222" y="87"/>
                  <a:pt x="221" y="85"/>
                  <a:pt x="220" y="86"/>
                </a:cubicBezTo>
                <a:cubicBezTo>
                  <a:pt x="219" y="86"/>
                  <a:pt x="218" y="86"/>
                  <a:pt x="218" y="86"/>
                </a:cubicBezTo>
                <a:cubicBezTo>
                  <a:pt x="218" y="86"/>
                  <a:pt x="218" y="85"/>
                  <a:pt x="218" y="85"/>
                </a:cubicBezTo>
                <a:cubicBezTo>
                  <a:pt x="219" y="85"/>
                  <a:pt x="219" y="85"/>
                  <a:pt x="220" y="85"/>
                </a:cubicBezTo>
                <a:cubicBezTo>
                  <a:pt x="220" y="84"/>
                  <a:pt x="220" y="84"/>
                  <a:pt x="219" y="84"/>
                </a:cubicBezTo>
                <a:cubicBezTo>
                  <a:pt x="219" y="84"/>
                  <a:pt x="218" y="85"/>
                  <a:pt x="217" y="85"/>
                </a:cubicBezTo>
                <a:cubicBezTo>
                  <a:pt x="217" y="84"/>
                  <a:pt x="218" y="84"/>
                  <a:pt x="217" y="84"/>
                </a:cubicBezTo>
                <a:cubicBezTo>
                  <a:pt x="216" y="84"/>
                  <a:pt x="215" y="84"/>
                  <a:pt x="214" y="84"/>
                </a:cubicBezTo>
                <a:cubicBezTo>
                  <a:pt x="214" y="84"/>
                  <a:pt x="215" y="84"/>
                  <a:pt x="215" y="84"/>
                </a:cubicBezTo>
                <a:cubicBezTo>
                  <a:pt x="214" y="84"/>
                  <a:pt x="213" y="84"/>
                  <a:pt x="213" y="85"/>
                </a:cubicBezTo>
                <a:cubicBezTo>
                  <a:pt x="212" y="84"/>
                  <a:pt x="211" y="85"/>
                  <a:pt x="211" y="84"/>
                </a:cubicBezTo>
                <a:cubicBezTo>
                  <a:pt x="208" y="85"/>
                  <a:pt x="206" y="85"/>
                  <a:pt x="204" y="85"/>
                </a:cubicBezTo>
                <a:cubicBezTo>
                  <a:pt x="204" y="85"/>
                  <a:pt x="204" y="85"/>
                  <a:pt x="204" y="85"/>
                </a:cubicBezTo>
                <a:cubicBezTo>
                  <a:pt x="204" y="85"/>
                  <a:pt x="204" y="85"/>
                  <a:pt x="204" y="86"/>
                </a:cubicBezTo>
                <a:cubicBezTo>
                  <a:pt x="202" y="86"/>
                  <a:pt x="201" y="84"/>
                  <a:pt x="199" y="85"/>
                </a:cubicBezTo>
                <a:cubicBezTo>
                  <a:pt x="198" y="84"/>
                  <a:pt x="196" y="85"/>
                  <a:pt x="195" y="86"/>
                </a:cubicBezTo>
                <a:cubicBezTo>
                  <a:pt x="195" y="86"/>
                  <a:pt x="196" y="86"/>
                  <a:pt x="196" y="87"/>
                </a:cubicBezTo>
                <a:cubicBezTo>
                  <a:pt x="195" y="87"/>
                  <a:pt x="194" y="87"/>
                  <a:pt x="193" y="87"/>
                </a:cubicBezTo>
                <a:cubicBezTo>
                  <a:pt x="193" y="87"/>
                  <a:pt x="193" y="87"/>
                  <a:pt x="193" y="87"/>
                </a:cubicBezTo>
                <a:cubicBezTo>
                  <a:pt x="193" y="87"/>
                  <a:pt x="192" y="87"/>
                  <a:pt x="192" y="87"/>
                </a:cubicBezTo>
                <a:cubicBezTo>
                  <a:pt x="193" y="86"/>
                  <a:pt x="191" y="85"/>
                  <a:pt x="191" y="84"/>
                </a:cubicBezTo>
                <a:cubicBezTo>
                  <a:pt x="190" y="85"/>
                  <a:pt x="190" y="85"/>
                  <a:pt x="190" y="86"/>
                </a:cubicBezTo>
                <a:cubicBezTo>
                  <a:pt x="190" y="86"/>
                  <a:pt x="190" y="86"/>
                  <a:pt x="191" y="86"/>
                </a:cubicBezTo>
                <a:cubicBezTo>
                  <a:pt x="190" y="86"/>
                  <a:pt x="191" y="87"/>
                  <a:pt x="190" y="87"/>
                </a:cubicBezTo>
                <a:cubicBezTo>
                  <a:pt x="189" y="87"/>
                  <a:pt x="188" y="87"/>
                  <a:pt x="187" y="87"/>
                </a:cubicBezTo>
                <a:cubicBezTo>
                  <a:pt x="187" y="88"/>
                  <a:pt x="188" y="88"/>
                  <a:pt x="187" y="88"/>
                </a:cubicBezTo>
                <a:cubicBezTo>
                  <a:pt x="186" y="88"/>
                  <a:pt x="185" y="88"/>
                  <a:pt x="185" y="88"/>
                </a:cubicBezTo>
                <a:cubicBezTo>
                  <a:pt x="185" y="88"/>
                  <a:pt x="184" y="88"/>
                  <a:pt x="185" y="87"/>
                </a:cubicBezTo>
                <a:cubicBezTo>
                  <a:pt x="184" y="87"/>
                  <a:pt x="184" y="88"/>
                  <a:pt x="184" y="87"/>
                </a:cubicBezTo>
                <a:cubicBezTo>
                  <a:pt x="184" y="87"/>
                  <a:pt x="184" y="88"/>
                  <a:pt x="183" y="88"/>
                </a:cubicBezTo>
                <a:cubicBezTo>
                  <a:pt x="183" y="88"/>
                  <a:pt x="183" y="87"/>
                  <a:pt x="182" y="87"/>
                </a:cubicBezTo>
                <a:cubicBezTo>
                  <a:pt x="182" y="87"/>
                  <a:pt x="181" y="87"/>
                  <a:pt x="181" y="87"/>
                </a:cubicBezTo>
                <a:cubicBezTo>
                  <a:pt x="181" y="87"/>
                  <a:pt x="182" y="87"/>
                  <a:pt x="182" y="87"/>
                </a:cubicBezTo>
                <a:cubicBezTo>
                  <a:pt x="184" y="86"/>
                  <a:pt x="187" y="88"/>
                  <a:pt x="189" y="86"/>
                </a:cubicBezTo>
                <a:cubicBezTo>
                  <a:pt x="188" y="85"/>
                  <a:pt x="188" y="85"/>
                  <a:pt x="188" y="85"/>
                </a:cubicBezTo>
                <a:cubicBezTo>
                  <a:pt x="187" y="85"/>
                  <a:pt x="188" y="85"/>
                  <a:pt x="187" y="85"/>
                </a:cubicBezTo>
                <a:cubicBezTo>
                  <a:pt x="186" y="86"/>
                  <a:pt x="186" y="84"/>
                  <a:pt x="185" y="85"/>
                </a:cubicBezTo>
                <a:cubicBezTo>
                  <a:pt x="185" y="85"/>
                  <a:pt x="186" y="86"/>
                  <a:pt x="185" y="86"/>
                </a:cubicBezTo>
                <a:cubicBezTo>
                  <a:pt x="184" y="86"/>
                  <a:pt x="184" y="85"/>
                  <a:pt x="184" y="86"/>
                </a:cubicBezTo>
                <a:cubicBezTo>
                  <a:pt x="183" y="86"/>
                  <a:pt x="184" y="86"/>
                  <a:pt x="184" y="86"/>
                </a:cubicBezTo>
                <a:cubicBezTo>
                  <a:pt x="183" y="85"/>
                  <a:pt x="182" y="86"/>
                  <a:pt x="182" y="85"/>
                </a:cubicBezTo>
                <a:cubicBezTo>
                  <a:pt x="181" y="85"/>
                  <a:pt x="180" y="85"/>
                  <a:pt x="179" y="86"/>
                </a:cubicBezTo>
                <a:cubicBezTo>
                  <a:pt x="179" y="86"/>
                  <a:pt x="179" y="85"/>
                  <a:pt x="179" y="85"/>
                </a:cubicBezTo>
                <a:cubicBezTo>
                  <a:pt x="178" y="86"/>
                  <a:pt x="177" y="85"/>
                  <a:pt x="176" y="85"/>
                </a:cubicBezTo>
                <a:cubicBezTo>
                  <a:pt x="176" y="86"/>
                  <a:pt x="175" y="86"/>
                  <a:pt x="174" y="86"/>
                </a:cubicBezTo>
                <a:cubicBezTo>
                  <a:pt x="174" y="86"/>
                  <a:pt x="174" y="87"/>
                  <a:pt x="174" y="87"/>
                </a:cubicBezTo>
                <a:cubicBezTo>
                  <a:pt x="174" y="87"/>
                  <a:pt x="175" y="87"/>
                  <a:pt x="175" y="88"/>
                </a:cubicBezTo>
                <a:cubicBezTo>
                  <a:pt x="175" y="88"/>
                  <a:pt x="175" y="88"/>
                  <a:pt x="175" y="89"/>
                </a:cubicBezTo>
                <a:cubicBezTo>
                  <a:pt x="173" y="88"/>
                  <a:pt x="171" y="88"/>
                  <a:pt x="169" y="88"/>
                </a:cubicBezTo>
                <a:cubicBezTo>
                  <a:pt x="170" y="87"/>
                  <a:pt x="170" y="87"/>
                  <a:pt x="172" y="87"/>
                </a:cubicBezTo>
                <a:cubicBezTo>
                  <a:pt x="172" y="86"/>
                  <a:pt x="171" y="86"/>
                  <a:pt x="171" y="86"/>
                </a:cubicBezTo>
                <a:cubicBezTo>
                  <a:pt x="170" y="86"/>
                  <a:pt x="169" y="86"/>
                  <a:pt x="168" y="86"/>
                </a:cubicBezTo>
                <a:cubicBezTo>
                  <a:pt x="168" y="86"/>
                  <a:pt x="168" y="85"/>
                  <a:pt x="168" y="86"/>
                </a:cubicBezTo>
                <a:cubicBezTo>
                  <a:pt x="167" y="86"/>
                  <a:pt x="168" y="87"/>
                  <a:pt x="169" y="88"/>
                </a:cubicBezTo>
                <a:cubicBezTo>
                  <a:pt x="168" y="89"/>
                  <a:pt x="167" y="88"/>
                  <a:pt x="167" y="88"/>
                </a:cubicBezTo>
                <a:cubicBezTo>
                  <a:pt x="168" y="87"/>
                  <a:pt x="166" y="87"/>
                  <a:pt x="166" y="86"/>
                </a:cubicBezTo>
                <a:cubicBezTo>
                  <a:pt x="165" y="86"/>
                  <a:pt x="166" y="87"/>
                  <a:pt x="165" y="87"/>
                </a:cubicBezTo>
                <a:cubicBezTo>
                  <a:pt x="164" y="86"/>
                  <a:pt x="165" y="85"/>
                  <a:pt x="164" y="86"/>
                </a:cubicBezTo>
                <a:cubicBezTo>
                  <a:pt x="164" y="86"/>
                  <a:pt x="164" y="87"/>
                  <a:pt x="164" y="87"/>
                </a:cubicBezTo>
                <a:cubicBezTo>
                  <a:pt x="164" y="87"/>
                  <a:pt x="163" y="86"/>
                  <a:pt x="163" y="87"/>
                </a:cubicBezTo>
                <a:cubicBezTo>
                  <a:pt x="164" y="88"/>
                  <a:pt x="165" y="87"/>
                  <a:pt x="166" y="88"/>
                </a:cubicBezTo>
                <a:cubicBezTo>
                  <a:pt x="166" y="88"/>
                  <a:pt x="165" y="88"/>
                  <a:pt x="165" y="89"/>
                </a:cubicBezTo>
                <a:cubicBezTo>
                  <a:pt x="164" y="88"/>
                  <a:pt x="163" y="88"/>
                  <a:pt x="163" y="89"/>
                </a:cubicBezTo>
                <a:cubicBezTo>
                  <a:pt x="162" y="88"/>
                  <a:pt x="161" y="89"/>
                  <a:pt x="160" y="88"/>
                </a:cubicBezTo>
                <a:cubicBezTo>
                  <a:pt x="160" y="88"/>
                  <a:pt x="161" y="88"/>
                  <a:pt x="161" y="87"/>
                </a:cubicBezTo>
                <a:cubicBezTo>
                  <a:pt x="160" y="87"/>
                  <a:pt x="160" y="87"/>
                  <a:pt x="159" y="87"/>
                </a:cubicBezTo>
                <a:cubicBezTo>
                  <a:pt x="159" y="88"/>
                  <a:pt x="160" y="88"/>
                  <a:pt x="160" y="88"/>
                </a:cubicBezTo>
                <a:cubicBezTo>
                  <a:pt x="159" y="88"/>
                  <a:pt x="158" y="89"/>
                  <a:pt x="158" y="88"/>
                </a:cubicBezTo>
                <a:cubicBezTo>
                  <a:pt x="157" y="88"/>
                  <a:pt x="158" y="87"/>
                  <a:pt x="158" y="87"/>
                </a:cubicBezTo>
                <a:cubicBezTo>
                  <a:pt x="156" y="86"/>
                  <a:pt x="154" y="88"/>
                  <a:pt x="153" y="87"/>
                </a:cubicBezTo>
                <a:cubicBezTo>
                  <a:pt x="152" y="87"/>
                  <a:pt x="151" y="86"/>
                  <a:pt x="149" y="87"/>
                </a:cubicBezTo>
                <a:cubicBezTo>
                  <a:pt x="149" y="87"/>
                  <a:pt x="150" y="86"/>
                  <a:pt x="149" y="86"/>
                </a:cubicBezTo>
                <a:cubicBezTo>
                  <a:pt x="148" y="87"/>
                  <a:pt x="149" y="88"/>
                  <a:pt x="148" y="88"/>
                </a:cubicBezTo>
                <a:cubicBezTo>
                  <a:pt x="148" y="88"/>
                  <a:pt x="147" y="88"/>
                  <a:pt x="147" y="87"/>
                </a:cubicBezTo>
                <a:cubicBezTo>
                  <a:pt x="147" y="87"/>
                  <a:pt x="148" y="87"/>
                  <a:pt x="148" y="87"/>
                </a:cubicBezTo>
                <a:cubicBezTo>
                  <a:pt x="147" y="87"/>
                  <a:pt x="147" y="87"/>
                  <a:pt x="146" y="87"/>
                </a:cubicBezTo>
                <a:cubicBezTo>
                  <a:pt x="146" y="87"/>
                  <a:pt x="146" y="87"/>
                  <a:pt x="145" y="87"/>
                </a:cubicBezTo>
                <a:cubicBezTo>
                  <a:pt x="145" y="87"/>
                  <a:pt x="144" y="87"/>
                  <a:pt x="144" y="87"/>
                </a:cubicBezTo>
                <a:cubicBezTo>
                  <a:pt x="142" y="87"/>
                  <a:pt x="140" y="86"/>
                  <a:pt x="137" y="88"/>
                </a:cubicBezTo>
                <a:cubicBezTo>
                  <a:pt x="136" y="88"/>
                  <a:pt x="135" y="87"/>
                  <a:pt x="136" y="87"/>
                </a:cubicBezTo>
                <a:cubicBezTo>
                  <a:pt x="135" y="87"/>
                  <a:pt x="135" y="87"/>
                  <a:pt x="135" y="88"/>
                </a:cubicBezTo>
                <a:cubicBezTo>
                  <a:pt x="131" y="90"/>
                  <a:pt x="127" y="91"/>
                  <a:pt x="123" y="91"/>
                </a:cubicBezTo>
                <a:cubicBezTo>
                  <a:pt x="123" y="91"/>
                  <a:pt x="123" y="91"/>
                  <a:pt x="123" y="91"/>
                </a:cubicBezTo>
                <a:cubicBezTo>
                  <a:pt x="121" y="93"/>
                  <a:pt x="120" y="93"/>
                  <a:pt x="118" y="93"/>
                </a:cubicBezTo>
                <a:cubicBezTo>
                  <a:pt x="118" y="94"/>
                  <a:pt x="118" y="94"/>
                  <a:pt x="118" y="94"/>
                </a:cubicBezTo>
                <a:cubicBezTo>
                  <a:pt x="116" y="94"/>
                  <a:pt x="114" y="93"/>
                  <a:pt x="112" y="95"/>
                </a:cubicBezTo>
                <a:cubicBezTo>
                  <a:pt x="112" y="95"/>
                  <a:pt x="111" y="94"/>
                  <a:pt x="111" y="94"/>
                </a:cubicBezTo>
                <a:cubicBezTo>
                  <a:pt x="109" y="95"/>
                  <a:pt x="108" y="94"/>
                  <a:pt x="106" y="95"/>
                </a:cubicBezTo>
                <a:cubicBezTo>
                  <a:pt x="106" y="95"/>
                  <a:pt x="106" y="95"/>
                  <a:pt x="105" y="94"/>
                </a:cubicBezTo>
                <a:cubicBezTo>
                  <a:pt x="104" y="96"/>
                  <a:pt x="103" y="94"/>
                  <a:pt x="101" y="96"/>
                </a:cubicBezTo>
                <a:cubicBezTo>
                  <a:pt x="100" y="95"/>
                  <a:pt x="99" y="96"/>
                  <a:pt x="97" y="96"/>
                </a:cubicBezTo>
                <a:cubicBezTo>
                  <a:pt x="98" y="97"/>
                  <a:pt x="99" y="97"/>
                  <a:pt x="100" y="97"/>
                </a:cubicBezTo>
                <a:cubicBezTo>
                  <a:pt x="100" y="97"/>
                  <a:pt x="101" y="98"/>
                  <a:pt x="101" y="98"/>
                </a:cubicBezTo>
                <a:cubicBezTo>
                  <a:pt x="104" y="96"/>
                  <a:pt x="106" y="97"/>
                  <a:pt x="108" y="97"/>
                </a:cubicBezTo>
                <a:cubicBezTo>
                  <a:pt x="110" y="97"/>
                  <a:pt x="112" y="98"/>
                  <a:pt x="113" y="96"/>
                </a:cubicBezTo>
                <a:cubicBezTo>
                  <a:pt x="113" y="96"/>
                  <a:pt x="113" y="97"/>
                  <a:pt x="114" y="97"/>
                </a:cubicBezTo>
                <a:cubicBezTo>
                  <a:pt x="115" y="96"/>
                  <a:pt x="117" y="96"/>
                  <a:pt x="119" y="96"/>
                </a:cubicBezTo>
                <a:cubicBezTo>
                  <a:pt x="122" y="95"/>
                  <a:pt x="125" y="96"/>
                  <a:pt x="128" y="95"/>
                </a:cubicBezTo>
                <a:cubicBezTo>
                  <a:pt x="131" y="95"/>
                  <a:pt x="134" y="95"/>
                  <a:pt x="137" y="95"/>
                </a:cubicBezTo>
                <a:cubicBezTo>
                  <a:pt x="137" y="95"/>
                  <a:pt x="137" y="94"/>
                  <a:pt x="138" y="94"/>
                </a:cubicBezTo>
                <a:cubicBezTo>
                  <a:pt x="138" y="94"/>
                  <a:pt x="139" y="94"/>
                  <a:pt x="140" y="94"/>
                </a:cubicBezTo>
                <a:cubicBezTo>
                  <a:pt x="141" y="94"/>
                  <a:pt x="141" y="94"/>
                  <a:pt x="141" y="94"/>
                </a:cubicBezTo>
                <a:cubicBezTo>
                  <a:pt x="142" y="94"/>
                  <a:pt x="142" y="94"/>
                  <a:pt x="142" y="94"/>
                </a:cubicBezTo>
                <a:cubicBezTo>
                  <a:pt x="143" y="94"/>
                  <a:pt x="143" y="94"/>
                  <a:pt x="143" y="94"/>
                </a:cubicBezTo>
                <a:cubicBezTo>
                  <a:pt x="145" y="94"/>
                  <a:pt x="147" y="95"/>
                  <a:pt x="148" y="93"/>
                </a:cubicBezTo>
                <a:cubicBezTo>
                  <a:pt x="149" y="94"/>
                  <a:pt x="150" y="94"/>
                  <a:pt x="151" y="94"/>
                </a:cubicBezTo>
                <a:cubicBezTo>
                  <a:pt x="151" y="94"/>
                  <a:pt x="152" y="92"/>
                  <a:pt x="153" y="93"/>
                </a:cubicBezTo>
                <a:cubicBezTo>
                  <a:pt x="153" y="93"/>
                  <a:pt x="152" y="93"/>
                  <a:pt x="153" y="93"/>
                </a:cubicBezTo>
                <a:cubicBezTo>
                  <a:pt x="153" y="93"/>
                  <a:pt x="153" y="93"/>
                  <a:pt x="154" y="93"/>
                </a:cubicBezTo>
                <a:cubicBezTo>
                  <a:pt x="155" y="95"/>
                  <a:pt x="157" y="93"/>
                  <a:pt x="158" y="94"/>
                </a:cubicBezTo>
                <a:cubicBezTo>
                  <a:pt x="159" y="93"/>
                  <a:pt x="161" y="94"/>
                  <a:pt x="162" y="93"/>
                </a:cubicBezTo>
                <a:cubicBezTo>
                  <a:pt x="163" y="94"/>
                  <a:pt x="165" y="93"/>
                  <a:pt x="165" y="94"/>
                </a:cubicBezTo>
                <a:cubicBezTo>
                  <a:pt x="166" y="94"/>
                  <a:pt x="166" y="93"/>
                  <a:pt x="166" y="94"/>
                </a:cubicBezTo>
                <a:cubicBezTo>
                  <a:pt x="166" y="94"/>
                  <a:pt x="166" y="94"/>
                  <a:pt x="165" y="94"/>
                </a:cubicBezTo>
                <a:cubicBezTo>
                  <a:pt x="162" y="94"/>
                  <a:pt x="160" y="93"/>
                  <a:pt x="157" y="95"/>
                </a:cubicBezTo>
                <a:cubicBezTo>
                  <a:pt x="157" y="94"/>
                  <a:pt x="156" y="95"/>
                  <a:pt x="156" y="94"/>
                </a:cubicBezTo>
                <a:cubicBezTo>
                  <a:pt x="155" y="95"/>
                  <a:pt x="153" y="94"/>
                  <a:pt x="152" y="95"/>
                </a:cubicBezTo>
                <a:cubicBezTo>
                  <a:pt x="152" y="95"/>
                  <a:pt x="151" y="95"/>
                  <a:pt x="151" y="95"/>
                </a:cubicBezTo>
                <a:cubicBezTo>
                  <a:pt x="150" y="95"/>
                  <a:pt x="149" y="95"/>
                  <a:pt x="149" y="95"/>
                </a:cubicBezTo>
                <a:cubicBezTo>
                  <a:pt x="148" y="94"/>
                  <a:pt x="147" y="95"/>
                  <a:pt x="146" y="96"/>
                </a:cubicBezTo>
                <a:cubicBezTo>
                  <a:pt x="146" y="96"/>
                  <a:pt x="145" y="95"/>
                  <a:pt x="145" y="95"/>
                </a:cubicBezTo>
                <a:cubicBezTo>
                  <a:pt x="145" y="96"/>
                  <a:pt x="145" y="96"/>
                  <a:pt x="145" y="95"/>
                </a:cubicBezTo>
                <a:cubicBezTo>
                  <a:pt x="144" y="96"/>
                  <a:pt x="144" y="95"/>
                  <a:pt x="143" y="95"/>
                </a:cubicBezTo>
                <a:cubicBezTo>
                  <a:pt x="143" y="95"/>
                  <a:pt x="143" y="95"/>
                  <a:pt x="142" y="95"/>
                </a:cubicBezTo>
                <a:cubicBezTo>
                  <a:pt x="142" y="96"/>
                  <a:pt x="143" y="96"/>
                  <a:pt x="143" y="96"/>
                </a:cubicBezTo>
                <a:cubicBezTo>
                  <a:pt x="137" y="97"/>
                  <a:pt x="132" y="98"/>
                  <a:pt x="127" y="98"/>
                </a:cubicBezTo>
                <a:cubicBezTo>
                  <a:pt x="125" y="99"/>
                  <a:pt x="124" y="98"/>
                  <a:pt x="123" y="98"/>
                </a:cubicBezTo>
                <a:cubicBezTo>
                  <a:pt x="122" y="99"/>
                  <a:pt x="123" y="99"/>
                  <a:pt x="122" y="99"/>
                </a:cubicBezTo>
                <a:cubicBezTo>
                  <a:pt x="121" y="100"/>
                  <a:pt x="120" y="98"/>
                  <a:pt x="119" y="99"/>
                </a:cubicBezTo>
                <a:cubicBezTo>
                  <a:pt x="118" y="99"/>
                  <a:pt x="118" y="99"/>
                  <a:pt x="118" y="100"/>
                </a:cubicBezTo>
                <a:cubicBezTo>
                  <a:pt x="117" y="99"/>
                  <a:pt x="117" y="99"/>
                  <a:pt x="116" y="99"/>
                </a:cubicBezTo>
                <a:cubicBezTo>
                  <a:pt x="115" y="98"/>
                  <a:pt x="113" y="99"/>
                  <a:pt x="112" y="99"/>
                </a:cubicBezTo>
                <a:cubicBezTo>
                  <a:pt x="111" y="101"/>
                  <a:pt x="108" y="101"/>
                  <a:pt x="106" y="100"/>
                </a:cubicBezTo>
                <a:cubicBezTo>
                  <a:pt x="106" y="100"/>
                  <a:pt x="107" y="101"/>
                  <a:pt x="106" y="101"/>
                </a:cubicBezTo>
                <a:cubicBezTo>
                  <a:pt x="105" y="101"/>
                  <a:pt x="104" y="99"/>
                  <a:pt x="103" y="99"/>
                </a:cubicBezTo>
                <a:cubicBezTo>
                  <a:pt x="101" y="100"/>
                  <a:pt x="99" y="100"/>
                  <a:pt x="97" y="99"/>
                </a:cubicBezTo>
                <a:cubicBezTo>
                  <a:pt x="97" y="98"/>
                  <a:pt x="98" y="97"/>
                  <a:pt x="97" y="96"/>
                </a:cubicBezTo>
                <a:cubicBezTo>
                  <a:pt x="96" y="96"/>
                  <a:pt x="95" y="96"/>
                  <a:pt x="94" y="96"/>
                </a:cubicBezTo>
                <a:cubicBezTo>
                  <a:pt x="94" y="96"/>
                  <a:pt x="94" y="97"/>
                  <a:pt x="94" y="97"/>
                </a:cubicBezTo>
                <a:cubicBezTo>
                  <a:pt x="93" y="97"/>
                  <a:pt x="93" y="96"/>
                  <a:pt x="92" y="96"/>
                </a:cubicBezTo>
                <a:cubicBezTo>
                  <a:pt x="91" y="97"/>
                  <a:pt x="90" y="96"/>
                  <a:pt x="90" y="96"/>
                </a:cubicBezTo>
                <a:cubicBezTo>
                  <a:pt x="87" y="97"/>
                  <a:pt x="85" y="96"/>
                  <a:pt x="83" y="97"/>
                </a:cubicBezTo>
                <a:cubicBezTo>
                  <a:pt x="82" y="97"/>
                  <a:pt x="82" y="97"/>
                  <a:pt x="82" y="97"/>
                </a:cubicBezTo>
                <a:cubicBezTo>
                  <a:pt x="78" y="97"/>
                  <a:pt x="75" y="97"/>
                  <a:pt x="71" y="97"/>
                </a:cubicBezTo>
                <a:cubicBezTo>
                  <a:pt x="71" y="96"/>
                  <a:pt x="70" y="97"/>
                  <a:pt x="69" y="96"/>
                </a:cubicBezTo>
                <a:cubicBezTo>
                  <a:pt x="69" y="97"/>
                  <a:pt x="69" y="97"/>
                  <a:pt x="68" y="97"/>
                </a:cubicBezTo>
                <a:cubicBezTo>
                  <a:pt x="67" y="96"/>
                  <a:pt x="67" y="96"/>
                  <a:pt x="65" y="97"/>
                </a:cubicBezTo>
                <a:cubicBezTo>
                  <a:pt x="63" y="97"/>
                  <a:pt x="61" y="96"/>
                  <a:pt x="59" y="98"/>
                </a:cubicBezTo>
                <a:cubicBezTo>
                  <a:pt x="57" y="98"/>
                  <a:pt x="54" y="99"/>
                  <a:pt x="52" y="98"/>
                </a:cubicBezTo>
                <a:cubicBezTo>
                  <a:pt x="50" y="99"/>
                  <a:pt x="48" y="101"/>
                  <a:pt x="46" y="102"/>
                </a:cubicBezTo>
                <a:cubicBezTo>
                  <a:pt x="46" y="102"/>
                  <a:pt x="46" y="102"/>
                  <a:pt x="46" y="102"/>
                </a:cubicBezTo>
                <a:cubicBezTo>
                  <a:pt x="44" y="103"/>
                  <a:pt x="44" y="105"/>
                  <a:pt x="43" y="106"/>
                </a:cubicBezTo>
                <a:cubicBezTo>
                  <a:pt x="43" y="106"/>
                  <a:pt x="43" y="106"/>
                  <a:pt x="43" y="107"/>
                </a:cubicBezTo>
                <a:cubicBezTo>
                  <a:pt x="42" y="107"/>
                  <a:pt x="42" y="107"/>
                  <a:pt x="42" y="107"/>
                </a:cubicBezTo>
                <a:cubicBezTo>
                  <a:pt x="43" y="107"/>
                  <a:pt x="45" y="107"/>
                  <a:pt x="47" y="107"/>
                </a:cubicBezTo>
                <a:cubicBezTo>
                  <a:pt x="47" y="107"/>
                  <a:pt x="47" y="107"/>
                  <a:pt x="47" y="108"/>
                </a:cubicBezTo>
                <a:cubicBezTo>
                  <a:pt x="47" y="107"/>
                  <a:pt x="47" y="108"/>
                  <a:pt x="47" y="108"/>
                </a:cubicBezTo>
                <a:cubicBezTo>
                  <a:pt x="47" y="108"/>
                  <a:pt x="47" y="108"/>
                  <a:pt x="47" y="107"/>
                </a:cubicBezTo>
                <a:cubicBezTo>
                  <a:pt x="46" y="108"/>
                  <a:pt x="46" y="108"/>
                  <a:pt x="46" y="108"/>
                </a:cubicBezTo>
                <a:cubicBezTo>
                  <a:pt x="47" y="108"/>
                  <a:pt x="45" y="109"/>
                  <a:pt x="45" y="109"/>
                </a:cubicBezTo>
                <a:cubicBezTo>
                  <a:pt x="46" y="111"/>
                  <a:pt x="49" y="110"/>
                  <a:pt x="50" y="111"/>
                </a:cubicBezTo>
                <a:cubicBezTo>
                  <a:pt x="51" y="111"/>
                  <a:pt x="51" y="110"/>
                  <a:pt x="52" y="111"/>
                </a:cubicBezTo>
                <a:cubicBezTo>
                  <a:pt x="51" y="112"/>
                  <a:pt x="50" y="111"/>
                  <a:pt x="50" y="112"/>
                </a:cubicBezTo>
                <a:cubicBezTo>
                  <a:pt x="50" y="114"/>
                  <a:pt x="52" y="113"/>
                  <a:pt x="53" y="113"/>
                </a:cubicBezTo>
                <a:cubicBezTo>
                  <a:pt x="53" y="114"/>
                  <a:pt x="51" y="114"/>
                  <a:pt x="50" y="115"/>
                </a:cubicBezTo>
                <a:cubicBezTo>
                  <a:pt x="51" y="116"/>
                  <a:pt x="50" y="116"/>
                  <a:pt x="51" y="117"/>
                </a:cubicBezTo>
                <a:cubicBezTo>
                  <a:pt x="51" y="117"/>
                  <a:pt x="51" y="117"/>
                  <a:pt x="52" y="117"/>
                </a:cubicBezTo>
                <a:cubicBezTo>
                  <a:pt x="56" y="118"/>
                  <a:pt x="60" y="116"/>
                  <a:pt x="64" y="116"/>
                </a:cubicBezTo>
                <a:cubicBezTo>
                  <a:pt x="64" y="115"/>
                  <a:pt x="65" y="116"/>
                  <a:pt x="66" y="116"/>
                </a:cubicBezTo>
                <a:cubicBezTo>
                  <a:pt x="65" y="117"/>
                  <a:pt x="64" y="117"/>
                  <a:pt x="64" y="116"/>
                </a:cubicBezTo>
                <a:cubicBezTo>
                  <a:pt x="62" y="116"/>
                  <a:pt x="60" y="117"/>
                  <a:pt x="58" y="118"/>
                </a:cubicBezTo>
                <a:cubicBezTo>
                  <a:pt x="58" y="118"/>
                  <a:pt x="57" y="117"/>
                  <a:pt x="56" y="117"/>
                </a:cubicBezTo>
                <a:cubicBezTo>
                  <a:pt x="55" y="117"/>
                  <a:pt x="53" y="118"/>
                  <a:pt x="52" y="119"/>
                </a:cubicBezTo>
                <a:cubicBezTo>
                  <a:pt x="52" y="121"/>
                  <a:pt x="56" y="120"/>
                  <a:pt x="58" y="120"/>
                </a:cubicBezTo>
                <a:cubicBezTo>
                  <a:pt x="59" y="120"/>
                  <a:pt x="61" y="120"/>
                  <a:pt x="62" y="120"/>
                </a:cubicBezTo>
                <a:cubicBezTo>
                  <a:pt x="62" y="120"/>
                  <a:pt x="63" y="119"/>
                  <a:pt x="63" y="119"/>
                </a:cubicBezTo>
                <a:cubicBezTo>
                  <a:pt x="64" y="119"/>
                  <a:pt x="65" y="120"/>
                  <a:pt x="66" y="119"/>
                </a:cubicBezTo>
                <a:cubicBezTo>
                  <a:pt x="68" y="119"/>
                  <a:pt x="71" y="119"/>
                  <a:pt x="73" y="118"/>
                </a:cubicBezTo>
                <a:cubicBezTo>
                  <a:pt x="74" y="118"/>
                  <a:pt x="74" y="119"/>
                  <a:pt x="74" y="119"/>
                </a:cubicBezTo>
                <a:cubicBezTo>
                  <a:pt x="76" y="117"/>
                  <a:pt x="78" y="119"/>
                  <a:pt x="80" y="118"/>
                </a:cubicBezTo>
                <a:cubicBezTo>
                  <a:pt x="82" y="118"/>
                  <a:pt x="83" y="117"/>
                  <a:pt x="84" y="117"/>
                </a:cubicBezTo>
                <a:cubicBezTo>
                  <a:pt x="84" y="116"/>
                  <a:pt x="84" y="116"/>
                  <a:pt x="84" y="115"/>
                </a:cubicBezTo>
                <a:cubicBezTo>
                  <a:pt x="85" y="114"/>
                  <a:pt x="87" y="114"/>
                  <a:pt x="88" y="113"/>
                </a:cubicBezTo>
                <a:cubicBezTo>
                  <a:pt x="88" y="113"/>
                  <a:pt x="89" y="114"/>
                  <a:pt x="89" y="114"/>
                </a:cubicBezTo>
                <a:cubicBezTo>
                  <a:pt x="91" y="114"/>
                  <a:pt x="93" y="114"/>
                  <a:pt x="96" y="113"/>
                </a:cubicBezTo>
                <a:cubicBezTo>
                  <a:pt x="98" y="114"/>
                  <a:pt x="100" y="113"/>
                  <a:pt x="103" y="113"/>
                </a:cubicBezTo>
                <a:cubicBezTo>
                  <a:pt x="103" y="113"/>
                  <a:pt x="104" y="113"/>
                  <a:pt x="105" y="113"/>
                </a:cubicBezTo>
                <a:cubicBezTo>
                  <a:pt x="105" y="113"/>
                  <a:pt x="106" y="113"/>
                  <a:pt x="106" y="113"/>
                </a:cubicBezTo>
                <a:cubicBezTo>
                  <a:pt x="106" y="113"/>
                  <a:pt x="107" y="113"/>
                  <a:pt x="107" y="112"/>
                </a:cubicBezTo>
                <a:cubicBezTo>
                  <a:pt x="108" y="113"/>
                  <a:pt x="109" y="113"/>
                  <a:pt x="110" y="112"/>
                </a:cubicBezTo>
                <a:cubicBezTo>
                  <a:pt x="110" y="112"/>
                  <a:pt x="110" y="111"/>
                  <a:pt x="110" y="111"/>
                </a:cubicBezTo>
                <a:cubicBezTo>
                  <a:pt x="108" y="110"/>
                  <a:pt x="106" y="107"/>
                  <a:pt x="109" y="105"/>
                </a:cubicBezTo>
                <a:cubicBezTo>
                  <a:pt x="109" y="105"/>
                  <a:pt x="110" y="106"/>
                  <a:pt x="110" y="106"/>
                </a:cubicBezTo>
                <a:cubicBezTo>
                  <a:pt x="111" y="105"/>
                  <a:pt x="112" y="105"/>
                  <a:pt x="112" y="105"/>
                </a:cubicBezTo>
                <a:cubicBezTo>
                  <a:pt x="114" y="105"/>
                  <a:pt x="117" y="105"/>
                  <a:pt x="119" y="105"/>
                </a:cubicBezTo>
                <a:cubicBezTo>
                  <a:pt x="122" y="105"/>
                  <a:pt x="125" y="104"/>
                  <a:pt x="127" y="104"/>
                </a:cubicBezTo>
                <a:cubicBezTo>
                  <a:pt x="127" y="103"/>
                  <a:pt x="129" y="104"/>
                  <a:pt x="130" y="104"/>
                </a:cubicBezTo>
                <a:cubicBezTo>
                  <a:pt x="133" y="102"/>
                  <a:pt x="138" y="106"/>
                  <a:pt x="141" y="103"/>
                </a:cubicBezTo>
                <a:cubicBezTo>
                  <a:pt x="141" y="104"/>
                  <a:pt x="142" y="103"/>
                  <a:pt x="142" y="104"/>
                </a:cubicBezTo>
                <a:cubicBezTo>
                  <a:pt x="144" y="102"/>
                  <a:pt x="146" y="104"/>
                  <a:pt x="148" y="103"/>
                </a:cubicBezTo>
                <a:cubicBezTo>
                  <a:pt x="149" y="103"/>
                  <a:pt x="150" y="103"/>
                  <a:pt x="152" y="103"/>
                </a:cubicBezTo>
                <a:cubicBezTo>
                  <a:pt x="152" y="103"/>
                  <a:pt x="152" y="103"/>
                  <a:pt x="152" y="103"/>
                </a:cubicBezTo>
                <a:cubicBezTo>
                  <a:pt x="153" y="103"/>
                  <a:pt x="152" y="103"/>
                  <a:pt x="153" y="104"/>
                </a:cubicBezTo>
                <a:cubicBezTo>
                  <a:pt x="153" y="103"/>
                  <a:pt x="154" y="103"/>
                  <a:pt x="155" y="104"/>
                </a:cubicBezTo>
                <a:cubicBezTo>
                  <a:pt x="157" y="103"/>
                  <a:pt x="159" y="105"/>
                  <a:pt x="161" y="104"/>
                </a:cubicBezTo>
                <a:cubicBezTo>
                  <a:pt x="162" y="105"/>
                  <a:pt x="163" y="104"/>
                  <a:pt x="163" y="104"/>
                </a:cubicBezTo>
                <a:cubicBezTo>
                  <a:pt x="164" y="105"/>
                  <a:pt x="164" y="104"/>
                  <a:pt x="164" y="105"/>
                </a:cubicBezTo>
                <a:cubicBezTo>
                  <a:pt x="165" y="105"/>
                  <a:pt x="166" y="105"/>
                  <a:pt x="167" y="104"/>
                </a:cubicBezTo>
                <a:cubicBezTo>
                  <a:pt x="168" y="104"/>
                  <a:pt x="169" y="105"/>
                  <a:pt x="170" y="104"/>
                </a:cubicBezTo>
                <a:cubicBezTo>
                  <a:pt x="170" y="104"/>
                  <a:pt x="170" y="104"/>
                  <a:pt x="170" y="105"/>
                </a:cubicBezTo>
                <a:cubicBezTo>
                  <a:pt x="171" y="104"/>
                  <a:pt x="172" y="105"/>
                  <a:pt x="172" y="104"/>
                </a:cubicBezTo>
                <a:cubicBezTo>
                  <a:pt x="172" y="104"/>
                  <a:pt x="173" y="104"/>
                  <a:pt x="173" y="105"/>
                </a:cubicBezTo>
                <a:cubicBezTo>
                  <a:pt x="172" y="105"/>
                  <a:pt x="171" y="105"/>
                  <a:pt x="170" y="105"/>
                </a:cubicBezTo>
                <a:cubicBezTo>
                  <a:pt x="173" y="107"/>
                  <a:pt x="177" y="105"/>
                  <a:pt x="180" y="106"/>
                </a:cubicBezTo>
                <a:cubicBezTo>
                  <a:pt x="179" y="106"/>
                  <a:pt x="177" y="106"/>
                  <a:pt x="176" y="106"/>
                </a:cubicBezTo>
                <a:cubicBezTo>
                  <a:pt x="176" y="107"/>
                  <a:pt x="175" y="107"/>
                  <a:pt x="174" y="107"/>
                </a:cubicBezTo>
                <a:cubicBezTo>
                  <a:pt x="174" y="107"/>
                  <a:pt x="174" y="107"/>
                  <a:pt x="174" y="107"/>
                </a:cubicBezTo>
                <a:cubicBezTo>
                  <a:pt x="173" y="107"/>
                  <a:pt x="173" y="107"/>
                  <a:pt x="173" y="107"/>
                </a:cubicBezTo>
                <a:cubicBezTo>
                  <a:pt x="169" y="107"/>
                  <a:pt x="165" y="108"/>
                  <a:pt x="162" y="107"/>
                </a:cubicBezTo>
                <a:cubicBezTo>
                  <a:pt x="162" y="107"/>
                  <a:pt x="162" y="107"/>
                  <a:pt x="161" y="107"/>
                </a:cubicBezTo>
                <a:cubicBezTo>
                  <a:pt x="161" y="107"/>
                  <a:pt x="161" y="108"/>
                  <a:pt x="160" y="108"/>
                </a:cubicBezTo>
                <a:cubicBezTo>
                  <a:pt x="160" y="109"/>
                  <a:pt x="161" y="108"/>
                  <a:pt x="161" y="108"/>
                </a:cubicBezTo>
                <a:cubicBezTo>
                  <a:pt x="161" y="109"/>
                  <a:pt x="160" y="108"/>
                  <a:pt x="160" y="109"/>
                </a:cubicBezTo>
                <a:cubicBezTo>
                  <a:pt x="160" y="109"/>
                  <a:pt x="160" y="109"/>
                  <a:pt x="160" y="110"/>
                </a:cubicBezTo>
                <a:cubicBezTo>
                  <a:pt x="169" y="109"/>
                  <a:pt x="178" y="109"/>
                  <a:pt x="187" y="108"/>
                </a:cubicBezTo>
                <a:cubicBezTo>
                  <a:pt x="187" y="108"/>
                  <a:pt x="186" y="108"/>
                  <a:pt x="187" y="108"/>
                </a:cubicBezTo>
                <a:cubicBezTo>
                  <a:pt x="188" y="108"/>
                  <a:pt x="189" y="107"/>
                  <a:pt x="189" y="107"/>
                </a:cubicBezTo>
                <a:cubicBezTo>
                  <a:pt x="189" y="108"/>
                  <a:pt x="188" y="108"/>
                  <a:pt x="188" y="108"/>
                </a:cubicBezTo>
                <a:cubicBezTo>
                  <a:pt x="188" y="109"/>
                  <a:pt x="189" y="108"/>
                  <a:pt x="190" y="108"/>
                </a:cubicBezTo>
                <a:cubicBezTo>
                  <a:pt x="191" y="108"/>
                  <a:pt x="190" y="108"/>
                  <a:pt x="191" y="107"/>
                </a:cubicBezTo>
                <a:cubicBezTo>
                  <a:pt x="191" y="108"/>
                  <a:pt x="191" y="107"/>
                  <a:pt x="191" y="107"/>
                </a:cubicBezTo>
                <a:cubicBezTo>
                  <a:pt x="192" y="107"/>
                  <a:pt x="193" y="108"/>
                  <a:pt x="194" y="108"/>
                </a:cubicBezTo>
                <a:cubicBezTo>
                  <a:pt x="194" y="109"/>
                  <a:pt x="194" y="108"/>
                  <a:pt x="195" y="108"/>
                </a:cubicBezTo>
                <a:cubicBezTo>
                  <a:pt x="195" y="108"/>
                  <a:pt x="196" y="108"/>
                  <a:pt x="197" y="108"/>
                </a:cubicBezTo>
                <a:cubicBezTo>
                  <a:pt x="197" y="108"/>
                  <a:pt x="197" y="107"/>
                  <a:pt x="197" y="107"/>
                </a:cubicBezTo>
                <a:cubicBezTo>
                  <a:pt x="198" y="107"/>
                  <a:pt x="198" y="107"/>
                  <a:pt x="198" y="107"/>
                </a:cubicBezTo>
                <a:cubicBezTo>
                  <a:pt x="198" y="107"/>
                  <a:pt x="198" y="108"/>
                  <a:pt x="198" y="108"/>
                </a:cubicBezTo>
                <a:cubicBezTo>
                  <a:pt x="199" y="108"/>
                  <a:pt x="201" y="109"/>
                  <a:pt x="202" y="108"/>
                </a:cubicBezTo>
                <a:cubicBezTo>
                  <a:pt x="202" y="109"/>
                  <a:pt x="203" y="108"/>
                  <a:pt x="204" y="108"/>
                </a:cubicBezTo>
                <a:cubicBezTo>
                  <a:pt x="204" y="108"/>
                  <a:pt x="203" y="108"/>
                  <a:pt x="203" y="107"/>
                </a:cubicBezTo>
                <a:cubicBezTo>
                  <a:pt x="203" y="107"/>
                  <a:pt x="203" y="107"/>
                  <a:pt x="203" y="107"/>
                </a:cubicBezTo>
                <a:cubicBezTo>
                  <a:pt x="203" y="107"/>
                  <a:pt x="203" y="107"/>
                  <a:pt x="203" y="107"/>
                </a:cubicBezTo>
                <a:cubicBezTo>
                  <a:pt x="203" y="107"/>
                  <a:pt x="203" y="107"/>
                  <a:pt x="203" y="107"/>
                </a:cubicBezTo>
                <a:cubicBezTo>
                  <a:pt x="203" y="107"/>
                  <a:pt x="203" y="107"/>
                  <a:pt x="203" y="107"/>
                </a:cubicBezTo>
                <a:cubicBezTo>
                  <a:pt x="204" y="106"/>
                  <a:pt x="206" y="107"/>
                  <a:pt x="206" y="108"/>
                </a:cubicBezTo>
                <a:cubicBezTo>
                  <a:pt x="205" y="107"/>
                  <a:pt x="205" y="107"/>
                  <a:pt x="204" y="108"/>
                </a:cubicBezTo>
                <a:cubicBezTo>
                  <a:pt x="205" y="108"/>
                  <a:pt x="206" y="108"/>
                  <a:pt x="207" y="108"/>
                </a:cubicBezTo>
                <a:cubicBezTo>
                  <a:pt x="207" y="108"/>
                  <a:pt x="206" y="108"/>
                  <a:pt x="206" y="107"/>
                </a:cubicBezTo>
                <a:cubicBezTo>
                  <a:pt x="208" y="107"/>
                  <a:pt x="209" y="106"/>
                  <a:pt x="211" y="107"/>
                </a:cubicBezTo>
                <a:cubicBezTo>
                  <a:pt x="210" y="107"/>
                  <a:pt x="210" y="108"/>
                  <a:pt x="210" y="108"/>
                </a:cubicBezTo>
                <a:cubicBezTo>
                  <a:pt x="210" y="108"/>
                  <a:pt x="211" y="108"/>
                  <a:pt x="211" y="108"/>
                </a:cubicBezTo>
                <a:cubicBezTo>
                  <a:pt x="209" y="110"/>
                  <a:pt x="204" y="109"/>
                  <a:pt x="203" y="112"/>
                </a:cubicBezTo>
                <a:cubicBezTo>
                  <a:pt x="203" y="112"/>
                  <a:pt x="204" y="112"/>
                  <a:pt x="205" y="112"/>
                </a:cubicBezTo>
                <a:cubicBezTo>
                  <a:pt x="205" y="113"/>
                  <a:pt x="203" y="113"/>
                  <a:pt x="203" y="113"/>
                </a:cubicBezTo>
                <a:cubicBezTo>
                  <a:pt x="202" y="113"/>
                  <a:pt x="202" y="114"/>
                  <a:pt x="202" y="114"/>
                </a:cubicBezTo>
                <a:cubicBezTo>
                  <a:pt x="204" y="114"/>
                  <a:pt x="205" y="113"/>
                  <a:pt x="206" y="113"/>
                </a:cubicBezTo>
                <a:cubicBezTo>
                  <a:pt x="207" y="113"/>
                  <a:pt x="207" y="113"/>
                  <a:pt x="208" y="113"/>
                </a:cubicBezTo>
                <a:cubicBezTo>
                  <a:pt x="209" y="113"/>
                  <a:pt x="210" y="112"/>
                  <a:pt x="212" y="112"/>
                </a:cubicBezTo>
                <a:cubicBezTo>
                  <a:pt x="214" y="112"/>
                  <a:pt x="216" y="111"/>
                  <a:pt x="218" y="111"/>
                </a:cubicBezTo>
                <a:cubicBezTo>
                  <a:pt x="215" y="113"/>
                  <a:pt x="210" y="113"/>
                  <a:pt x="208" y="115"/>
                </a:cubicBezTo>
                <a:cubicBezTo>
                  <a:pt x="207" y="115"/>
                  <a:pt x="207" y="115"/>
                  <a:pt x="206" y="116"/>
                </a:cubicBezTo>
                <a:cubicBezTo>
                  <a:pt x="206" y="116"/>
                  <a:pt x="206" y="116"/>
                  <a:pt x="206" y="115"/>
                </a:cubicBezTo>
                <a:cubicBezTo>
                  <a:pt x="203" y="118"/>
                  <a:pt x="201" y="116"/>
                  <a:pt x="199" y="119"/>
                </a:cubicBezTo>
                <a:cubicBezTo>
                  <a:pt x="199" y="118"/>
                  <a:pt x="198" y="118"/>
                  <a:pt x="198" y="118"/>
                </a:cubicBezTo>
                <a:cubicBezTo>
                  <a:pt x="196" y="119"/>
                  <a:pt x="193" y="118"/>
                  <a:pt x="191" y="118"/>
                </a:cubicBezTo>
                <a:cubicBezTo>
                  <a:pt x="191" y="118"/>
                  <a:pt x="191" y="118"/>
                  <a:pt x="191" y="119"/>
                </a:cubicBezTo>
                <a:cubicBezTo>
                  <a:pt x="190" y="118"/>
                  <a:pt x="189" y="118"/>
                  <a:pt x="188" y="118"/>
                </a:cubicBezTo>
                <a:cubicBezTo>
                  <a:pt x="188" y="118"/>
                  <a:pt x="187" y="117"/>
                  <a:pt x="186" y="117"/>
                </a:cubicBezTo>
                <a:cubicBezTo>
                  <a:pt x="187" y="118"/>
                  <a:pt x="187" y="117"/>
                  <a:pt x="187" y="118"/>
                </a:cubicBezTo>
                <a:cubicBezTo>
                  <a:pt x="186" y="119"/>
                  <a:pt x="185" y="118"/>
                  <a:pt x="184" y="117"/>
                </a:cubicBezTo>
                <a:cubicBezTo>
                  <a:pt x="182" y="117"/>
                  <a:pt x="181" y="117"/>
                  <a:pt x="179" y="117"/>
                </a:cubicBezTo>
                <a:cubicBezTo>
                  <a:pt x="179" y="118"/>
                  <a:pt x="181" y="118"/>
                  <a:pt x="181" y="118"/>
                </a:cubicBezTo>
                <a:cubicBezTo>
                  <a:pt x="181" y="119"/>
                  <a:pt x="181" y="119"/>
                  <a:pt x="180" y="120"/>
                </a:cubicBezTo>
                <a:cubicBezTo>
                  <a:pt x="179" y="119"/>
                  <a:pt x="179" y="118"/>
                  <a:pt x="178" y="117"/>
                </a:cubicBezTo>
                <a:cubicBezTo>
                  <a:pt x="177" y="118"/>
                  <a:pt x="175" y="117"/>
                  <a:pt x="175" y="118"/>
                </a:cubicBezTo>
                <a:cubicBezTo>
                  <a:pt x="176" y="118"/>
                  <a:pt x="177" y="118"/>
                  <a:pt x="177" y="118"/>
                </a:cubicBezTo>
                <a:cubicBezTo>
                  <a:pt x="177" y="119"/>
                  <a:pt x="177" y="119"/>
                  <a:pt x="177" y="119"/>
                </a:cubicBezTo>
                <a:cubicBezTo>
                  <a:pt x="176" y="119"/>
                  <a:pt x="175" y="119"/>
                  <a:pt x="174" y="118"/>
                </a:cubicBezTo>
                <a:cubicBezTo>
                  <a:pt x="174" y="118"/>
                  <a:pt x="174" y="118"/>
                  <a:pt x="173" y="118"/>
                </a:cubicBezTo>
                <a:cubicBezTo>
                  <a:pt x="173" y="118"/>
                  <a:pt x="173" y="118"/>
                  <a:pt x="172" y="118"/>
                </a:cubicBezTo>
                <a:cubicBezTo>
                  <a:pt x="170" y="118"/>
                  <a:pt x="168" y="117"/>
                  <a:pt x="167" y="118"/>
                </a:cubicBezTo>
                <a:cubicBezTo>
                  <a:pt x="167" y="119"/>
                  <a:pt x="168" y="118"/>
                  <a:pt x="168" y="119"/>
                </a:cubicBezTo>
                <a:cubicBezTo>
                  <a:pt x="163" y="121"/>
                  <a:pt x="158" y="120"/>
                  <a:pt x="154" y="121"/>
                </a:cubicBezTo>
                <a:cubicBezTo>
                  <a:pt x="153" y="120"/>
                  <a:pt x="153" y="121"/>
                  <a:pt x="153" y="120"/>
                </a:cubicBezTo>
                <a:cubicBezTo>
                  <a:pt x="150" y="121"/>
                  <a:pt x="148" y="121"/>
                  <a:pt x="146" y="122"/>
                </a:cubicBezTo>
                <a:cubicBezTo>
                  <a:pt x="145" y="122"/>
                  <a:pt x="145" y="121"/>
                  <a:pt x="145" y="121"/>
                </a:cubicBezTo>
                <a:cubicBezTo>
                  <a:pt x="144" y="121"/>
                  <a:pt x="144" y="121"/>
                  <a:pt x="144" y="122"/>
                </a:cubicBezTo>
                <a:cubicBezTo>
                  <a:pt x="141" y="121"/>
                  <a:pt x="139" y="121"/>
                  <a:pt x="136" y="122"/>
                </a:cubicBezTo>
                <a:cubicBezTo>
                  <a:pt x="136" y="122"/>
                  <a:pt x="136" y="121"/>
                  <a:pt x="136" y="121"/>
                </a:cubicBezTo>
                <a:cubicBezTo>
                  <a:pt x="132" y="122"/>
                  <a:pt x="128" y="121"/>
                  <a:pt x="124" y="123"/>
                </a:cubicBezTo>
                <a:cubicBezTo>
                  <a:pt x="123" y="122"/>
                  <a:pt x="122" y="122"/>
                  <a:pt x="120" y="123"/>
                </a:cubicBezTo>
                <a:cubicBezTo>
                  <a:pt x="119" y="122"/>
                  <a:pt x="117" y="124"/>
                  <a:pt x="115" y="123"/>
                </a:cubicBezTo>
                <a:cubicBezTo>
                  <a:pt x="115" y="123"/>
                  <a:pt x="115" y="124"/>
                  <a:pt x="114" y="124"/>
                </a:cubicBezTo>
                <a:cubicBezTo>
                  <a:pt x="114" y="123"/>
                  <a:pt x="113" y="123"/>
                  <a:pt x="113" y="123"/>
                </a:cubicBezTo>
                <a:cubicBezTo>
                  <a:pt x="113" y="123"/>
                  <a:pt x="112" y="124"/>
                  <a:pt x="112" y="123"/>
                </a:cubicBezTo>
                <a:cubicBezTo>
                  <a:pt x="110" y="124"/>
                  <a:pt x="109" y="123"/>
                  <a:pt x="108" y="123"/>
                </a:cubicBezTo>
                <a:cubicBezTo>
                  <a:pt x="107" y="123"/>
                  <a:pt x="106" y="124"/>
                  <a:pt x="105" y="123"/>
                </a:cubicBezTo>
                <a:cubicBezTo>
                  <a:pt x="102" y="124"/>
                  <a:pt x="100" y="122"/>
                  <a:pt x="98" y="124"/>
                </a:cubicBezTo>
                <a:cubicBezTo>
                  <a:pt x="97" y="123"/>
                  <a:pt x="96" y="122"/>
                  <a:pt x="95" y="122"/>
                </a:cubicBezTo>
                <a:cubicBezTo>
                  <a:pt x="94" y="123"/>
                  <a:pt x="93" y="124"/>
                  <a:pt x="92" y="124"/>
                </a:cubicBezTo>
                <a:cubicBezTo>
                  <a:pt x="91" y="124"/>
                  <a:pt x="91" y="123"/>
                  <a:pt x="90" y="123"/>
                </a:cubicBezTo>
                <a:cubicBezTo>
                  <a:pt x="85" y="125"/>
                  <a:pt x="80" y="124"/>
                  <a:pt x="76" y="127"/>
                </a:cubicBezTo>
                <a:cubicBezTo>
                  <a:pt x="75" y="127"/>
                  <a:pt x="75" y="127"/>
                  <a:pt x="75" y="127"/>
                </a:cubicBezTo>
                <a:cubicBezTo>
                  <a:pt x="73" y="127"/>
                  <a:pt x="70" y="128"/>
                  <a:pt x="68" y="129"/>
                </a:cubicBezTo>
                <a:cubicBezTo>
                  <a:pt x="65" y="129"/>
                  <a:pt x="63" y="130"/>
                  <a:pt x="60" y="130"/>
                </a:cubicBezTo>
                <a:cubicBezTo>
                  <a:pt x="58" y="130"/>
                  <a:pt x="58" y="130"/>
                  <a:pt x="56" y="131"/>
                </a:cubicBezTo>
                <a:cubicBezTo>
                  <a:pt x="55" y="131"/>
                  <a:pt x="53" y="131"/>
                  <a:pt x="52" y="131"/>
                </a:cubicBezTo>
                <a:cubicBezTo>
                  <a:pt x="51" y="132"/>
                  <a:pt x="49" y="133"/>
                  <a:pt x="49" y="135"/>
                </a:cubicBezTo>
                <a:cubicBezTo>
                  <a:pt x="50" y="135"/>
                  <a:pt x="51" y="135"/>
                  <a:pt x="51" y="135"/>
                </a:cubicBezTo>
                <a:cubicBezTo>
                  <a:pt x="49" y="136"/>
                  <a:pt x="48" y="136"/>
                  <a:pt x="46" y="137"/>
                </a:cubicBezTo>
                <a:cubicBezTo>
                  <a:pt x="46" y="137"/>
                  <a:pt x="45" y="137"/>
                  <a:pt x="45" y="136"/>
                </a:cubicBezTo>
                <a:cubicBezTo>
                  <a:pt x="44" y="137"/>
                  <a:pt x="43" y="137"/>
                  <a:pt x="42" y="137"/>
                </a:cubicBezTo>
                <a:cubicBezTo>
                  <a:pt x="42" y="138"/>
                  <a:pt x="42" y="138"/>
                  <a:pt x="42" y="138"/>
                </a:cubicBezTo>
                <a:cubicBezTo>
                  <a:pt x="41" y="138"/>
                  <a:pt x="40" y="139"/>
                  <a:pt x="39" y="139"/>
                </a:cubicBezTo>
                <a:cubicBezTo>
                  <a:pt x="39" y="140"/>
                  <a:pt x="40" y="140"/>
                  <a:pt x="40" y="140"/>
                </a:cubicBezTo>
                <a:cubicBezTo>
                  <a:pt x="40" y="140"/>
                  <a:pt x="39" y="140"/>
                  <a:pt x="40" y="141"/>
                </a:cubicBezTo>
                <a:cubicBezTo>
                  <a:pt x="41" y="142"/>
                  <a:pt x="42" y="141"/>
                  <a:pt x="43" y="142"/>
                </a:cubicBezTo>
                <a:cubicBezTo>
                  <a:pt x="43" y="142"/>
                  <a:pt x="42" y="142"/>
                  <a:pt x="42" y="142"/>
                </a:cubicBezTo>
                <a:cubicBezTo>
                  <a:pt x="42" y="143"/>
                  <a:pt x="42" y="143"/>
                  <a:pt x="42" y="144"/>
                </a:cubicBezTo>
                <a:cubicBezTo>
                  <a:pt x="43" y="144"/>
                  <a:pt x="43" y="143"/>
                  <a:pt x="43" y="143"/>
                </a:cubicBezTo>
                <a:cubicBezTo>
                  <a:pt x="42" y="145"/>
                  <a:pt x="40" y="145"/>
                  <a:pt x="38" y="145"/>
                </a:cubicBezTo>
                <a:cubicBezTo>
                  <a:pt x="38" y="147"/>
                  <a:pt x="39" y="147"/>
                  <a:pt x="40" y="147"/>
                </a:cubicBezTo>
                <a:cubicBezTo>
                  <a:pt x="39" y="148"/>
                  <a:pt x="36" y="148"/>
                  <a:pt x="35" y="150"/>
                </a:cubicBezTo>
                <a:cubicBezTo>
                  <a:pt x="36" y="151"/>
                  <a:pt x="37" y="150"/>
                  <a:pt x="37" y="151"/>
                </a:cubicBezTo>
                <a:cubicBezTo>
                  <a:pt x="36" y="152"/>
                  <a:pt x="34" y="151"/>
                  <a:pt x="33" y="151"/>
                </a:cubicBezTo>
                <a:cubicBezTo>
                  <a:pt x="32" y="151"/>
                  <a:pt x="31" y="149"/>
                  <a:pt x="32" y="149"/>
                </a:cubicBezTo>
                <a:cubicBezTo>
                  <a:pt x="31" y="149"/>
                  <a:pt x="30" y="150"/>
                  <a:pt x="29" y="150"/>
                </a:cubicBezTo>
                <a:cubicBezTo>
                  <a:pt x="28" y="151"/>
                  <a:pt x="28" y="152"/>
                  <a:pt x="27" y="153"/>
                </a:cubicBezTo>
                <a:cubicBezTo>
                  <a:pt x="28" y="153"/>
                  <a:pt x="28" y="153"/>
                  <a:pt x="28" y="153"/>
                </a:cubicBezTo>
                <a:cubicBezTo>
                  <a:pt x="28" y="154"/>
                  <a:pt x="28" y="154"/>
                  <a:pt x="27" y="154"/>
                </a:cubicBezTo>
                <a:cubicBezTo>
                  <a:pt x="28" y="156"/>
                  <a:pt x="28" y="158"/>
                  <a:pt x="30" y="158"/>
                </a:cubicBezTo>
                <a:cubicBezTo>
                  <a:pt x="30" y="158"/>
                  <a:pt x="30" y="157"/>
                  <a:pt x="30" y="156"/>
                </a:cubicBezTo>
                <a:cubicBezTo>
                  <a:pt x="32" y="157"/>
                  <a:pt x="33" y="156"/>
                  <a:pt x="33" y="155"/>
                </a:cubicBezTo>
                <a:cubicBezTo>
                  <a:pt x="33" y="155"/>
                  <a:pt x="34" y="154"/>
                  <a:pt x="35" y="155"/>
                </a:cubicBezTo>
                <a:cubicBezTo>
                  <a:pt x="34" y="156"/>
                  <a:pt x="34" y="157"/>
                  <a:pt x="33" y="157"/>
                </a:cubicBezTo>
                <a:cubicBezTo>
                  <a:pt x="33" y="157"/>
                  <a:pt x="33" y="157"/>
                  <a:pt x="33" y="157"/>
                </a:cubicBezTo>
                <a:cubicBezTo>
                  <a:pt x="33" y="158"/>
                  <a:pt x="33" y="157"/>
                  <a:pt x="34" y="158"/>
                </a:cubicBezTo>
                <a:cubicBezTo>
                  <a:pt x="34" y="158"/>
                  <a:pt x="34" y="158"/>
                  <a:pt x="34" y="158"/>
                </a:cubicBezTo>
                <a:cubicBezTo>
                  <a:pt x="37" y="159"/>
                  <a:pt x="41" y="159"/>
                  <a:pt x="44" y="160"/>
                </a:cubicBezTo>
                <a:cubicBezTo>
                  <a:pt x="40" y="162"/>
                  <a:pt x="41" y="167"/>
                  <a:pt x="45" y="168"/>
                </a:cubicBezTo>
                <a:cubicBezTo>
                  <a:pt x="45" y="169"/>
                  <a:pt x="45" y="169"/>
                  <a:pt x="45" y="169"/>
                </a:cubicBezTo>
                <a:cubicBezTo>
                  <a:pt x="47" y="171"/>
                  <a:pt x="50" y="173"/>
                  <a:pt x="52" y="173"/>
                </a:cubicBezTo>
                <a:cubicBezTo>
                  <a:pt x="53" y="174"/>
                  <a:pt x="54" y="175"/>
                  <a:pt x="56" y="175"/>
                </a:cubicBezTo>
                <a:cubicBezTo>
                  <a:pt x="55" y="175"/>
                  <a:pt x="55" y="176"/>
                  <a:pt x="55" y="176"/>
                </a:cubicBezTo>
                <a:cubicBezTo>
                  <a:pt x="56" y="176"/>
                  <a:pt x="56" y="176"/>
                  <a:pt x="56" y="177"/>
                </a:cubicBezTo>
                <a:cubicBezTo>
                  <a:pt x="56" y="177"/>
                  <a:pt x="57" y="177"/>
                  <a:pt x="58" y="177"/>
                </a:cubicBezTo>
                <a:cubicBezTo>
                  <a:pt x="57" y="177"/>
                  <a:pt x="57" y="178"/>
                  <a:pt x="57" y="178"/>
                </a:cubicBezTo>
                <a:cubicBezTo>
                  <a:pt x="58" y="178"/>
                  <a:pt x="58" y="178"/>
                  <a:pt x="59" y="178"/>
                </a:cubicBezTo>
                <a:cubicBezTo>
                  <a:pt x="59" y="178"/>
                  <a:pt x="59" y="178"/>
                  <a:pt x="59" y="179"/>
                </a:cubicBezTo>
                <a:cubicBezTo>
                  <a:pt x="60" y="179"/>
                  <a:pt x="62" y="178"/>
                  <a:pt x="62" y="179"/>
                </a:cubicBezTo>
                <a:cubicBezTo>
                  <a:pt x="59" y="180"/>
                  <a:pt x="57" y="182"/>
                  <a:pt x="54" y="183"/>
                </a:cubicBezTo>
                <a:cubicBezTo>
                  <a:pt x="54" y="184"/>
                  <a:pt x="54" y="184"/>
                  <a:pt x="54" y="185"/>
                </a:cubicBezTo>
                <a:cubicBezTo>
                  <a:pt x="55" y="185"/>
                  <a:pt x="56" y="185"/>
                  <a:pt x="57" y="185"/>
                </a:cubicBezTo>
                <a:cubicBezTo>
                  <a:pt x="57" y="185"/>
                  <a:pt x="57" y="186"/>
                  <a:pt x="57" y="186"/>
                </a:cubicBezTo>
                <a:cubicBezTo>
                  <a:pt x="58" y="186"/>
                  <a:pt x="58" y="185"/>
                  <a:pt x="59" y="186"/>
                </a:cubicBezTo>
                <a:cubicBezTo>
                  <a:pt x="58" y="187"/>
                  <a:pt x="56" y="187"/>
                  <a:pt x="55" y="187"/>
                </a:cubicBezTo>
                <a:cubicBezTo>
                  <a:pt x="56" y="189"/>
                  <a:pt x="58" y="187"/>
                  <a:pt x="59" y="188"/>
                </a:cubicBezTo>
                <a:cubicBezTo>
                  <a:pt x="60" y="188"/>
                  <a:pt x="61" y="188"/>
                  <a:pt x="62" y="188"/>
                </a:cubicBezTo>
                <a:cubicBezTo>
                  <a:pt x="63" y="188"/>
                  <a:pt x="64" y="188"/>
                  <a:pt x="65" y="188"/>
                </a:cubicBezTo>
                <a:cubicBezTo>
                  <a:pt x="65" y="188"/>
                  <a:pt x="65" y="187"/>
                  <a:pt x="66" y="187"/>
                </a:cubicBezTo>
                <a:cubicBezTo>
                  <a:pt x="68" y="188"/>
                  <a:pt x="70" y="188"/>
                  <a:pt x="72" y="187"/>
                </a:cubicBezTo>
                <a:cubicBezTo>
                  <a:pt x="72" y="186"/>
                  <a:pt x="72" y="186"/>
                  <a:pt x="72" y="186"/>
                </a:cubicBezTo>
                <a:cubicBezTo>
                  <a:pt x="73" y="186"/>
                  <a:pt x="72" y="186"/>
                  <a:pt x="73" y="187"/>
                </a:cubicBezTo>
                <a:cubicBezTo>
                  <a:pt x="74" y="187"/>
                  <a:pt x="74" y="187"/>
                  <a:pt x="76" y="186"/>
                </a:cubicBezTo>
                <a:cubicBezTo>
                  <a:pt x="76" y="187"/>
                  <a:pt x="77" y="187"/>
                  <a:pt x="77" y="187"/>
                </a:cubicBezTo>
                <a:cubicBezTo>
                  <a:pt x="77" y="187"/>
                  <a:pt x="78" y="187"/>
                  <a:pt x="78" y="187"/>
                </a:cubicBezTo>
                <a:cubicBezTo>
                  <a:pt x="81" y="187"/>
                  <a:pt x="85" y="186"/>
                  <a:pt x="88" y="186"/>
                </a:cubicBezTo>
                <a:cubicBezTo>
                  <a:pt x="88" y="186"/>
                  <a:pt x="90" y="186"/>
                  <a:pt x="91" y="186"/>
                </a:cubicBezTo>
                <a:cubicBezTo>
                  <a:pt x="90" y="188"/>
                  <a:pt x="88" y="187"/>
                  <a:pt x="87" y="187"/>
                </a:cubicBezTo>
                <a:cubicBezTo>
                  <a:pt x="84" y="188"/>
                  <a:pt x="80" y="187"/>
                  <a:pt x="76" y="188"/>
                </a:cubicBezTo>
                <a:cubicBezTo>
                  <a:pt x="76" y="188"/>
                  <a:pt x="75" y="188"/>
                  <a:pt x="75" y="188"/>
                </a:cubicBezTo>
                <a:cubicBezTo>
                  <a:pt x="75" y="189"/>
                  <a:pt x="75" y="188"/>
                  <a:pt x="74" y="188"/>
                </a:cubicBezTo>
                <a:cubicBezTo>
                  <a:pt x="74" y="189"/>
                  <a:pt x="74" y="189"/>
                  <a:pt x="74" y="189"/>
                </a:cubicBezTo>
                <a:cubicBezTo>
                  <a:pt x="73" y="189"/>
                  <a:pt x="73" y="188"/>
                  <a:pt x="73" y="188"/>
                </a:cubicBezTo>
                <a:cubicBezTo>
                  <a:pt x="72" y="189"/>
                  <a:pt x="70" y="188"/>
                  <a:pt x="70" y="189"/>
                </a:cubicBezTo>
                <a:cubicBezTo>
                  <a:pt x="69" y="189"/>
                  <a:pt x="68" y="189"/>
                  <a:pt x="67" y="190"/>
                </a:cubicBezTo>
                <a:cubicBezTo>
                  <a:pt x="66" y="189"/>
                  <a:pt x="66" y="189"/>
                  <a:pt x="65" y="189"/>
                </a:cubicBezTo>
                <a:cubicBezTo>
                  <a:pt x="65" y="189"/>
                  <a:pt x="65" y="189"/>
                  <a:pt x="65" y="189"/>
                </a:cubicBezTo>
                <a:cubicBezTo>
                  <a:pt x="64" y="189"/>
                  <a:pt x="64" y="189"/>
                  <a:pt x="63" y="189"/>
                </a:cubicBezTo>
                <a:cubicBezTo>
                  <a:pt x="61" y="190"/>
                  <a:pt x="59" y="188"/>
                  <a:pt x="57" y="189"/>
                </a:cubicBezTo>
                <a:cubicBezTo>
                  <a:pt x="57" y="189"/>
                  <a:pt x="57" y="190"/>
                  <a:pt x="57" y="190"/>
                </a:cubicBezTo>
                <a:cubicBezTo>
                  <a:pt x="58" y="190"/>
                  <a:pt x="58" y="190"/>
                  <a:pt x="59" y="190"/>
                </a:cubicBezTo>
                <a:cubicBezTo>
                  <a:pt x="59" y="191"/>
                  <a:pt x="57" y="190"/>
                  <a:pt x="56" y="191"/>
                </a:cubicBezTo>
                <a:cubicBezTo>
                  <a:pt x="56" y="191"/>
                  <a:pt x="57" y="191"/>
                  <a:pt x="57" y="191"/>
                </a:cubicBezTo>
                <a:cubicBezTo>
                  <a:pt x="56" y="192"/>
                  <a:pt x="56" y="191"/>
                  <a:pt x="56" y="192"/>
                </a:cubicBezTo>
                <a:cubicBezTo>
                  <a:pt x="57" y="192"/>
                  <a:pt x="58" y="192"/>
                  <a:pt x="58" y="193"/>
                </a:cubicBezTo>
                <a:cubicBezTo>
                  <a:pt x="60" y="192"/>
                  <a:pt x="62" y="192"/>
                  <a:pt x="63" y="192"/>
                </a:cubicBezTo>
                <a:cubicBezTo>
                  <a:pt x="64" y="192"/>
                  <a:pt x="63" y="191"/>
                  <a:pt x="64" y="191"/>
                </a:cubicBezTo>
                <a:cubicBezTo>
                  <a:pt x="64" y="192"/>
                  <a:pt x="65" y="191"/>
                  <a:pt x="65" y="191"/>
                </a:cubicBezTo>
                <a:cubicBezTo>
                  <a:pt x="65" y="192"/>
                  <a:pt x="65" y="192"/>
                  <a:pt x="64" y="192"/>
                </a:cubicBezTo>
                <a:cubicBezTo>
                  <a:pt x="63" y="192"/>
                  <a:pt x="63" y="192"/>
                  <a:pt x="62" y="193"/>
                </a:cubicBezTo>
                <a:cubicBezTo>
                  <a:pt x="62" y="193"/>
                  <a:pt x="62" y="193"/>
                  <a:pt x="62" y="194"/>
                </a:cubicBezTo>
                <a:cubicBezTo>
                  <a:pt x="62" y="194"/>
                  <a:pt x="63" y="194"/>
                  <a:pt x="63" y="194"/>
                </a:cubicBezTo>
                <a:cubicBezTo>
                  <a:pt x="63" y="194"/>
                  <a:pt x="62" y="194"/>
                  <a:pt x="61" y="195"/>
                </a:cubicBezTo>
                <a:cubicBezTo>
                  <a:pt x="61" y="195"/>
                  <a:pt x="60" y="194"/>
                  <a:pt x="60" y="195"/>
                </a:cubicBezTo>
                <a:cubicBezTo>
                  <a:pt x="60" y="195"/>
                  <a:pt x="60" y="196"/>
                  <a:pt x="60" y="197"/>
                </a:cubicBezTo>
                <a:cubicBezTo>
                  <a:pt x="62" y="197"/>
                  <a:pt x="63" y="196"/>
                  <a:pt x="65" y="196"/>
                </a:cubicBezTo>
                <a:cubicBezTo>
                  <a:pt x="65" y="197"/>
                  <a:pt x="65" y="197"/>
                  <a:pt x="65" y="197"/>
                </a:cubicBezTo>
                <a:cubicBezTo>
                  <a:pt x="64" y="197"/>
                  <a:pt x="62" y="197"/>
                  <a:pt x="61" y="198"/>
                </a:cubicBezTo>
                <a:cubicBezTo>
                  <a:pt x="63" y="198"/>
                  <a:pt x="64" y="198"/>
                  <a:pt x="65" y="197"/>
                </a:cubicBezTo>
                <a:cubicBezTo>
                  <a:pt x="65" y="197"/>
                  <a:pt x="65" y="198"/>
                  <a:pt x="65" y="198"/>
                </a:cubicBezTo>
                <a:cubicBezTo>
                  <a:pt x="64" y="199"/>
                  <a:pt x="62" y="199"/>
                  <a:pt x="61" y="200"/>
                </a:cubicBezTo>
                <a:cubicBezTo>
                  <a:pt x="61" y="201"/>
                  <a:pt x="62" y="201"/>
                  <a:pt x="63" y="201"/>
                </a:cubicBezTo>
                <a:cubicBezTo>
                  <a:pt x="62" y="203"/>
                  <a:pt x="61" y="204"/>
                  <a:pt x="61" y="205"/>
                </a:cubicBezTo>
                <a:cubicBezTo>
                  <a:pt x="62" y="206"/>
                  <a:pt x="63" y="207"/>
                  <a:pt x="64" y="207"/>
                </a:cubicBezTo>
                <a:cubicBezTo>
                  <a:pt x="65" y="207"/>
                  <a:pt x="66" y="207"/>
                  <a:pt x="67" y="207"/>
                </a:cubicBezTo>
                <a:cubicBezTo>
                  <a:pt x="67" y="207"/>
                  <a:pt x="67" y="208"/>
                  <a:pt x="67" y="208"/>
                </a:cubicBezTo>
                <a:cubicBezTo>
                  <a:pt x="70" y="207"/>
                  <a:pt x="72" y="208"/>
                  <a:pt x="74" y="208"/>
                </a:cubicBezTo>
                <a:cubicBezTo>
                  <a:pt x="74" y="209"/>
                  <a:pt x="74" y="209"/>
                  <a:pt x="73" y="209"/>
                </a:cubicBezTo>
                <a:cubicBezTo>
                  <a:pt x="74" y="210"/>
                  <a:pt x="76" y="209"/>
                  <a:pt x="77" y="209"/>
                </a:cubicBezTo>
                <a:cubicBezTo>
                  <a:pt x="76" y="211"/>
                  <a:pt x="75" y="210"/>
                  <a:pt x="74" y="211"/>
                </a:cubicBezTo>
                <a:cubicBezTo>
                  <a:pt x="75" y="213"/>
                  <a:pt x="77" y="210"/>
                  <a:pt x="78" y="212"/>
                </a:cubicBezTo>
                <a:cubicBezTo>
                  <a:pt x="78" y="212"/>
                  <a:pt x="78" y="211"/>
                  <a:pt x="79" y="211"/>
                </a:cubicBezTo>
                <a:cubicBezTo>
                  <a:pt x="78" y="212"/>
                  <a:pt x="79" y="212"/>
                  <a:pt x="79" y="213"/>
                </a:cubicBezTo>
                <a:cubicBezTo>
                  <a:pt x="82" y="213"/>
                  <a:pt x="85" y="211"/>
                  <a:pt x="87" y="212"/>
                </a:cubicBezTo>
                <a:cubicBezTo>
                  <a:pt x="86" y="213"/>
                  <a:pt x="85" y="212"/>
                  <a:pt x="84" y="213"/>
                </a:cubicBezTo>
                <a:cubicBezTo>
                  <a:pt x="84" y="214"/>
                  <a:pt x="85" y="213"/>
                  <a:pt x="85" y="213"/>
                </a:cubicBezTo>
                <a:cubicBezTo>
                  <a:pt x="85" y="214"/>
                  <a:pt x="84" y="214"/>
                  <a:pt x="84" y="214"/>
                </a:cubicBezTo>
                <a:cubicBezTo>
                  <a:pt x="83" y="214"/>
                  <a:pt x="84" y="213"/>
                  <a:pt x="83" y="213"/>
                </a:cubicBezTo>
                <a:cubicBezTo>
                  <a:pt x="83" y="213"/>
                  <a:pt x="83" y="214"/>
                  <a:pt x="83" y="214"/>
                </a:cubicBezTo>
                <a:cubicBezTo>
                  <a:pt x="82" y="215"/>
                  <a:pt x="81" y="214"/>
                  <a:pt x="80" y="214"/>
                </a:cubicBezTo>
                <a:cubicBezTo>
                  <a:pt x="80" y="215"/>
                  <a:pt x="80" y="214"/>
                  <a:pt x="81" y="215"/>
                </a:cubicBezTo>
                <a:cubicBezTo>
                  <a:pt x="79" y="216"/>
                  <a:pt x="77" y="216"/>
                  <a:pt x="76" y="216"/>
                </a:cubicBezTo>
                <a:cubicBezTo>
                  <a:pt x="76" y="217"/>
                  <a:pt x="77" y="218"/>
                  <a:pt x="78" y="219"/>
                </a:cubicBezTo>
                <a:cubicBezTo>
                  <a:pt x="80" y="218"/>
                  <a:pt x="81" y="220"/>
                  <a:pt x="83" y="219"/>
                </a:cubicBezTo>
                <a:cubicBezTo>
                  <a:pt x="84" y="220"/>
                  <a:pt x="86" y="220"/>
                  <a:pt x="88" y="219"/>
                </a:cubicBezTo>
                <a:cubicBezTo>
                  <a:pt x="88" y="220"/>
                  <a:pt x="89" y="220"/>
                  <a:pt x="90" y="220"/>
                </a:cubicBezTo>
                <a:cubicBezTo>
                  <a:pt x="90" y="220"/>
                  <a:pt x="90" y="220"/>
                  <a:pt x="90" y="220"/>
                </a:cubicBezTo>
                <a:cubicBezTo>
                  <a:pt x="94" y="220"/>
                  <a:pt x="97" y="221"/>
                  <a:pt x="101" y="220"/>
                </a:cubicBezTo>
                <a:cubicBezTo>
                  <a:pt x="101" y="220"/>
                  <a:pt x="102" y="220"/>
                  <a:pt x="103" y="220"/>
                </a:cubicBezTo>
                <a:cubicBezTo>
                  <a:pt x="102" y="221"/>
                  <a:pt x="102" y="221"/>
                  <a:pt x="102" y="221"/>
                </a:cubicBezTo>
                <a:cubicBezTo>
                  <a:pt x="102" y="221"/>
                  <a:pt x="102" y="221"/>
                  <a:pt x="102" y="222"/>
                </a:cubicBezTo>
                <a:cubicBezTo>
                  <a:pt x="102" y="222"/>
                  <a:pt x="103" y="221"/>
                  <a:pt x="103" y="222"/>
                </a:cubicBezTo>
                <a:cubicBezTo>
                  <a:pt x="103" y="222"/>
                  <a:pt x="102" y="222"/>
                  <a:pt x="102" y="223"/>
                </a:cubicBezTo>
                <a:cubicBezTo>
                  <a:pt x="104" y="222"/>
                  <a:pt x="106" y="223"/>
                  <a:pt x="108" y="222"/>
                </a:cubicBezTo>
                <a:cubicBezTo>
                  <a:pt x="111" y="223"/>
                  <a:pt x="116" y="222"/>
                  <a:pt x="119" y="223"/>
                </a:cubicBezTo>
                <a:cubicBezTo>
                  <a:pt x="123" y="222"/>
                  <a:pt x="125" y="222"/>
                  <a:pt x="128" y="222"/>
                </a:cubicBezTo>
                <a:cubicBezTo>
                  <a:pt x="128" y="221"/>
                  <a:pt x="129" y="221"/>
                  <a:pt x="129" y="222"/>
                </a:cubicBezTo>
                <a:cubicBezTo>
                  <a:pt x="130" y="221"/>
                  <a:pt x="131" y="221"/>
                  <a:pt x="132" y="222"/>
                </a:cubicBezTo>
                <a:cubicBezTo>
                  <a:pt x="128" y="223"/>
                  <a:pt x="123" y="225"/>
                  <a:pt x="120" y="227"/>
                </a:cubicBezTo>
                <a:cubicBezTo>
                  <a:pt x="119" y="227"/>
                  <a:pt x="119" y="227"/>
                  <a:pt x="118" y="228"/>
                </a:cubicBezTo>
                <a:cubicBezTo>
                  <a:pt x="118" y="228"/>
                  <a:pt x="119" y="228"/>
                  <a:pt x="118" y="228"/>
                </a:cubicBezTo>
                <a:cubicBezTo>
                  <a:pt x="117" y="229"/>
                  <a:pt x="115" y="229"/>
                  <a:pt x="114" y="230"/>
                </a:cubicBezTo>
                <a:cubicBezTo>
                  <a:pt x="113" y="230"/>
                  <a:pt x="113" y="231"/>
                  <a:pt x="112" y="231"/>
                </a:cubicBezTo>
                <a:cubicBezTo>
                  <a:pt x="112" y="231"/>
                  <a:pt x="112" y="231"/>
                  <a:pt x="112" y="231"/>
                </a:cubicBezTo>
                <a:cubicBezTo>
                  <a:pt x="111" y="231"/>
                  <a:pt x="111" y="232"/>
                  <a:pt x="111" y="232"/>
                </a:cubicBezTo>
                <a:cubicBezTo>
                  <a:pt x="111" y="232"/>
                  <a:pt x="111" y="231"/>
                  <a:pt x="110" y="232"/>
                </a:cubicBezTo>
                <a:cubicBezTo>
                  <a:pt x="110" y="232"/>
                  <a:pt x="110" y="233"/>
                  <a:pt x="109" y="232"/>
                </a:cubicBezTo>
                <a:cubicBezTo>
                  <a:pt x="110" y="233"/>
                  <a:pt x="109" y="234"/>
                  <a:pt x="110" y="234"/>
                </a:cubicBezTo>
                <a:cubicBezTo>
                  <a:pt x="110" y="235"/>
                  <a:pt x="111" y="234"/>
                  <a:pt x="112" y="235"/>
                </a:cubicBezTo>
                <a:cubicBezTo>
                  <a:pt x="112" y="236"/>
                  <a:pt x="113" y="237"/>
                  <a:pt x="114" y="237"/>
                </a:cubicBezTo>
                <a:cubicBezTo>
                  <a:pt x="117" y="238"/>
                  <a:pt x="119" y="237"/>
                  <a:pt x="122" y="237"/>
                </a:cubicBezTo>
                <a:cubicBezTo>
                  <a:pt x="123" y="237"/>
                  <a:pt x="123" y="237"/>
                  <a:pt x="124" y="237"/>
                </a:cubicBezTo>
                <a:cubicBezTo>
                  <a:pt x="125" y="238"/>
                  <a:pt x="126" y="236"/>
                  <a:pt x="127" y="237"/>
                </a:cubicBezTo>
                <a:cubicBezTo>
                  <a:pt x="125" y="239"/>
                  <a:pt x="122" y="238"/>
                  <a:pt x="120" y="239"/>
                </a:cubicBezTo>
                <a:cubicBezTo>
                  <a:pt x="120" y="239"/>
                  <a:pt x="121" y="240"/>
                  <a:pt x="122" y="239"/>
                </a:cubicBezTo>
                <a:cubicBezTo>
                  <a:pt x="122" y="240"/>
                  <a:pt x="122" y="240"/>
                  <a:pt x="123" y="240"/>
                </a:cubicBezTo>
                <a:cubicBezTo>
                  <a:pt x="128" y="239"/>
                  <a:pt x="132" y="241"/>
                  <a:pt x="138" y="240"/>
                </a:cubicBezTo>
                <a:cubicBezTo>
                  <a:pt x="138" y="240"/>
                  <a:pt x="139" y="240"/>
                  <a:pt x="139" y="240"/>
                </a:cubicBezTo>
                <a:cubicBezTo>
                  <a:pt x="140" y="240"/>
                  <a:pt x="141" y="240"/>
                  <a:pt x="142" y="240"/>
                </a:cubicBezTo>
                <a:cubicBezTo>
                  <a:pt x="144" y="240"/>
                  <a:pt x="146" y="239"/>
                  <a:pt x="148" y="241"/>
                </a:cubicBezTo>
                <a:cubicBezTo>
                  <a:pt x="150" y="240"/>
                  <a:pt x="151" y="241"/>
                  <a:pt x="153" y="240"/>
                </a:cubicBezTo>
                <a:cubicBezTo>
                  <a:pt x="153" y="241"/>
                  <a:pt x="154" y="241"/>
                  <a:pt x="154" y="241"/>
                </a:cubicBezTo>
                <a:cubicBezTo>
                  <a:pt x="155" y="240"/>
                  <a:pt x="157" y="240"/>
                  <a:pt x="158" y="240"/>
                </a:cubicBezTo>
                <a:cubicBezTo>
                  <a:pt x="158" y="241"/>
                  <a:pt x="158" y="241"/>
                  <a:pt x="158" y="241"/>
                </a:cubicBezTo>
                <a:cubicBezTo>
                  <a:pt x="158" y="242"/>
                  <a:pt x="159" y="242"/>
                  <a:pt x="159" y="241"/>
                </a:cubicBezTo>
                <a:cubicBezTo>
                  <a:pt x="159" y="241"/>
                  <a:pt x="159" y="241"/>
                  <a:pt x="159" y="240"/>
                </a:cubicBezTo>
                <a:cubicBezTo>
                  <a:pt x="159" y="240"/>
                  <a:pt x="160" y="240"/>
                  <a:pt x="160" y="240"/>
                </a:cubicBezTo>
                <a:cubicBezTo>
                  <a:pt x="160" y="241"/>
                  <a:pt x="159" y="241"/>
                  <a:pt x="159" y="241"/>
                </a:cubicBezTo>
                <a:cubicBezTo>
                  <a:pt x="160" y="242"/>
                  <a:pt x="162" y="241"/>
                  <a:pt x="163" y="241"/>
                </a:cubicBezTo>
                <a:cubicBezTo>
                  <a:pt x="162" y="241"/>
                  <a:pt x="163" y="242"/>
                  <a:pt x="162" y="243"/>
                </a:cubicBezTo>
                <a:cubicBezTo>
                  <a:pt x="162" y="243"/>
                  <a:pt x="162" y="242"/>
                  <a:pt x="162" y="242"/>
                </a:cubicBezTo>
                <a:cubicBezTo>
                  <a:pt x="161" y="242"/>
                  <a:pt x="161" y="242"/>
                  <a:pt x="161" y="242"/>
                </a:cubicBezTo>
                <a:cubicBezTo>
                  <a:pt x="161" y="243"/>
                  <a:pt x="161" y="242"/>
                  <a:pt x="162" y="243"/>
                </a:cubicBezTo>
                <a:cubicBezTo>
                  <a:pt x="160" y="243"/>
                  <a:pt x="157" y="243"/>
                  <a:pt x="155" y="244"/>
                </a:cubicBezTo>
                <a:cubicBezTo>
                  <a:pt x="156" y="244"/>
                  <a:pt x="158" y="243"/>
                  <a:pt x="159" y="244"/>
                </a:cubicBezTo>
                <a:cubicBezTo>
                  <a:pt x="159" y="245"/>
                  <a:pt x="158" y="245"/>
                  <a:pt x="158" y="246"/>
                </a:cubicBezTo>
                <a:cubicBezTo>
                  <a:pt x="159" y="245"/>
                  <a:pt x="161" y="246"/>
                  <a:pt x="162" y="246"/>
                </a:cubicBezTo>
                <a:cubicBezTo>
                  <a:pt x="163" y="246"/>
                  <a:pt x="163" y="245"/>
                  <a:pt x="164" y="245"/>
                </a:cubicBezTo>
                <a:cubicBezTo>
                  <a:pt x="164" y="245"/>
                  <a:pt x="165" y="246"/>
                  <a:pt x="165" y="246"/>
                </a:cubicBezTo>
                <a:cubicBezTo>
                  <a:pt x="164" y="247"/>
                  <a:pt x="164" y="246"/>
                  <a:pt x="163" y="246"/>
                </a:cubicBezTo>
                <a:cubicBezTo>
                  <a:pt x="163" y="246"/>
                  <a:pt x="162" y="246"/>
                  <a:pt x="161" y="246"/>
                </a:cubicBezTo>
                <a:cubicBezTo>
                  <a:pt x="161" y="247"/>
                  <a:pt x="161" y="247"/>
                  <a:pt x="160" y="248"/>
                </a:cubicBezTo>
                <a:cubicBezTo>
                  <a:pt x="162" y="249"/>
                  <a:pt x="160" y="249"/>
                  <a:pt x="159" y="249"/>
                </a:cubicBezTo>
                <a:cubicBezTo>
                  <a:pt x="159" y="250"/>
                  <a:pt x="159" y="250"/>
                  <a:pt x="159" y="250"/>
                </a:cubicBezTo>
                <a:close/>
                <a:moveTo>
                  <a:pt x="503" y="101"/>
                </a:moveTo>
                <a:cubicBezTo>
                  <a:pt x="504" y="101"/>
                  <a:pt x="503" y="101"/>
                  <a:pt x="503" y="101"/>
                </a:cubicBezTo>
                <a:close/>
                <a:moveTo>
                  <a:pt x="479" y="98"/>
                </a:moveTo>
                <a:cubicBezTo>
                  <a:pt x="478" y="99"/>
                  <a:pt x="477" y="99"/>
                  <a:pt x="477" y="98"/>
                </a:cubicBezTo>
                <a:cubicBezTo>
                  <a:pt x="477" y="98"/>
                  <a:pt x="477" y="98"/>
                  <a:pt x="477" y="97"/>
                </a:cubicBezTo>
                <a:cubicBezTo>
                  <a:pt x="478" y="98"/>
                  <a:pt x="479" y="98"/>
                  <a:pt x="479" y="98"/>
                </a:cubicBezTo>
                <a:close/>
                <a:moveTo>
                  <a:pt x="476" y="98"/>
                </a:moveTo>
                <a:cubicBezTo>
                  <a:pt x="477" y="98"/>
                  <a:pt x="476" y="98"/>
                  <a:pt x="476" y="98"/>
                </a:cubicBezTo>
                <a:close/>
                <a:moveTo>
                  <a:pt x="476" y="98"/>
                </a:moveTo>
                <a:cubicBezTo>
                  <a:pt x="476" y="98"/>
                  <a:pt x="475" y="98"/>
                  <a:pt x="475" y="98"/>
                </a:cubicBezTo>
                <a:cubicBezTo>
                  <a:pt x="476" y="98"/>
                  <a:pt x="476" y="98"/>
                  <a:pt x="476" y="98"/>
                </a:cubicBezTo>
                <a:close/>
                <a:moveTo>
                  <a:pt x="475" y="98"/>
                </a:moveTo>
                <a:cubicBezTo>
                  <a:pt x="475" y="98"/>
                  <a:pt x="475" y="98"/>
                  <a:pt x="474" y="98"/>
                </a:cubicBezTo>
                <a:cubicBezTo>
                  <a:pt x="474" y="98"/>
                  <a:pt x="474" y="98"/>
                  <a:pt x="474" y="98"/>
                </a:cubicBezTo>
                <a:cubicBezTo>
                  <a:pt x="474" y="97"/>
                  <a:pt x="475" y="98"/>
                  <a:pt x="475" y="98"/>
                </a:cubicBezTo>
                <a:close/>
                <a:moveTo>
                  <a:pt x="474" y="98"/>
                </a:moveTo>
                <a:cubicBezTo>
                  <a:pt x="473" y="98"/>
                  <a:pt x="473" y="97"/>
                  <a:pt x="472" y="98"/>
                </a:cubicBezTo>
                <a:cubicBezTo>
                  <a:pt x="472" y="97"/>
                  <a:pt x="471" y="98"/>
                  <a:pt x="471" y="97"/>
                </a:cubicBezTo>
                <a:cubicBezTo>
                  <a:pt x="471" y="97"/>
                  <a:pt x="471" y="97"/>
                  <a:pt x="471" y="97"/>
                </a:cubicBezTo>
                <a:cubicBezTo>
                  <a:pt x="472" y="97"/>
                  <a:pt x="474" y="97"/>
                  <a:pt x="474" y="98"/>
                </a:cubicBezTo>
                <a:close/>
                <a:moveTo>
                  <a:pt x="466" y="97"/>
                </a:moveTo>
                <a:cubicBezTo>
                  <a:pt x="466" y="97"/>
                  <a:pt x="466" y="97"/>
                  <a:pt x="466" y="97"/>
                </a:cubicBezTo>
                <a:close/>
                <a:moveTo>
                  <a:pt x="449" y="95"/>
                </a:moveTo>
                <a:cubicBezTo>
                  <a:pt x="449" y="95"/>
                  <a:pt x="449" y="95"/>
                  <a:pt x="449" y="95"/>
                </a:cubicBezTo>
                <a:close/>
                <a:moveTo>
                  <a:pt x="512" y="228"/>
                </a:moveTo>
                <a:cubicBezTo>
                  <a:pt x="511" y="229"/>
                  <a:pt x="511" y="228"/>
                  <a:pt x="510" y="228"/>
                </a:cubicBezTo>
                <a:cubicBezTo>
                  <a:pt x="510" y="227"/>
                  <a:pt x="511" y="228"/>
                  <a:pt x="512" y="228"/>
                </a:cubicBezTo>
                <a:close/>
                <a:moveTo>
                  <a:pt x="411" y="76"/>
                </a:moveTo>
                <a:cubicBezTo>
                  <a:pt x="412" y="77"/>
                  <a:pt x="410" y="77"/>
                  <a:pt x="411" y="77"/>
                </a:cubicBezTo>
                <a:cubicBezTo>
                  <a:pt x="410" y="77"/>
                  <a:pt x="409" y="77"/>
                  <a:pt x="408" y="77"/>
                </a:cubicBezTo>
                <a:cubicBezTo>
                  <a:pt x="407" y="77"/>
                  <a:pt x="407" y="76"/>
                  <a:pt x="406" y="77"/>
                </a:cubicBezTo>
                <a:cubicBezTo>
                  <a:pt x="406" y="77"/>
                  <a:pt x="405" y="77"/>
                  <a:pt x="405" y="76"/>
                </a:cubicBezTo>
                <a:cubicBezTo>
                  <a:pt x="405" y="76"/>
                  <a:pt x="406" y="76"/>
                  <a:pt x="405" y="76"/>
                </a:cubicBezTo>
                <a:cubicBezTo>
                  <a:pt x="406" y="77"/>
                  <a:pt x="407" y="76"/>
                  <a:pt x="408" y="77"/>
                </a:cubicBezTo>
                <a:cubicBezTo>
                  <a:pt x="409" y="76"/>
                  <a:pt x="410" y="77"/>
                  <a:pt x="411" y="76"/>
                </a:cubicBezTo>
                <a:close/>
                <a:moveTo>
                  <a:pt x="384" y="40"/>
                </a:moveTo>
                <a:cubicBezTo>
                  <a:pt x="384" y="40"/>
                  <a:pt x="384" y="41"/>
                  <a:pt x="384" y="40"/>
                </a:cubicBezTo>
                <a:close/>
                <a:moveTo>
                  <a:pt x="407" y="84"/>
                </a:moveTo>
                <a:cubicBezTo>
                  <a:pt x="407" y="84"/>
                  <a:pt x="406" y="84"/>
                  <a:pt x="406" y="84"/>
                </a:cubicBezTo>
                <a:cubicBezTo>
                  <a:pt x="406" y="84"/>
                  <a:pt x="406" y="83"/>
                  <a:pt x="406" y="84"/>
                </a:cubicBezTo>
                <a:cubicBezTo>
                  <a:pt x="406" y="84"/>
                  <a:pt x="407" y="83"/>
                  <a:pt x="407" y="84"/>
                </a:cubicBezTo>
                <a:cubicBezTo>
                  <a:pt x="407" y="84"/>
                  <a:pt x="407" y="84"/>
                  <a:pt x="407" y="84"/>
                </a:cubicBezTo>
                <a:close/>
                <a:moveTo>
                  <a:pt x="406" y="83"/>
                </a:moveTo>
                <a:cubicBezTo>
                  <a:pt x="406" y="84"/>
                  <a:pt x="404" y="84"/>
                  <a:pt x="403" y="84"/>
                </a:cubicBezTo>
                <a:cubicBezTo>
                  <a:pt x="404" y="83"/>
                  <a:pt x="405" y="83"/>
                  <a:pt x="406" y="83"/>
                </a:cubicBezTo>
                <a:close/>
                <a:moveTo>
                  <a:pt x="382" y="43"/>
                </a:moveTo>
                <a:cubicBezTo>
                  <a:pt x="382" y="43"/>
                  <a:pt x="382" y="43"/>
                  <a:pt x="382" y="43"/>
                </a:cubicBezTo>
                <a:cubicBezTo>
                  <a:pt x="382" y="43"/>
                  <a:pt x="382" y="43"/>
                  <a:pt x="382" y="42"/>
                </a:cubicBezTo>
                <a:cubicBezTo>
                  <a:pt x="382" y="42"/>
                  <a:pt x="383" y="43"/>
                  <a:pt x="382" y="43"/>
                </a:cubicBezTo>
                <a:close/>
                <a:moveTo>
                  <a:pt x="381" y="43"/>
                </a:moveTo>
                <a:cubicBezTo>
                  <a:pt x="381" y="42"/>
                  <a:pt x="381" y="43"/>
                  <a:pt x="381" y="43"/>
                </a:cubicBezTo>
                <a:close/>
                <a:moveTo>
                  <a:pt x="403" y="83"/>
                </a:moveTo>
                <a:cubicBezTo>
                  <a:pt x="403" y="84"/>
                  <a:pt x="403" y="84"/>
                  <a:pt x="403" y="84"/>
                </a:cubicBezTo>
                <a:cubicBezTo>
                  <a:pt x="402" y="85"/>
                  <a:pt x="402" y="84"/>
                  <a:pt x="401" y="84"/>
                </a:cubicBezTo>
                <a:cubicBezTo>
                  <a:pt x="401" y="83"/>
                  <a:pt x="403" y="83"/>
                  <a:pt x="403" y="83"/>
                </a:cubicBezTo>
                <a:close/>
                <a:moveTo>
                  <a:pt x="390" y="75"/>
                </a:moveTo>
                <a:cubicBezTo>
                  <a:pt x="390" y="75"/>
                  <a:pt x="390" y="76"/>
                  <a:pt x="390" y="75"/>
                </a:cubicBezTo>
                <a:close/>
                <a:moveTo>
                  <a:pt x="372" y="43"/>
                </a:moveTo>
                <a:cubicBezTo>
                  <a:pt x="372" y="42"/>
                  <a:pt x="372" y="43"/>
                  <a:pt x="372" y="43"/>
                </a:cubicBezTo>
                <a:close/>
                <a:moveTo>
                  <a:pt x="370" y="41"/>
                </a:moveTo>
                <a:cubicBezTo>
                  <a:pt x="370" y="42"/>
                  <a:pt x="370" y="42"/>
                  <a:pt x="371" y="43"/>
                </a:cubicBezTo>
                <a:cubicBezTo>
                  <a:pt x="370" y="43"/>
                  <a:pt x="369" y="42"/>
                  <a:pt x="368" y="43"/>
                </a:cubicBezTo>
                <a:cubicBezTo>
                  <a:pt x="368" y="42"/>
                  <a:pt x="367" y="41"/>
                  <a:pt x="368" y="41"/>
                </a:cubicBezTo>
                <a:cubicBezTo>
                  <a:pt x="369" y="42"/>
                  <a:pt x="370" y="42"/>
                  <a:pt x="370" y="41"/>
                </a:cubicBezTo>
                <a:close/>
                <a:moveTo>
                  <a:pt x="377" y="59"/>
                </a:moveTo>
                <a:cubicBezTo>
                  <a:pt x="377" y="59"/>
                  <a:pt x="377" y="59"/>
                  <a:pt x="377" y="59"/>
                </a:cubicBezTo>
                <a:close/>
                <a:moveTo>
                  <a:pt x="362" y="44"/>
                </a:moveTo>
                <a:cubicBezTo>
                  <a:pt x="362" y="44"/>
                  <a:pt x="362" y="44"/>
                  <a:pt x="362" y="45"/>
                </a:cubicBezTo>
                <a:cubicBezTo>
                  <a:pt x="361" y="44"/>
                  <a:pt x="361" y="43"/>
                  <a:pt x="362" y="44"/>
                </a:cubicBezTo>
                <a:close/>
                <a:moveTo>
                  <a:pt x="356" y="42"/>
                </a:moveTo>
                <a:cubicBezTo>
                  <a:pt x="356" y="42"/>
                  <a:pt x="356" y="43"/>
                  <a:pt x="356" y="43"/>
                </a:cubicBezTo>
                <a:cubicBezTo>
                  <a:pt x="356" y="43"/>
                  <a:pt x="355" y="42"/>
                  <a:pt x="356" y="42"/>
                </a:cubicBezTo>
                <a:close/>
                <a:moveTo>
                  <a:pt x="347" y="63"/>
                </a:moveTo>
                <a:cubicBezTo>
                  <a:pt x="347" y="64"/>
                  <a:pt x="346" y="63"/>
                  <a:pt x="347" y="63"/>
                </a:cubicBezTo>
                <a:close/>
                <a:moveTo>
                  <a:pt x="332" y="45"/>
                </a:moveTo>
                <a:cubicBezTo>
                  <a:pt x="332" y="45"/>
                  <a:pt x="331" y="45"/>
                  <a:pt x="331" y="45"/>
                </a:cubicBezTo>
                <a:cubicBezTo>
                  <a:pt x="331" y="45"/>
                  <a:pt x="331" y="45"/>
                  <a:pt x="332" y="45"/>
                </a:cubicBezTo>
                <a:close/>
                <a:moveTo>
                  <a:pt x="340" y="68"/>
                </a:moveTo>
                <a:cubicBezTo>
                  <a:pt x="341" y="68"/>
                  <a:pt x="341" y="68"/>
                  <a:pt x="341" y="68"/>
                </a:cubicBezTo>
                <a:cubicBezTo>
                  <a:pt x="340" y="68"/>
                  <a:pt x="339" y="69"/>
                  <a:pt x="338" y="68"/>
                </a:cubicBezTo>
                <a:cubicBezTo>
                  <a:pt x="339" y="67"/>
                  <a:pt x="340" y="68"/>
                  <a:pt x="340" y="68"/>
                </a:cubicBezTo>
                <a:close/>
                <a:moveTo>
                  <a:pt x="338" y="69"/>
                </a:moveTo>
                <a:cubicBezTo>
                  <a:pt x="339" y="69"/>
                  <a:pt x="338" y="69"/>
                  <a:pt x="337" y="69"/>
                </a:cubicBezTo>
                <a:cubicBezTo>
                  <a:pt x="338" y="69"/>
                  <a:pt x="338" y="69"/>
                  <a:pt x="338" y="69"/>
                </a:cubicBezTo>
                <a:close/>
                <a:moveTo>
                  <a:pt x="336" y="73"/>
                </a:moveTo>
                <a:cubicBezTo>
                  <a:pt x="336" y="74"/>
                  <a:pt x="335" y="74"/>
                  <a:pt x="334" y="73"/>
                </a:cubicBezTo>
                <a:cubicBezTo>
                  <a:pt x="334" y="73"/>
                  <a:pt x="335" y="73"/>
                  <a:pt x="335" y="72"/>
                </a:cubicBezTo>
                <a:cubicBezTo>
                  <a:pt x="335" y="72"/>
                  <a:pt x="336" y="72"/>
                  <a:pt x="336" y="73"/>
                </a:cubicBezTo>
                <a:close/>
                <a:moveTo>
                  <a:pt x="332" y="73"/>
                </a:moveTo>
                <a:cubicBezTo>
                  <a:pt x="332" y="73"/>
                  <a:pt x="332" y="73"/>
                  <a:pt x="332" y="73"/>
                </a:cubicBezTo>
                <a:close/>
                <a:moveTo>
                  <a:pt x="331" y="73"/>
                </a:moveTo>
                <a:cubicBezTo>
                  <a:pt x="330" y="73"/>
                  <a:pt x="328" y="74"/>
                  <a:pt x="328" y="74"/>
                </a:cubicBezTo>
                <a:cubicBezTo>
                  <a:pt x="327" y="74"/>
                  <a:pt x="328" y="74"/>
                  <a:pt x="327" y="74"/>
                </a:cubicBezTo>
                <a:cubicBezTo>
                  <a:pt x="327" y="75"/>
                  <a:pt x="327" y="74"/>
                  <a:pt x="326" y="74"/>
                </a:cubicBezTo>
                <a:cubicBezTo>
                  <a:pt x="326" y="74"/>
                  <a:pt x="325" y="74"/>
                  <a:pt x="324" y="73"/>
                </a:cubicBezTo>
                <a:cubicBezTo>
                  <a:pt x="325" y="73"/>
                  <a:pt x="326" y="73"/>
                  <a:pt x="326" y="73"/>
                </a:cubicBezTo>
                <a:cubicBezTo>
                  <a:pt x="327" y="72"/>
                  <a:pt x="328" y="74"/>
                  <a:pt x="329" y="73"/>
                </a:cubicBezTo>
                <a:cubicBezTo>
                  <a:pt x="329" y="73"/>
                  <a:pt x="330" y="73"/>
                  <a:pt x="331" y="73"/>
                </a:cubicBezTo>
                <a:close/>
                <a:moveTo>
                  <a:pt x="324" y="73"/>
                </a:moveTo>
                <a:cubicBezTo>
                  <a:pt x="324" y="74"/>
                  <a:pt x="324" y="74"/>
                  <a:pt x="324" y="74"/>
                </a:cubicBezTo>
                <a:cubicBezTo>
                  <a:pt x="323" y="75"/>
                  <a:pt x="323" y="74"/>
                  <a:pt x="322" y="75"/>
                </a:cubicBezTo>
                <a:cubicBezTo>
                  <a:pt x="321" y="74"/>
                  <a:pt x="322" y="74"/>
                  <a:pt x="322" y="74"/>
                </a:cubicBezTo>
                <a:cubicBezTo>
                  <a:pt x="320" y="74"/>
                  <a:pt x="317" y="75"/>
                  <a:pt x="315" y="75"/>
                </a:cubicBezTo>
                <a:cubicBezTo>
                  <a:pt x="315" y="74"/>
                  <a:pt x="315" y="75"/>
                  <a:pt x="315" y="74"/>
                </a:cubicBezTo>
                <a:cubicBezTo>
                  <a:pt x="315" y="73"/>
                  <a:pt x="316" y="73"/>
                  <a:pt x="317" y="74"/>
                </a:cubicBezTo>
                <a:cubicBezTo>
                  <a:pt x="318" y="73"/>
                  <a:pt x="319" y="73"/>
                  <a:pt x="319" y="72"/>
                </a:cubicBezTo>
                <a:cubicBezTo>
                  <a:pt x="320" y="73"/>
                  <a:pt x="320" y="73"/>
                  <a:pt x="321" y="73"/>
                </a:cubicBezTo>
                <a:cubicBezTo>
                  <a:pt x="321" y="73"/>
                  <a:pt x="321" y="73"/>
                  <a:pt x="322" y="73"/>
                </a:cubicBezTo>
                <a:cubicBezTo>
                  <a:pt x="323" y="73"/>
                  <a:pt x="323" y="73"/>
                  <a:pt x="324" y="73"/>
                </a:cubicBezTo>
                <a:close/>
                <a:moveTo>
                  <a:pt x="299" y="40"/>
                </a:moveTo>
                <a:cubicBezTo>
                  <a:pt x="299" y="40"/>
                  <a:pt x="299" y="40"/>
                  <a:pt x="299" y="40"/>
                </a:cubicBezTo>
                <a:close/>
                <a:moveTo>
                  <a:pt x="314" y="77"/>
                </a:moveTo>
                <a:cubicBezTo>
                  <a:pt x="313" y="78"/>
                  <a:pt x="312" y="78"/>
                  <a:pt x="311" y="78"/>
                </a:cubicBezTo>
                <a:cubicBezTo>
                  <a:pt x="311" y="77"/>
                  <a:pt x="313" y="78"/>
                  <a:pt x="314" y="77"/>
                </a:cubicBezTo>
                <a:close/>
                <a:moveTo>
                  <a:pt x="293" y="40"/>
                </a:moveTo>
                <a:cubicBezTo>
                  <a:pt x="293" y="41"/>
                  <a:pt x="293" y="41"/>
                  <a:pt x="293" y="41"/>
                </a:cubicBezTo>
                <a:cubicBezTo>
                  <a:pt x="292" y="40"/>
                  <a:pt x="293" y="40"/>
                  <a:pt x="293" y="40"/>
                </a:cubicBezTo>
                <a:close/>
                <a:moveTo>
                  <a:pt x="291" y="41"/>
                </a:moveTo>
                <a:cubicBezTo>
                  <a:pt x="291" y="41"/>
                  <a:pt x="291" y="41"/>
                  <a:pt x="291" y="41"/>
                </a:cubicBezTo>
                <a:cubicBezTo>
                  <a:pt x="291" y="41"/>
                  <a:pt x="291" y="41"/>
                  <a:pt x="291" y="41"/>
                </a:cubicBezTo>
                <a:close/>
                <a:moveTo>
                  <a:pt x="310" y="78"/>
                </a:moveTo>
                <a:cubicBezTo>
                  <a:pt x="310" y="78"/>
                  <a:pt x="310" y="78"/>
                  <a:pt x="310" y="78"/>
                </a:cubicBezTo>
                <a:cubicBezTo>
                  <a:pt x="310" y="78"/>
                  <a:pt x="310" y="78"/>
                  <a:pt x="310" y="78"/>
                </a:cubicBezTo>
                <a:close/>
                <a:moveTo>
                  <a:pt x="310" y="78"/>
                </a:moveTo>
                <a:cubicBezTo>
                  <a:pt x="310" y="78"/>
                  <a:pt x="309" y="79"/>
                  <a:pt x="308" y="79"/>
                </a:cubicBezTo>
                <a:cubicBezTo>
                  <a:pt x="308" y="78"/>
                  <a:pt x="308" y="79"/>
                  <a:pt x="307" y="78"/>
                </a:cubicBezTo>
                <a:cubicBezTo>
                  <a:pt x="307" y="79"/>
                  <a:pt x="306" y="78"/>
                  <a:pt x="306" y="78"/>
                </a:cubicBezTo>
                <a:cubicBezTo>
                  <a:pt x="305" y="78"/>
                  <a:pt x="306" y="78"/>
                  <a:pt x="305" y="78"/>
                </a:cubicBezTo>
                <a:cubicBezTo>
                  <a:pt x="306" y="77"/>
                  <a:pt x="306" y="77"/>
                  <a:pt x="306" y="77"/>
                </a:cubicBezTo>
                <a:cubicBezTo>
                  <a:pt x="307" y="78"/>
                  <a:pt x="308" y="78"/>
                  <a:pt x="310" y="78"/>
                </a:cubicBezTo>
                <a:close/>
                <a:moveTo>
                  <a:pt x="304" y="76"/>
                </a:moveTo>
                <a:cubicBezTo>
                  <a:pt x="304" y="76"/>
                  <a:pt x="304" y="76"/>
                  <a:pt x="304" y="76"/>
                </a:cubicBezTo>
                <a:cubicBezTo>
                  <a:pt x="304" y="76"/>
                  <a:pt x="304" y="76"/>
                  <a:pt x="304" y="76"/>
                </a:cubicBezTo>
                <a:cubicBezTo>
                  <a:pt x="304" y="76"/>
                  <a:pt x="304" y="76"/>
                  <a:pt x="304" y="76"/>
                </a:cubicBezTo>
                <a:cubicBezTo>
                  <a:pt x="304" y="76"/>
                  <a:pt x="304" y="76"/>
                  <a:pt x="304" y="76"/>
                </a:cubicBezTo>
                <a:close/>
                <a:moveTo>
                  <a:pt x="303" y="76"/>
                </a:moveTo>
                <a:cubicBezTo>
                  <a:pt x="303" y="77"/>
                  <a:pt x="302" y="76"/>
                  <a:pt x="302" y="77"/>
                </a:cubicBezTo>
                <a:cubicBezTo>
                  <a:pt x="302" y="78"/>
                  <a:pt x="303" y="77"/>
                  <a:pt x="303" y="78"/>
                </a:cubicBezTo>
                <a:cubicBezTo>
                  <a:pt x="301" y="78"/>
                  <a:pt x="301" y="77"/>
                  <a:pt x="300" y="76"/>
                </a:cubicBezTo>
                <a:cubicBezTo>
                  <a:pt x="301" y="75"/>
                  <a:pt x="301" y="76"/>
                  <a:pt x="302" y="76"/>
                </a:cubicBezTo>
                <a:cubicBezTo>
                  <a:pt x="302" y="76"/>
                  <a:pt x="303" y="76"/>
                  <a:pt x="303" y="76"/>
                </a:cubicBezTo>
                <a:close/>
                <a:moveTo>
                  <a:pt x="299" y="73"/>
                </a:moveTo>
                <a:cubicBezTo>
                  <a:pt x="299" y="73"/>
                  <a:pt x="299" y="73"/>
                  <a:pt x="300" y="74"/>
                </a:cubicBezTo>
                <a:cubicBezTo>
                  <a:pt x="299" y="74"/>
                  <a:pt x="299" y="73"/>
                  <a:pt x="299" y="73"/>
                </a:cubicBezTo>
                <a:close/>
                <a:moveTo>
                  <a:pt x="283" y="42"/>
                </a:moveTo>
                <a:cubicBezTo>
                  <a:pt x="283" y="43"/>
                  <a:pt x="283" y="43"/>
                  <a:pt x="282" y="43"/>
                </a:cubicBezTo>
                <a:cubicBezTo>
                  <a:pt x="281" y="43"/>
                  <a:pt x="281" y="43"/>
                  <a:pt x="280" y="43"/>
                </a:cubicBezTo>
                <a:cubicBezTo>
                  <a:pt x="280" y="43"/>
                  <a:pt x="280" y="43"/>
                  <a:pt x="280" y="42"/>
                </a:cubicBezTo>
                <a:cubicBezTo>
                  <a:pt x="281" y="42"/>
                  <a:pt x="282" y="42"/>
                  <a:pt x="283" y="42"/>
                </a:cubicBezTo>
                <a:close/>
                <a:moveTo>
                  <a:pt x="299" y="73"/>
                </a:moveTo>
                <a:cubicBezTo>
                  <a:pt x="299" y="74"/>
                  <a:pt x="298" y="74"/>
                  <a:pt x="298" y="74"/>
                </a:cubicBezTo>
                <a:cubicBezTo>
                  <a:pt x="298" y="73"/>
                  <a:pt x="297" y="74"/>
                  <a:pt x="297" y="74"/>
                </a:cubicBezTo>
                <a:cubicBezTo>
                  <a:pt x="298" y="73"/>
                  <a:pt x="298" y="73"/>
                  <a:pt x="299" y="73"/>
                </a:cubicBezTo>
                <a:close/>
                <a:moveTo>
                  <a:pt x="301" y="78"/>
                </a:moveTo>
                <a:cubicBezTo>
                  <a:pt x="302" y="79"/>
                  <a:pt x="300" y="78"/>
                  <a:pt x="301" y="78"/>
                </a:cubicBezTo>
                <a:close/>
                <a:moveTo>
                  <a:pt x="300" y="77"/>
                </a:moveTo>
                <a:cubicBezTo>
                  <a:pt x="300" y="77"/>
                  <a:pt x="300" y="78"/>
                  <a:pt x="300" y="77"/>
                </a:cubicBezTo>
                <a:cubicBezTo>
                  <a:pt x="300" y="77"/>
                  <a:pt x="300" y="77"/>
                  <a:pt x="300" y="77"/>
                </a:cubicBezTo>
                <a:close/>
                <a:moveTo>
                  <a:pt x="300" y="78"/>
                </a:moveTo>
                <a:cubicBezTo>
                  <a:pt x="300" y="78"/>
                  <a:pt x="300" y="78"/>
                  <a:pt x="300" y="78"/>
                </a:cubicBezTo>
                <a:close/>
                <a:moveTo>
                  <a:pt x="298" y="76"/>
                </a:moveTo>
                <a:cubicBezTo>
                  <a:pt x="298" y="76"/>
                  <a:pt x="298" y="76"/>
                  <a:pt x="298" y="76"/>
                </a:cubicBezTo>
                <a:cubicBezTo>
                  <a:pt x="298" y="77"/>
                  <a:pt x="297" y="76"/>
                  <a:pt x="298" y="76"/>
                </a:cubicBezTo>
                <a:close/>
                <a:moveTo>
                  <a:pt x="250" y="79"/>
                </a:moveTo>
                <a:cubicBezTo>
                  <a:pt x="251" y="79"/>
                  <a:pt x="251" y="79"/>
                  <a:pt x="251" y="78"/>
                </a:cubicBezTo>
                <a:cubicBezTo>
                  <a:pt x="252" y="79"/>
                  <a:pt x="253" y="79"/>
                  <a:pt x="255" y="78"/>
                </a:cubicBezTo>
                <a:cubicBezTo>
                  <a:pt x="255" y="76"/>
                  <a:pt x="259" y="75"/>
                  <a:pt x="261" y="75"/>
                </a:cubicBezTo>
                <a:cubicBezTo>
                  <a:pt x="261" y="76"/>
                  <a:pt x="261" y="77"/>
                  <a:pt x="262" y="76"/>
                </a:cubicBezTo>
                <a:cubicBezTo>
                  <a:pt x="263" y="76"/>
                  <a:pt x="262" y="76"/>
                  <a:pt x="262" y="75"/>
                </a:cubicBezTo>
                <a:cubicBezTo>
                  <a:pt x="263" y="75"/>
                  <a:pt x="263" y="75"/>
                  <a:pt x="264" y="76"/>
                </a:cubicBezTo>
                <a:cubicBezTo>
                  <a:pt x="264" y="76"/>
                  <a:pt x="264" y="75"/>
                  <a:pt x="265" y="75"/>
                </a:cubicBezTo>
                <a:cubicBezTo>
                  <a:pt x="265" y="76"/>
                  <a:pt x="267" y="76"/>
                  <a:pt x="267" y="75"/>
                </a:cubicBezTo>
                <a:cubicBezTo>
                  <a:pt x="274" y="74"/>
                  <a:pt x="281" y="74"/>
                  <a:pt x="288" y="74"/>
                </a:cubicBezTo>
                <a:cubicBezTo>
                  <a:pt x="289" y="75"/>
                  <a:pt x="291" y="74"/>
                  <a:pt x="292" y="73"/>
                </a:cubicBezTo>
                <a:cubicBezTo>
                  <a:pt x="293" y="74"/>
                  <a:pt x="295" y="73"/>
                  <a:pt x="296" y="74"/>
                </a:cubicBezTo>
                <a:cubicBezTo>
                  <a:pt x="296" y="74"/>
                  <a:pt x="296" y="74"/>
                  <a:pt x="296" y="74"/>
                </a:cubicBezTo>
                <a:cubicBezTo>
                  <a:pt x="296" y="74"/>
                  <a:pt x="296" y="74"/>
                  <a:pt x="295" y="74"/>
                </a:cubicBezTo>
                <a:cubicBezTo>
                  <a:pt x="295" y="75"/>
                  <a:pt x="296" y="75"/>
                  <a:pt x="296" y="75"/>
                </a:cubicBezTo>
                <a:cubicBezTo>
                  <a:pt x="295" y="77"/>
                  <a:pt x="293" y="76"/>
                  <a:pt x="292" y="77"/>
                </a:cubicBezTo>
                <a:cubicBezTo>
                  <a:pt x="291" y="77"/>
                  <a:pt x="292" y="77"/>
                  <a:pt x="293" y="77"/>
                </a:cubicBezTo>
                <a:cubicBezTo>
                  <a:pt x="294" y="76"/>
                  <a:pt x="295" y="78"/>
                  <a:pt x="296" y="77"/>
                </a:cubicBezTo>
                <a:cubicBezTo>
                  <a:pt x="297" y="77"/>
                  <a:pt x="298" y="76"/>
                  <a:pt x="299" y="77"/>
                </a:cubicBezTo>
                <a:cubicBezTo>
                  <a:pt x="298" y="77"/>
                  <a:pt x="297" y="78"/>
                  <a:pt x="296" y="78"/>
                </a:cubicBezTo>
                <a:cubicBezTo>
                  <a:pt x="297" y="78"/>
                  <a:pt x="298" y="78"/>
                  <a:pt x="299" y="78"/>
                </a:cubicBezTo>
                <a:cubicBezTo>
                  <a:pt x="298" y="79"/>
                  <a:pt x="298" y="80"/>
                  <a:pt x="297" y="80"/>
                </a:cubicBezTo>
                <a:cubicBezTo>
                  <a:pt x="296" y="79"/>
                  <a:pt x="295" y="79"/>
                  <a:pt x="294" y="80"/>
                </a:cubicBezTo>
                <a:cubicBezTo>
                  <a:pt x="294" y="79"/>
                  <a:pt x="294" y="79"/>
                  <a:pt x="294" y="79"/>
                </a:cubicBezTo>
                <a:cubicBezTo>
                  <a:pt x="293" y="79"/>
                  <a:pt x="293" y="79"/>
                  <a:pt x="293" y="80"/>
                </a:cubicBezTo>
                <a:cubicBezTo>
                  <a:pt x="292" y="80"/>
                  <a:pt x="292" y="79"/>
                  <a:pt x="292" y="79"/>
                </a:cubicBezTo>
                <a:cubicBezTo>
                  <a:pt x="291" y="79"/>
                  <a:pt x="291" y="79"/>
                  <a:pt x="291" y="79"/>
                </a:cubicBezTo>
                <a:cubicBezTo>
                  <a:pt x="291" y="80"/>
                  <a:pt x="291" y="79"/>
                  <a:pt x="291" y="79"/>
                </a:cubicBezTo>
                <a:cubicBezTo>
                  <a:pt x="290" y="79"/>
                  <a:pt x="290" y="79"/>
                  <a:pt x="289" y="79"/>
                </a:cubicBezTo>
                <a:cubicBezTo>
                  <a:pt x="289" y="79"/>
                  <a:pt x="289" y="79"/>
                  <a:pt x="289" y="80"/>
                </a:cubicBezTo>
                <a:cubicBezTo>
                  <a:pt x="289" y="80"/>
                  <a:pt x="288" y="80"/>
                  <a:pt x="288" y="80"/>
                </a:cubicBezTo>
                <a:cubicBezTo>
                  <a:pt x="288" y="79"/>
                  <a:pt x="287" y="80"/>
                  <a:pt x="286" y="80"/>
                </a:cubicBezTo>
                <a:cubicBezTo>
                  <a:pt x="286" y="79"/>
                  <a:pt x="286" y="79"/>
                  <a:pt x="285" y="79"/>
                </a:cubicBezTo>
                <a:cubicBezTo>
                  <a:pt x="285" y="80"/>
                  <a:pt x="286" y="80"/>
                  <a:pt x="285" y="80"/>
                </a:cubicBezTo>
                <a:cubicBezTo>
                  <a:pt x="284" y="80"/>
                  <a:pt x="283" y="79"/>
                  <a:pt x="282" y="79"/>
                </a:cubicBezTo>
                <a:cubicBezTo>
                  <a:pt x="281" y="80"/>
                  <a:pt x="282" y="80"/>
                  <a:pt x="282" y="81"/>
                </a:cubicBezTo>
                <a:cubicBezTo>
                  <a:pt x="280" y="81"/>
                  <a:pt x="280" y="80"/>
                  <a:pt x="279" y="81"/>
                </a:cubicBezTo>
                <a:cubicBezTo>
                  <a:pt x="278" y="81"/>
                  <a:pt x="278" y="80"/>
                  <a:pt x="278" y="80"/>
                </a:cubicBezTo>
                <a:cubicBezTo>
                  <a:pt x="277" y="80"/>
                  <a:pt x="278" y="81"/>
                  <a:pt x="277" y="81"/>
                </a:cubicBezTo>
                <a:cubicBezTo>
                  <a:pt x="276" y="80"/>
                  <a:pt x="274" y="82"/>
                  <a:pt x="273" y="81"/>
                </a:cubicBezTo>
                <a:cubicBezTo>
                  <a:pt x="271" y="81"/>
                  <a:pt x="268" y="81"/>
                  <a:pt x="266" y="82"/>
                </a:cubicBezTo>
                <a:cubicBezTo>
                  <a:pt x="266" y="82"/>
                  <a:pt x="265" y="82"/>
                  <a:pt x="265" y="81"/>
                </a:cubicBezTo>
                <a:cubicBezTo>
                  <a:pt x="264" y="83"/>
                  <a:pt x="262" y="81"/>
                  <a:pt x="261" y="81"/>
                </a:cubicBezTo>
                <a:cubicBezTo>
                  <a:pt x="260" y="81"/>
                  <a:pt x="260" y="81"/>
                  <a:pt x="260" y="80"/>
                </a:cubicBezTo>
                <a:cubicBezTo>
                  <a:pt x="260" y="80"/>
                  <a:pt x="259" y="81"/>
                  <a:pt x="259" y="81"/>
                </a:cubicBezTo>
                <a:cubicBezTo>
                  <a:pt x="259" y="81"/>
                  <a:pt x="260" y="81"/>
                  <a:pt x="260" y="82"/>
                </a:cubicBezTo>
                <a:cubicBezTo>
                  <a:pt x="259" y="82"/>
                  <a:pt x="259" y="83"/>
                  <a:pt x="259" y="83"/>
                </a:cubicBezTo>
                <a:cubicBezTo>
                  <a:pt x="259" y="84"/>
                  <a:pt x="259" y="84"/>
                  <a:pt x="258" y="84"/>
                </a:cubicBezTo>
                <a:cubicBezTo>
                  <a:pt x="257" y="84"/>
                  <a:pt x="256" y="85"/>
                  <a:pt x="255" y="84"/>
                </a:cubicBezTo>
                <a:cubicBezTo>
                  <a:pt x="256" y="83"/>
                  <a:pt x="258" y="83"/>
                  <a:pt x="258" y="83"/>
                </a:cubicBezTo>
                <a:cubicBezTo>
                  <a:pt x="257" y="82"/>
                  <a:pt x="257" y="82"/>
                  <a:pt x="256" y="81"/>
                </a:cubicBezTo>
                <a:cubicBezTo>
                  <a:pt x="256" y="82"/>
                  <a:pt x="256" y="82"/>
                  <a:pt x="256" y="82"/>
                </a:cubicBezTo>
                <a:cubicBezTo>
                  <a:pt x="255" y="82"/>
                  <a:pt x="255" y="82"/>
                  <a:pt x="254" y="81"/>
                </a:cubicBezTo>
                <a:cubicBezTo>
                  <a:pt x="254" y="82"/>
                  <a:pt x="254" y="82"/>
                  <a:pt x="253" y="82"/>
                </a:cubicBezTo>
                <a:cubicBezTo>
                  <a:pt x="253" y="82"/>
                  <a:pt x="252" y="82"/>
                  <a:pt x="252" y="82"/>
                </a:cubicBezTo>
                <a:cubicBezTo>
                  <a:pt x="251" y="83"/>
                  <a:pt x="249" y="81"/>
                  <a:pt x="248" y="82"/>
                </a:cubicBezTo>
                <a:cubicBezTo>
                  <a:pt x="247" y="81"/>
                  <a:pt x="249" y="80"/>
                  <a:pt x="250" y="80"/>
                </a:cubicBezTo>
                <a:cubicBezTo>
                  <a:pt x="250" y="80"/>
                  <a:pt x="250" y="80"/>
                  <a:pt x="250" y="80"/>
                </a:cubicBezTo>
                <a:cubicBezTo>
                  <a:pt x="250" y="81"/>
                  <a:pt x="250" y="81"/>
                  <a:pt x="250" y="81"/>
                </a:cubicBezTo>
                <a:cubicBezTo>
                  <a:pt x="251" y="80"/>
                  <a:pt x="250" y="80"/>
                  <a:pt x="250" y="79"/>
                </a:cubicBezTo>
                <a:close/>
                <a:moveTo>
                  <a:pt x="299" y="78"/>
                </a:moveTo>
                <a:cubicBezTo>
                  <a:pt x="299" y="78"/>
                  <a:pt x="299" y="79"/>
                  <a:pt x="299" y="78"/>
                </a:cubicBezTo>
                <a:close/>
                <a:moveTo>
                  <a:pt x="280" y="41"/>
                </a:moveTo>
                <a:cubicBezTo>
                  <a:pt x="280" y="42"/>
                  <a:pt x="280" y="42"/>
                  <a:pt x="280" y="42"/>
                </a:cubicBezTo>
                <a:cubicBezTo>
                  <a:pt x="280" y="42"/>
                  <a:pt x="280" y="42"/>
                  <a:pt x="279" y="42"/>
                </a:cubicBezTo>
                <a:cubicBezTo>
                  <a:pt x="279" y="42"/>
                  <a:pt x="279" y="42"/>
                  <a:pt x="279" y="42"/>
                </a:cubicBezTo>
                <a:cubicBezTo>
                  <a:pt x="279" y="42"/>
                  <a:pt x="280" y="42"/>
                  <a:pt x="280" y="41"/>
                </a:cubicBezTo>
                <a:close/>
                <a:moveTo>
                  <a:pt x="288" y="61"/>
                </a:moveTo>
                <a:cubicBezTo>
                  <a:pt x="288" y="62"/>
                  <a:pt x="288" y="62"/>
                  <a:pt x="288" y="63"/>
                </a:cubicBezTo>
                <a:cubicBezTo>
                  <a:pt x="288" y="63"/>
                  <a:pt x="288" y="62"/>
                  <a:pt x="287" y="62"/>
                </a:cubicBezTo>
                <a:cubicBezTo>
                  <a:pt x="287" y="62"/>
                  <a:pt x="288" y="62"/>
                  <a:pt x="287" y="62"/>
                </a:cubicBezTo>
                <a:cubicBezTo>
                  <a:pt x="287" y="62"/>
                  <a:pt x="288" y="62"/>
                  <a:pt x="288" y="61"/>
                </a:cubicBezTo>
                <a:close/>
                <a:moveTo>
                  <a:pt x="282" y="63"/>
                </a:moveTo>
                <a:cubicBezTo>
                  <a:pt x="282" y="63"/>
                  <a:pt x="282" y="63"/>
                  <a:pt x="282" y="62"/>
                </a:cubicBezTo>
                <a:cubicBezTo>
                  <a:pt x="282" y="62"/>
                  <a:pt x="282" y="62"/>
                  <a:pt x="282" y="63"/>
                </a:cubicBezTo>
                <a:close/>
                <a:moveTo>
                  <a:pt x="299" y="102"/>
                </a:moveTo>
                <a:cubicBezTo>
                  <a:pt x="299" y="102"/>
                  <a:pt x="299" y="102"/>
                  <a:pt x="299" y="102"/>
                </a:cubicBezTo>
                <a:close/>
                <a:moveTo>
                  <a:pt x="277" y="63"/>
                </a:moveTo>
                <a:cubicBezTo>
                  <a:pt x="277" y="63"/>
                  <a:pt x="276" y="63"/>
                  <a:pt x="277" y="63"/>
                </a:cubicBezTo>
                <a:close/>
                <a:moveTo>
                  <a:pt x="283" y="80"/>
                </a:moveTo>
                <a:cubicBezTo>
                  <a:pt x="283" y="80"/>
                  <a:pt x="282" y="80"/>
                  <a:pt x="282" y="80"/>
                </a:cubicBezTo>
                <a:cubicBezTo>
                  <a:pt x="282" y="79"/>
                  <a:pt x="283" y="80"/>
                  <a:pt x="283" y="80"/>
                </a:cubicBezTo>
                <a:close/>
                <a:moveTo>
                  <a:pt x="276" y="69"/>
                </a:moveTo>
                <a:cubicBezTo>
                  <a:pt x="276" y="69"/>
                  <a:pt x="276" y="69"/>
                  <a:pt x="276" y="70"/>
                </a:cubicBezTo>
                <a:cubicBezTo>
                  <a:pt x="275" y="70"/>
                  <a:pt x="275" y="69"/>
                  <a:pt x="274" y="70"/>
                </a:cubicBezTo>
                <a:cubicBezTo>
                  <a:pt x="274" y="69"/>
                  <a:pt x="275" y="69"/>
                  <a:pt x="276" y="69"/>
                </a:cubicBezTo>
                <a:close/>
                <a:moveTo>
                  <a:pt x="273" y="70"/>
                </a:moveTo>
                <a:cubicBezTo>
                  <a:pt x="273" y="70"/>
                  <a:pt x="272" y="70"/>
                  <a:pt x="272" y="70"/>
                </a:cubicBezTo>
                <a:cubicBezTo>
                  <a:pt x="271" y="70"/>
                  <a:pt x="271" y="71"/>
                  <a:pt x="271" y="71"/>
                </a:cubicBezTo>
                <a:cubicBezTo>
                  <a:pt x="271" y="72"/>
                  <a:pt x="270" y="70"/>
                  <a:pt x="270" y="70"/>
                </a:cubicBezTo>
                <a:cubicBezTo>
                  <a:pt x="270" y="70"/>
                  <a:pt x="270" y="69"/>
                  <a:pt x="270" y="69"/>
                </a:cubicBezTo>
                <a:cubicBezTo>
                  <a:pt x="270" y="69"/>
                  <a:pt x="271" y="70"/>
                  <a:pt x="272" y="69"/>
                </a:cubicBezTo>
                <a:cubicBezTo>
                  <a:pt x="272" y="70"/>
                  <a:pt x="273" y="69"/>
                  <a:pt x="273" y="70"/>
                </a:cubicBezTo>
                <a:close/>
                <a:moveTo>
                  <a:pt x="273" y="71"/>
                </a:moveTo>
                <a:cubicBezTo>
                  <a:pt x="273" y="71"/>
                  <a:pt x="272" y="71"/>
                  <a:pt x="272" y="71"/>
                </a:cubicBezTo>
                <a:cubicBezTo>
                  <a:pt x="272" y="71"/>
                  <a:pt x="272" y="71"/>
                  <a:pt x="273" y="71"/>
                </a:cubicBezTo>
                <a:close/>
                <a:moveTo>
                  <a:pt x="269" y="71"/>
                </a:moveTo>
                <a:cubicBezTo>
                  <a:pt x="269" y="71"/>
                  <a:pt x="269" y="71"/>
                  <a:pt x="269" y="71"/>
                </a:cubicBezTo>
                <a:cubicBezTo>
                  <a:pt x="269" y="71"/>
                  <a:pt x="268" y="71"/>
                  <a:pt x="268" y="71"/>
                </a:cubicBezTo>
                <a:cubicBezTo>
                  <a:pt x="268" y="70"/>
                  <a:pt x="268" y="70"/>
                  <a:pt x="268" y="70"/>
                </a:cubicBezTo>
                <a:cubicBezTo>
                  <a:pt x="269" y="70"/>
                  <a:pt x="269" y="71"/>
                  <a:pt x="269" y="71"/>
                </a:cubicBezTo>
                <a:close/>
                <a:moveTo>
                  <a:pt x="268" y="71"/>
                </a:moveTo>
                <a:cubicBezTo>
                  <a:pt x="266" y="72"/>
                  <a:pt x="265" y="72"/>
                  <a:pt x="264" y="71"/>
                </a:cubicBezTo>
                <a:cubicBezTo>
                  <a:pt x="265" y="71"/>
                  <a:pt x="267" y="70"/>
                  <a:pt x="268" y="71"/>
                </a:cubicBezTo>
                <a:close/>
                <a:moveTo>
                  <a:pt x="259" y="69"/>
                </a:moveTo>
                <a:cubicBezTo>
                  <a:pt x="258" y="69"/>
                  <a:pt x="259" y="68"/>
                  <a:pt x="259" y="68"/>
                </a:cubicBezTo>
                <a:cubicBezTo>
                  <a:pt x="259" y="68"/>
                  <a:pt x="259" y="69"/>
                  <a:pt x="259" y="69"/>
                </a:cubicBezTo>
                <a:close/>
                <a:moveTo>
                  <a:pt x="262" y="75"/>
                </a:moveTo>
                <a:cubicBezTo>
                  <a:pt x="262" y="76"/>
                  <a:pt x="262" y="75"/>
                  <a:pt x="261" y="76"/>
                </a:cubicBezTo>
                <a:cubicBezTo>
                  <a:pt x="261" y="75"/>
                  <a:pt x="262" y="75"/>
                  <a:pt x="262" y="75"/>
                </a:cubicBezTo>
                <a:close/>
                <a:moveTo>
                  <a:pt x="265" y="84"/>
                </a:moveTo>
                <a:cubicBezTo>
                  <a:pt x="265" y="84"/>
                  <a:pt x="264" y="84"/>
                  <a:pt x="263" y="85"/>
                </a:cubicBezTo>
                <a:cubicBezTo>
                  <a:pt x="263" y="84"/>
                  <a:pt x="262" y="84"/>
                  <a:pt x="262" y="84"/>
                </a:cubicBezTo>
                <a:cubicBezTo>
                  <a:pt x="262" y="82"/>
                  <a:pt x="264" y="82"/>
                  <a:pt x="265" y="83"/>
                </a:cubicBezTo>
                <a:cubicBezTo>
                  <a:pt x="265" y="83"/>
                  <a:pt x="265" y="84"/>
                  <a:pt x="265" y="84"/>
                </a:cubicBezTo>
                <a:close/>
                <a:moveTo>
                  <a:pt x="241" y="67"/>
                </a:moveTo>
                <a:cubicBezTo>
                  <a:pt x="241" y="67"/>
                  <a:pt x="241" y="67"/>
                  <a:pt x="241" y="67"/>
                </a:cubicBezTo>
                <a:cubicBezTo>
                  <a:pt x="241" y="67"/>
                  <a:pt x="241" y="67"/>
                  <a:pt x="241" y="67"/>
                </a:cubicBezTo>
                <a:cubicBezTo>
                  <a:pt x="241" y="67"/>
                  <a:pt x="241" y="67"/>
                  <a:pt x="241" y="67"/>
                </a:cubicBezTo>
                <a:cubicBezTo>
                  <a:pt x="241" y="67"/>
                  <a:pt x="241" y="67"/>
                  <a:pt x="241" y="67"/>
                </a:cubicBezTo>
                <a:close/>
                <a:moveTo>
                  <a:pt x="240" y="67"/>
                </a:moveTo>
                <a:cubicBezTo>
                  <a:pt x="240" y="67"/>
                  <a:pt x="240" y="67"/>
                  <a:pt x="240" y="67"/>
                </a:cubicBezTo>
                <a:cubicBezTo>
                  <a:pt x="240" y="67"/>
                  <a:pt x="240" y="67"/>
                  <a:pt x="240" y="67"/>
                </a:cubicBezTo>
                <a:close/>
                <a:moveTo>
                  <a:pt x="235" y="65"/>
                </a:moveTo>
                <a:cubicBezTo>
                  <a:pt x="236" y="65"/>
                  <a:pt x="234" y="66"/>
                  <a:pt x="234" y="65"/>
                </a:cubicBezTo>
                <a:cubicBezTo>
                  <a:pt x="235" y="65"/>
                  <a:pt x="235" y="65"/>
                  <a:pt x="235" y="65"/>
                </a:cubicBezTo>
                <a:cubicBezTo>
                  <a:pt x="235" y="65"/>
                  <a:pt x="235" y="65"/>
                  <a:pt x="235" y="65"/>
                </a:cubicBezTo>
                <a:close/>
                <a:moveTo>
                  <a:pt x="232" y="65"/>
                </a:moveTo>
                <a:cubicBezTo>
                  <a:pt x="233" y="65"/>
                  <a:pt x="232" y="65"/>
                  <a:pt x="233" y="65"/>
                </a:cubicBezTo>
                <a:cubicBezTo>
                  <a:pt x="232" y="65"/>
                  <a:pt x="232" y="66"/>
                  <a:pt x="232" y="65"/>
                </a:cubicBezTo>
                <a:cubicBezTo>
                  <a:pt x="232" y="65"/>
                  <a:pt x="232" y="65"/>
                  <a:pt x="232" y="65"/>
                </a:cubicBezTo>
                <a:close/>
                <a:moveTo>
                  <a:pt x="237" y="84"/>
                </a:moveTo>
                <a:cubicBezTo>
                  <a:pt x="236" y="85"/>
                  <a:pt x="236" y="84"/>
                  <a:pt x="236" y="84"/>
                </a:cubicBezTo>
                <a:cubicBezTo>
                  <a:pt x="236" y="84"/>
                  <a:pt x="236" y="84"/>
                  <a:pt x="237" y="84"/>
                </a:cubicBezTo>
                <a:close/>
                <a:moveTo>
                  <a:pt x="222" y="65"/>
                </a:moveTo>
                <a:cubicBezTo>
                  <a:pt x="222" y="64"/>
                  <a:pt x="221" y="65"/>
                  <a:pt x="222" y="65"/>
                </a:cubicBezTo>
                <a:close/>
                <a:moveTo>
                  <a:pt x="222" y="65"/>
                </a:moveTo>
                <a:cubicBezTo>
                  <a:pt x="223" y="65"/>
                  <a:pt x="222" y="66"/>
                  <a:pt x="222" y="65"/>
                </a:cubicBezTo>
                <a:close/>
                <a:moveTo>
                  <a:pt x="218" y="66"/>
                </a:moveTo>
                <a:cubicBezTo>
                  <a:pt x="218" y="66"/>
                  <a:pt x="217" y="66"/>
                  <a:pt x="218" y="66"/>
                </a:cubicBezTo>
                <a:close/>
                <a:moveTo>
                  <a:pt x="225" y="84"/>
                </a:moveTo>
                <a:cubicBezTo>
                  <a:pt x="225" y="84"/>
                  <a:pt x="225" y="85"/>
                  <a:pt x="224" y="85"/>
                </a:cubicBezTo>
                <a:cubicBezTo>
                  <a:pt x="224" y="84"/>
                  <a:pt x="225" y="84"/>
                  <a:pt x="225" y="84"/>
                </a:cubicBezTo>
                <a:close/>
                <a:moveTo>
                  <a:pt x="216" y="85"/>
                </a:moveTo>
                <a:cubicBezTo>
                  <a:pt x="216" y="86"/>
                  <a:pt x="216" y="86"/>
                  <a:pt x="216" y="86"/>
                </a:cubicBezTo>
                <a:cubicBezTo>
                  <a:pt x="216" y="86"/>
                  <a:pt x="216" y="86"/>
                  <a:pt x="215" y="86"/>
                </a:cubicBezTo>
                <a:cubicBezTo>
                  <a:pt x="215" y="86"/>
                  <a:pt x="215" y="86"/>
                  <a:pt x="216" y="85"/>
                </a:cubicBezTo>
                <a:close/>
                <a:moveTo>
                  <a:pt x="219" y="104"/>
                </a:moveTo>
                <a:cubicBezTo>
                  <a:pt x="219" y="104"/>
                  <a:pt x="220" y="104"/>
                  <a:pt x="220" y="104"/>
                </a:cubicBezTo>
                <a:cubicBezTo>
                  <a:pt x="219" y="105"/>
                  <a:pt x="218" y="104"/>
                  <a:pt x="217" y="105"/>
                </a:cubicBezTo>
                <a:cubicBezTo>
                  <a:pt x="217" y="104"/>
                  <a:pt x="215" y="105"/>
                  <a:pt x="215" y="105"/>
                </a:cubicBezTo>
                <a:cubicBezTo>
                  <a:pt x="214" y="105"/>
                  <a:pt x="213" y="106"/>
                  <a:pt x="213" y="105"/>
                </a:cubicBezTo>
                <a:cubicBezTo>
                  <a:pt x="212" y="105"/>
                  <a:pt x="213" y="106"/>
                  <a:pt x="212" y="106"/>
                </a:cubicBezTo>
                <a:cubicBezTo>
                  <a:pt x="212" y="106"/>
                  <a:pt x="211" y="106"/>
                  <a:pt x="210" y="105"/>
                </a:cubicBezTo>
                <a:cubicBezTo>
                  <a:pt x="208" y="106"/>
                  <a:pt x="207" y="106"/>
                  <a:pt x="206" y="105"/>
                </a:cubicBezTo>
                <a:cubicBezTo>
                  <a:pt x="205" y="107"/>
                  <a:pt x="204" y="105"/>
                  <a:pt x="203" y="106"/>
                </a:cubicBezTo>
                <a:cubicBezTo>
                  <a:pt x="203" y="106"/>
                  <a:pt x="202" y="106"/>
                  <a:pt x="202" y="105"/>
                </a:cubicBezTo>
                <a:cubicBezTo>
                  <a:pt x="200" y="106"/>
                  <a:pt x="200" y="108"/>
                  <a:pt x="199" y="107"/>
                </a:cubicBezTo>
                <a:cubicBezTo>
                  <a:pt x="199" y="107"/>
                  <a:pt x="199" y="107"/>
                  <a:pt x="200" y="107"/>
                </a:cubicBezTo>
                <a:cubicBezTo>
                  <a:pt x="199" y="104"/>
                  <a:pt x="195" y="106"/>
                  <a:pt x="193" y="106"/>
                </a:cubicBezTo>
                <a:cubicBezTo>
                  <a:pt x="193" y="106"/>
                  <a:pt x="193" y="106"/>
                  <a:pt x="193" y="106"/>
                </a:cubicBezTo>
                <a:cubicBezTo>
                  <a:pt x="192" y="106"/>
                  <a:pt x="190" y="105"/>
                  <a:pt x="189" y="107"/>
                </a:cubicBezTo>
                <a:cubicBezTo>
                  <a:pt x="189" y="106"/>
                  <a:pt x="188" y="106"/>
                  <a:pt x="188" y="106"/>
                </a:cubicBezTo>
                <a:cubicBezTo>
                  <a:pt x="189" y="105"/>
                  <a:pt x="191" y="106"/>
                  <a:pt x="193" y="105"/>
                </a:cubicBezTo>
                <a:cubicBezTo>
                  <a:pt x="193" y="105"/>
                  <a:pt x="193" y="106"/>
                  <a:pt x="194" y="105"/>
                </a:cubicBezTo>
                <a:cubicBezTo>
                  <a:pt x="197" y="105"/>
                  <a:pt x="199" y="105"/>
                  <a:pt x="202" y="105"/>
                </a:cubicBezTo>
                <a:cubicBezTo>
                  <a:pt x="203" y="104"/>
                  <a:pt x="204" y="105"/>
                  <a:pt x="205" y="105"/>
                </a:cubicBezTo>
                <a:cubicBezTo>
                  <a:pt x="206" y="105"/>
                  <a:pt x="205" y="105"/>
                  <a:pt x="206" y="105"/>
                </a:cubicBezTo>
                <a:cubicBezTo>
                  <a:pt x="209" y="105"/>
                  <a:pt x="212" y="104"/>
                  <a:pt x="215" y="105"/>
                </a:cubicBezTo>
                <a:cubicBezTo>
                  <a:pt x="216" y="104"/>
                  <a:pt x="218" y="105"/>
                  <a:pt x="219" y="104"/>
                </a:cubicBezTo>
                <a:close/>
                <a:moveTo>
                  <a:pt x="213" y="107"/>
                </a:moveTo>
                <a:cubicBezTo>
                  <a:pt x="213" y="107"/>
                  <a:pt x="212" y="107"/>
                  <a:pt x="213" y="108"/>
                </a:cubicBezTo>
                <a:cubicBezTo>
                  <a:pt x="213" y="108"/>
                  <a:pt x="212" y="108"/>
                  <a:pt x="212" y="108"/>
                </a:cubicBezTo>
                <a:cubicBezTo>
                  <a:pt x="212" y="108"/>
                  <a:pt x="212" y="107"/>
                  <a:pt x="212" y="107"/>
                </a:cubicBezTo>
                <a:cubicBezTo>
                  <a:pt x="212" y="107"/>
                  <a:pt x="212" y="107"/>
                  <a:pt x="213" y="107"/>
                </a:cubicBezTo>
                <a:close/>
                <a:moveTo>
                  <a:pt x="201" y="86"/>
                </a:moveTo>
                <a:cubicBezTo>
                  <a:pt x="201" y="86"/>
                  <a:pt x="200" y="86"/>
                  <a:pt x="201" y="86"/>
                </a:cubicBezTo>
                <a:close/>
                <a:moveTo>
                  <a:pt x="205" y="103"/>
                </a:moveTo>
                <a:cubicBezTo>
                  <a:pt x="205" y="104"/>
                  <a:pt x="204" y="103"/>
                  <a:pt x="205" y="103"/>
                </a:cubicBezTo>
                <a:close/>
                <a:moveTo>
                  <a:pt x="205" y="106"/>
                </a:moveTo>
                <a:cubicBezTo>
                  <a:pt x="205" y="106"/>
                  <a:pt x="205" y="106"/>
                  <a:pt x="205" y="106"/>
                </a:cubicBezTo>
                <a:close/>
                <a:moveTo>
                  <a:pt x="191" y="86"/>
                </a:moveTo>
                <a:cubicBezTo>
                  <a:pt x="192" y="87"/>
                  <a:pt x="192" y="87"/>
                  <a:pt x="192" y="87"/>
                </a:cubicBezTo>
                <a:cubicBezTo>
                  <a:pt x="191" y="87"/>
                  <a:pt x="191" y="87"/>
                  <a:pt x="191" y="87"/>
                </a:cubicBezTo>
                <a:cubicBezTo>
                  <a:pt x="191" y="87"/>
                  <a:pt x="191" y="87"/>
                  <a:pt x="191" y="86"/>
                </a:cubicBezTo>
                <a:close/>
                <a:moveTo>
                  <a:pt x="200" y="103"/>
                </a:moveTo>
                <a:cubicBezTo>
                  <a:pt x="200" y="104"/>
                  <a:pt x="199" y="103"/>
                  <a:pt x="199" y="103"/>
                </a:cubicBezTo>
                <a:cubicBezTo>
                  <a:pt x="199" y="103"/>
                  <a:pt x="200" y="103"/>
                  <a:pt x="200" y="103"/>
                </a:cubicBezTo>
                <a:close/>
                <a:moveTo>
                  <a:pt x="202" y="107"/>
                </a:moveTo>
                <a:cubicBezTo>
                  <a:pt x="203" y="107"/>
                  <a:pt x="201" y="108"/>
                  <a:pt x="202" y="107"/>
                </a:cubicBezTo>
                <a:close/>
                <a:moveTo>
                  <a:pt x="198" y="103"/>
                </a:moveTo>
                <a:cubicBezTo>
                  <a:pt x="198" y="103"/>
                  <a:pt x="197" y="104"/>
                  <a:pt x="197" y="103"/>
                </a:cubicBezTo>
                <a:cubicBezTo>
                  <a:pt x="198" y="103"/>
                  <a:pt x="198" y="103"/>
                  <a:pt x="198" y="103"/>
                </a:cubicBezTo>
                <a:cubicBezTo>
                  <a:pt x="198" y="103"/>
                  <a:pt x="198" y="103"/>
                  <a:pt x="198" y="103"/>
                </a:cubicBezTo>
                <a:close/>
                <a:moveTo>
                  <a:pt x="197" y="103"/>
                </a:moveTo>
                <a:cubicBezTo>
                  <a:pt x="197" y="103"/>
                  <a:pt x="196" y="104"/>
                  <a:pt x="197" y="103"/>
                </a:cubicBezTo>
                <a:close/>
                <a:moveTo>
                  <a:pt x="196" y="103"/>
                </a:moveTo>
                <a:cubicBezTo>
                  <a:pt x="197" y="103"/>
                  <a:pt x="196" y="103"/>
                  <a:pt x="196" y="103"/>
                </a:cubicBezTo>
                <a:cubicBezTo>
                  <a:pt x="195" y="103"/>
                  <a:pt x="196" y="103"/>
                  <a:pt x="196" y="103"/>
                </a:cubicBezTo>
                <a:close/>
                <a:moveTo>
                  <a:pt x="196" y="108"/>
                </a:moveTo>
                <a:cubicBezTo>
                  <a:pt x="196" y="108"/>
                  <a:pt x="195" y="107"/>
                  <a:pt x="196" y="107"/>
                </a:cubicBezTo>
                <a:cubicBezTo>
                  <a:pt x="196" y="107"/>
                  <a:pt x="196" y="107"/>
                  <a:pt x="196" y="108"/>
                </a:cubicBezTo>
                <a:close/>
                <a:moveTo>
                  <a:pt x="184" y="88"/>
                </a:moveTo>
                <a:cubicBezTo>
                  <a:pt x="185" y="88"/>
                  <a:pt x="184" y="88"/>
                  <a:pt x="184" y="88"/>
                </a:cubicBezTo>
                <a:close/>
                <a:moveTo>
                  <a:pt x="194" y="107"/>
                </a:moveTo>
                <a:cubicBezTo>
                  <a:pt x="195" y="108"/>
                  <a:pt x="194" y="108"/>
                  <a:pt x="194" y="107"/>
                </a:cubicBezTo>
                <a:cubicBezTo>
                  <a:pt x="194" y="107"/>
                  <a:pt x="194" y="107"/>
                  <a:pt x="194" y="107"/>
                </a:cubicBezTo>
                <a:close/>
                <a:moveTo>
                  <a:pt x="181" y="87"/>
                </a:moveTo>
                <a:cubicBezTo>
                  <a:pt x="179" y="87"/>
                  <a:pt x="177" y="88"/>
                  <a:pt x="176" y="87"/>
                </a:cubicBezTo>
                <a:cubicBezTo>
                  <a:pt x="176" y="87"/>
                  <a:pt x="177" y="87"/>
                  <a:pt x="177" y="87"/>
                </a:cubicBezTo>
                <a:cubicBezTo>
                  <a:pt x="177" y="87"/>
                  <a:pt x="177" y="87"/>
                  <a:pt x="178" y="87"/>
                </a:cubicBezTo>
                <a:cubicBezTo>
                  <a:pt x="178" y="87"/>
                  <a:pt x="178" y="87"/>
                  <a:pt x="178" y="86"/>
                </a:cubicBezTo>
                <a:cubicBezTo>
                  <a:pt x="179" y="87"/>
                  <a:pt x="180" y="87"/>
                  <a:pt x="181" y="87"/>
                </a:cubicBezTo>
                <a:close/>
                <a:moveTo>
                  <a:pt x="187" y="105"/>
                </a:moveTo>
                <a:cubicBezTo>
                  <a:pt x="187" y="106"/>
                  <a:pt x="185" y="106"/>
                  <a:pt x="185" y="106"/>
                </a:cubicBezTo>
                <a:cubicBezTo>
                  <a:pt x="185" y="105"/>
                  <a:pt x="184" y="107"/>
                  <a:pt x="184" y="106"/>
                </a:cubicBezTo>
                <a:cubicBezTo>
                  <a:pt x="184" y="105"/>
                  <a:pt x="185" y="106"/>
                  <a:pt x="185" y="105"/>
                </a:cubicBezTo>
                <a:cubicBezTo>
                  <a:pt x="186" y="106"/>
                  <a:pt x="186" y="105"/>
                  <a:pt x="187" y="105"/>
                </a:cubicBezTo>
                <a:close/>
                <a:moveTo>
                  <a:pt x="183" y="106"/>
                </a:moveTo>
                <a:cubicBezTo>
                  <a:pt x="184" y="106"/>
                  <a:pt x="183" y="106"/>
                  <a:pt x="183" y="106"/>
                </a:cubicBezTo>
                <a:close/>
                <a:moveTo>
                  <a:pt x="182" y="106"/>
                </a:moveTo>
                <a:cubicBezTo>
                  <a:pt x="181" y="106"/>
                  <a:pt x="182" y="105"/>
                  <a:pt x="182" y="106"/>
                </a:cubicBezTo>
                <a:cubicBezTo>
                  <a:pt x="183" y="105"/>
                  <a:pt x="182" y="106"/>
                  <a:pt x="182" y="106"/>
                </a:cubicBezTo>
                <a:close/>
                <a:moveTo>
                  <a:pt x="180" y="104"/>
                </a:moveTo>
                <a:cubicBezTo>
                  <a:pt x="181" y="104"/>
                  <a:pt x="180" y="104"/>
                  <a:pt x="180" y="104"/>
                </a:cubicBezTo>
                <a:cubicBezTo>
                  <a:pt x="180" y="104"/>
                  <a:pt x="180" y="104"/>
                  <a:pt x="180" y="104"/>
                </a:cubicBezTo>
                <a:close/>
                <a:moveTo>
                  <a:pt x="179" y="104"/>
                </a:moveTo>
                <a:cubicBezTo>
                  <a:pt x="180" y="104"/>
                  <a:pt x="180" y="104"/>
                  <a:pt x="179" y="104"/>
                </a:cubicBezTo>
                <a:cubicBezTo>
                  <a:pt x="179" y="104"/>
                  <a:pt x="179" y="104"/>
                  <a:pt x="179" y="104"/>
                </a:cubicBezTo>
                <a:close/>
                <a:moveTo>
                  <a:pt x="179" y="104"/>
                </a:moveTo>
                <a:cubicBezTo>
                  <a:pt x="179" y="104"/>
                  <a:pt x="178" y="104"/>
                  <a:pt x="178" y="104"/>
                </a:cubicBezTo>
                <a:cubicBezTo>
                  <a:pt x="178" y="104"/>
                  <a:pt x="178" y="104"/>
                  <a:pt x="179" y="104"/>
                </a:cubicBezTo>
                <a:close/>
                <a:moveTo>
                  <a:pt x="175" y="104"/>
                </a:moveTo>
                <a:cubicBezTo>
                  <a:pt x="175" y="104"/>
                  <a:pt x="175" y="104"/>
                  <a:pt x="174" y="105"/>
                </a:cubicBezTo>
                <a:cubicBezTo>
                  <a:pt x="174" y="104"/>
                  <a:pt x="174" y="104"/>
                  <a:pt x="174" y="104"/>
                </a:cubicBezTo>
                <a:cubicBezTo>
                  <a:pt x="174" y="104"/>
                  <a:pt x="175" y="104"/>
                  <a:pt x="175" y="104"/>
                </a:cubicBezTo>
                <a:close/>
                <a:moveTo>
                  <a:pt x="165" y="87"/>
                </a:moveTo>
                <a:cubicBezTo>
                  <a:pt x="165" y="87"/>
                  <a:pt x="165" y="87"/>
                  <a:pt x="166" y="87"/>
                </a:cubicBezTo>
                <a:cubicBezTo>
                  <a:pt x="165" y="87"/>
                  <a:pt x="165" y="87"/>
                  <a:pt x="165" y="87"/>
                </a:cubicBezTo>
                <a:close/>
                <a:moveTo>
                  <a:pt x="168" y="93"/>
                </a:moveTo>
                <a:cubicBezTo>
                  <a:pt x="168" y="94"/>
                  <a:pt x="168" y="94"/>
                  <a:pt x="168" y="94"/>
                </a:cubicBezTo>
                <a:cubicBezTo>
                  <a:pt x="167" y="94"/>
                  <a:pt x="167" y="94"/>
                  <a:pt x="166" y="94"/>
                </a:cubicBezTo>
                <a:cubicBezTo>
                  <a:pt x="166" y="93"/>
                  <a:pt x="167" y="93"/>
                  <a:pt x="168" y="93"/>
                </a:cubicBezTo>
                <a:close/>
                <a:moveTo>
                  <a:pt x="178" y="118"/>
                </a:moveTo>
                <a:cubicBezTo>
                  <a:pt x="178" y="118"/>
                  <a:pt x="178" y="118"/>
                  <a:pt x="178" y="119"/>
                </a:cubicBezTo>
                <a:cubicBezTo>
                  <a:pt x="178" y="119"/>
                  <a:pt x="178" y="119"/>
                  <a:pt x="178" y="119"/>
                </a:cubicBezTo>
                <a:cubicBezTo>
                  <a:pt x="178" y="119"/>
                  <a:pt x="178" y="118"/>
                  <a:pt x="178" y="118"/>
                </a:cubicBezTo>
                <a:cubicBezTo>
                  <a:pt x="178" y="118"/>
                  <a:pt x="178" y="118"/>
                  <a:pt x="178" y="118"/>
                </a:cubicBezTo>
                <a:close/>
                <a:moveTo>
                  <a:pt x="157" y="89"/>
                </a:moveTo>
                <a:cubicBezTo>
                  <a:pt x="157" y="89"/>
                  <a:pt x="156" y="89"/>
                  <a:pt x="156" y="88"/>
                </a:cubicBezTo>
                <a:cubicBezTo>
                  <a:pt x="156" y="88"/>
                  <a:pt x="156" y="88"/>
                  <a:pt x="157" y="88"/>
                </a:cubicBezTo>
                <a:cubicBezTo>
                  <a:pt x="157" y="88"/>
                  <a:pt x="157" y="88"/>
                  <a:pt x="157" y="89"/>
                </a:cubicBezTo>
                <a:close/>
                <a:moveTo>
                  <a:pt x="155" y="88"/>
                </a:moveTo>
                <a:cubicBezTo>
                  <a:pt x="155" y="88"/>
                  <a:pt x="155" y="88"/>
                  <a:pt x="156" y="88"/>
                </a:cubicBezTo>
                <a:cubicBezTo>
                  <a:pt x="155" y="89"/>
                  <a:pt x="155" y="88"/>
                  <a:pt x="155" y="88"/>
                </a:cubicBezTo>
                <a:close/>
                <a:moveTo>
                  <a:pt x="155" y="103"/>
                </a:moveTo>
                <a:cubicBezTo>
                  <a:pt x="155" y="103"/>
                  <a:pt x="155" y="104"/>
                  <a:pt x="155" y="104"/>
                </a:cubicBezTo>
                <a:cubicBezTo>
                  <a:pt x="155" y="104"/>
                  <a:pt x="155" y="104"/>
                  <a:pt x="155" y="104"/>
                </a:cubicBezTo>
                <a:cubicBezTo>
                  <a:pt x="155" y="103"/>
                  <a:pt x="155" y="104"/>
                  <a:pt x="155" y="103"/>
                </a:cubicBezTo>
                <a:close/>
                <a:moveTo>
                  <a:pt x="145" y="96"/>
                </a:moveTo>
                <a:cubicBezTo>
                  <a:pt x="145" y="96"/>
                  <a:pt x="145" y="97"/>
                  <a:pt x="144" y="97"/>
                </a:cubicBezTo>
                <a:cubicBezTo>
                  <a:pt x="144" y="96"/>
                  <a:pt x="145" y="96"/>
                  <a:pt x="145" y="96"/>
                </a:cubicBezTo>
                <a:close/>
                <a:moveTo>
                  <a:pt x="166" y="241"/>
                </a:moveTo>
                <a:cubicBezTo>
                  <a:pt x="166" y="241"/>
                  <a:pt x="166" y="241"/>
                  <a:pt x="166" y="241"/>
                </a:cubicBezTo>
                <a:cubicBezTo>
                  <a:pt x="166" y="241"/>
                  <a:pt x="166" y="241"/>
                  <a:pt x="166" y="241"/>
                </a:cubicBezTo>
                <a:close/>
                <a:moveTo>
                  <a:pt x="165" y="241"/>
                </a:moveTo>
                <a:cubicBezTo>
                  <a:pt x="165" y="242"/>
                  <a:pt x="164" y="241"/>
                  <a:pt x="164" y="241"/>
                </a:cubicBezTo>
                <a:cubicBezTo>
                  <a:pt x="164" y="241"/>
                  <a:pt x="165" y="241"/>
                  <a:pt x="165" y="241"/>
                </a:cubicBezTo>
                <a:close/>
                <a:moveTo>
                  <a:pt x="160" y="244"/>
                </a:moveTo>
                <a:cubicBezTo>
                  <a:pt x="160" y="244"/>
                  <a:pt x="159" y="244"/>
                  <a:pt x="159" y="244"/>
                </a:cubicBezTo>
                <a:cubicBezTo>
                  <a:pt x="159" y="244"/>
                  <a:pt x="159" y="244"/>
                  <a:pt x="160" y="244"/>
                </a:cubicBezTo>
                <a:close/>
                <a:moveTo>
                  <a:pt x="132" y="221"/>
                </a:moveTo>
                <a:cubicBezTo>
                  <a:pt x="132" y="221"/>
                  <a:pt x="132" y="222"/>
                  <a:pt x="132" y="221"/>
                </a:cubicBezTo>
                <a:close/>
                <a:moveTo>
                  <a:pt x="95" y="186"/>
                </a:moveTo>
                <a:cubicBezTo>
                  <a:pt x="96" y="186"/>
                  <a:pt x="94" y="188"/>
                  <a:pt x="94" y="187"/>
                </a:cubicBezTo>
                <a:cubicBezTo>
                  <a:pt x="94" y="187"/>
                  <a:pt x="95" y="186"/>
                  <a:pt x="95" y="186"/>
                </a:cubicBezTo>
                <a:close/>
                <a:moveTo>
                  <a:pt x="93" y="188"/>
                </a:moveTo>
                <a:cubicBezTo>
                  <a:pt x="93" y="188"/>
                  <a:pt x="93" y="188"/>
                  <a:pt x="93" y="188"/>
                </a:cubicBezTo>
                <a:close/>
                <a:moveTo>
                  <a:pt x="91" y="186"/>
                </a:moveTo>
                <a:cubicBezTo>
                  <a:pt x="91" y="186"/>
                  <a:pt x="91" y="186"/>
                  <a:pt x="91" y="186"/>
                </a:cubicBezTo>
                <a:close/>
                <a:moveTo>
                  <a:pt x="114" y="236"/>
                </a:moveTo>
                <a:cubicBezTo>
                  <a:pt x="114" y="236"/>
                  <a:pt x="113" y="236"/>
                  <a:pt x="114" y="236"/>
                </a:cubicBezTo>
                <a:close/>
                <a:moveTo>
                  <a:pt x="94" y="213"/>
                </a:moveTo>
                <a:cubicBezTo>
                  <a:pt x="94" y="213"/>
                  <a:pt x="93" y="213"/>
                  <a:pt x="93" y="213"/>
                </a:cubicBezTo>
                <a:cubicBezTo>
                  <a:pt x="94" y="213"/>
                  <a:pt x="94" y="213"/>
                  <a:pt x="94" y="213"/>
                </a:cubicBezTo>
                <a:close/>
                <a:moveTo>
                  <a:pt x="91" y="213"/>
                </a:moveTo>
                <a:cubicBezTo>
                  <a:pt x="92" y="212"/>
                  <a:pt x="91" y="212"/>
                  <a:pt x="92" y="212"/>
                </a:cubicBezTo>
                <a:cubicBezTo>
                  <a:pt x="92" y="213"/>
                  <a:pt x="93" y="213"/>
                  <a:pt x="93" y="213"/>
                </a:cubicBezTo>
                <a:cubicBezTo>
                  <a:pt x="93" y="213"/>
                  <a:pt x="93" y="213"/>
                  <a:pt x="92" y="214"/>
                </a:cubicBezTo>
                <a:cubicBezTo>
                  <a:pt x="92" y="213"/>
                  <a:pt x="92" y="214"/>
                  <a:pt x="92" y="213"/>
                </a:cubicBezTo>
                <a:cubicBezTo>
                  <a:pt x="91" y="213"/>
                  <a:pt x="91" y="213"/>
                  <a:pt x="91" y="214"/>
                </a:cubicBezTo>
                <a:cubicBezTo>
                  <a:pt x="90" y="213"/>
                  <a:pt x="89" y="213"/>
                  <a:pt x="87" y="213"/>
                </a:cubicBezTo>
                <a:cubicBezTo>
                  <a:pt x="87" y="213"/>
                  <a:pt x="87" y="213"/>
                  <a:pt x="87" y="213"/>
                </a:cubicBezTo>
                <a:cubicBezTo>
                  <a:pt x="89" y="213"/>
                  <a:pt x="90" y="213"/>
                  <a:pt x="91" y="213"/>
                </a:cubicBezTo>
                <a:close/>
                <a:moveTo>
                  <a:pt x="78" y="209"/>
                </a:moveTo>
                <a:cubicBezTo>
                  <a:pt x="79" y="209"/>
                  <a:pt x="78" y="210"/>
                  <a:pt x="77" y="210"/>
                </a:cubicBezTo>
                <a:cubicBezTo>
                  <a:pt x="77" y="209"/>
                  <a:pt x="78" y="209"/>
                  <a:pt x="78" y="209"/>
                </a:cubicBezTo>
                <a:close/>
                <a:moveTo>
                  <a:pt x="66" y="194"/>
                </a:moveTo>
                <a:cubicBezTo>
                  <a:pt x="66" y="194"/>
                  <a:pt x="66" y="194"/>
                  <a:pt x="66" y="194"/>
                </a:cubicBezTo>
                <a:cubicBezTo>
                  <a:pt x="66" y="194"/>
                  <a:pt x="66" y="194"/>
                  <a:pt x="66" y="194"/>
                </a:cubicBezTo>
                <a:cubicBezTo>
                  <a:pt x="65" y="194"/>
                  <a:pt x="65" y="194"/>
                  <a:pt x="65" y="194"/>
                </a:cubicBezTo>
                <a:cubicBezTo>
                  <a:pt x="65" y="194"/>
                  <a:pt x="66" y="194"/>
                  <a:pt x="66" y="194"/>
                </a:cubicBezTo>
                <a:close/>
                <a:moveTo>
                  <a:pt x="64" y="194"/>
                </a:moveTo>
                <a:cubicBezTo>
                  <a:pt x="64" y="194"/>
                  <a:pt x="63" y="194"/>
                  <a:pt x="64" y="194"/>
                </a:cubicBezTo>
                <a:close/>
                <a:moveTo>
                  <a:pt x="59" y="186"/>
                </a:moveTo>
                <a:cubicBezTo>
                  <a:pt x="59" y="186"/>
                  <a:pt x="59" y="186"/>
                  <a:pt x="60" y="187"/>
                </a:cubicBezTo>
                <a:cubicBezTo>
                  <a:pt x="59" y="187"/>
                  <a:pt x="59" y="186"/>
                  <a:pt x="59" y="186"/>
                </a:cubicBezTo>
                <a:close/>
                <a:moveTo>
                  <a:pt x="36" y="155"/>
                </a:moveTo>
                <a:cubicBezTo>
                  <a:pt x="36" y="155"/>
                  <a:pt x="35" y="156"/>
                  <a:pt x="35" y="155"/>
                </a:cubicBezTo>
                <a:cubicBezTo>
                  <a:pt x="35" y="155"/>
                  <a:pt x="36" y="155"/>
                  <a:pt x="36" y="155"/>
                </a:cubicBezTo>
                <a:close/>
                <a:moveTo>
                  <a:pt x="557" y="110"/>
                </a:moveTo>
                <a:cubicBezTo>
                  <a:pt x="557" y="111"/>
                  <a:pt x="558" y="112"/>
                  <a:pt x="559" y="112"/>
                </a:cubicBezTo>
                <a:cubicBezTo>
                  <a:pt x="560" y="111"/>
                  <a:pt x="558" y="108"/>
                  <a:pt x="557" y="110"/>
                </a:cubicBezTo>
                <a:close/>
                <a:moveTo>
                  <a:pt x="530" y="102"/>
                </a:moveTo>
                <a:cubicBezTo>
                  <a:pt x="529" y="102"/>
                  <a:pt x="530" y="102"/>
                  <a:pt x="530" y="102"/>
                </a:cubicBezTo>
                <a:close/>
                <a:moveTo>
                  <a:pt x="528" y="102"/>
                </a:moveTo>
                <a:cubicBezTo>
                  <a:pt x="528" y="102"/>
                  <a:pt x="528" y="102"/>
                  <a:pt x="528" y="102"/>
                </a:cubicBezTo>
                <a:close/>
                <a:moveTo>
                  <a:pt x="519" y="85"/>
                </a:moveTo>
                <a:cubicBezTo>
                  <a:pt x="518" y="85"/>
                  <a:pt x="518" y="86"/>
                  <a:pt x="519" y="85"/>
                </a:cubicBezTo>
                <a:close/>
                <a:moveTo>
                  <a:pt x="512" y="86"/>
                </a:moveTo>
                <a:cubicBezTo>
                  <a:pt x="512" y="86"/>
                  <a:pt x="513" y="86"/>
                  <a:pt x="512" y="86"/>
                </a:cubicBezTo>
                <a:close/>
                <a:moveTo>
                  <a:pt x="520" y="101"/>
                </a:moveTo>
                <a:cubicBezTo>
                  <a:pt x="520" y="102"/>
                  <a:pt x="521" y="101"/>
                  <a:pt x="520" y="101"/>
                </a:cubicBezTo>
                <a:close/>
                <a:moveTo>
                  <a:pt x="511" y="86"/>
                </a:moveTo>
                <a:cubicBezTo>
                  <a:pt x="511" y="86"/>
                  <a:pt x="512" y="86"/>
                  <a:pt x="512" y="86"/>
                </a:cubicBezTo>
                <a:cubicBezTo>
                  <a:pt x="511" y="86"/>
                  <a:pt x="511" y="86"/>
                  <a:pt x="511" y="86"/>
                </a:cubicBezTo>
                <a:close/>
                <a:moveTo>
                  <a:pt x="519" y="101"/>
                </a:moveTo>
                <a:cubicBezTo>
                  <a:pt x="519" y="101"/>
                  <a:pt x="519" y="101"/>
                  <a:pt x="519" y="101"/>
                </a:cubicBezTo>
                <a:cubicBezTo>
                  <a:pt x="519" y="101"/>
                  <a:pt x="519" y="101"/>
                  <a:pt x="519" y="101"/>
                </a:cubicBezTo>
                <a:close/>
                <a:moveTo>
                  <a:pt x="509" y="86"/>
                </a:moveTo>
                <a:cubicBezTo>
                  <a:pt x="509" y="86"/>
                  <a:pt x="510" y="86"/>
                  <a:pt x="510" y="86"/>
                </a:cubicBezTo>
                <a:cubicBezTo>
                  <a:pt x="510" y="85"/>
                  <a:pt x="509" y="86"/>
                  <a:pt x="509" y="86"/>
                </a:cubicBezTo>
                <a:close/>
                <a:moveTo>
                  <a:pt x="506" y="86"/>
                </a:moveTo>
                <a:cubicBezTo>
                  <a:pt x="506" y="86"/>
                  <a:pt x="507" y="86"/>
                  <a:pt x="507" y="86"/>
                </a:cubicBezTo>
                <a:cubicBezTo>
                  <a:pt x="506" y="86"/>
                  <a:pt x="506" y="86"/>
                  <a:pt x="506" y="86"/>
                </a:cubicBezTo>
                <a:close/>
                <a:moveTo>
                  <a:pt x="504" y="83"/>
                </a:moveTo>
                <a:cubicBezTo>
                  <a:pt x="504" y="83"/>
                  <a:pt x="505" y="83"/>
                  <a:pt x="504" y="83"/>
                </a:cubicBezTo>
                <a:cubicBezTo>
                  <a:pt x="504" y="83"/>
                  <a:pt x="504" y="83"/>
                  <a:pt x="504" y="83"/>
                </a:cubicBezTo>
                <a:close/>
                <a:moveTo>
                  <a:pt x="504" y="88"/>
                </a:moveTo>
                <a:cubicBezTo>
                  <a:pt x="505" y="88"/>
                  <a:pt x="505" y="88"/>
                  <a:pt x="505" y="88"/>
                </a:cubicBezTo>
                <a:cubicBezTo>
                  <a:pt x="505" y="88"/>
                  <a:pt x="505" y="87"/>
                  <a:pt x="505" y="87"/>
                </a:cubicBezTo>
                <a:cubicBezTo>
                  <a:pt x="505" y="87"/>
                  <a:pt x="504" y="87"/>
                  <a:pt x="504" y="88"/>
                </a:cubicBezTo>
                <a:close/>
                <a:moveTo>
                  <a:pt x="507" y="99"/>
                </a:moveTo>
                <a:cubicBezTo>
                  <a:pt x="508" y="99"/>
                  <a:pt x="508" y="99"/>
                  <a:pt x="508" y="99"/>
                </a:cubicBezTo>
                <a:cubicBezTo>
                  <a:pt x="508" y="98"/>
                  <a:pt x="508" y="99"/>
                  <a:pt x="507" y="99"/>
                </a:cubicBezTo>
                <a:close/>
                <a:moveTo>
                  <a:pt x="506" y="99"/>
                </a:moveTo>
                <a:cubicBezTo>
                  <a:pt x="506" y="100"/>
                  <a:pt x="507" y="100"/>
                  <a:pt x="507" y="99"/>
                </a:cubicBezTo>
                <a:cubicBezTo>
                  <a:pt x="507" y="99"/>
                  <a:pt x="507" y="99"/>
                  <a:pt x="506" y="99"/>
                </a:cubicBezTo>
                <a:close/>
                <a:moveTo>
                  <a:pt x="499" y="86"/>
                </a:moveTo>
                <a:cubicBezTo>
                  <a:pt x="499" y="87"/>
                  <a:pt x="500" y="86"/>
                  <a:pt x="500" y="86"/>
                </a:cubicBezTo>
                <a:cubicBezTo>
                  <a:pt x="499" y="86"/>
                  <a:pt x="499" y="85"/>
                  <a:pt x="499" y="86"/>
                </a:cubicBezTo>
                <a:close/>
                <a:moveTo>
                  <a:pt x="591" y="260"/>
                </a:moveTo>
                <a:cubicBezTo>
                  <a:pt x="590" y="261"/>
                  <a:pt x="591" y="260"/>
                  <a:pt x="591" y="260"/>
                </a:cubicBezTo>
                <a:close/>
                <a:moveTo>
                  <a:pt x="495" y="83"/>
                </a:moveTo>
                <a:cubicBezTo>
                  <a:pt x="495" y="83"/>
                  <a:pt x="495" y="83"/>
                  <a:pt x="495" y="83"/>
                </a:cubicBezTo>
                <a:cubicBezTo>
                  <a:pt x="496" y="83"/>
                  <a:pt x="496" y="83"/>
                  <a:pt x="496" y="83"/>
                </a:cubicBezTo>
                <a:cubicBezTo>
                  <a:pt x="496" y="83"/>
                  <a:pt x="496" y="83"/>
                  <a:pt x="496" y="83"/>
                </a:cubicBezTo>
                <a:cubicBezTo>
                  <a:pt x="495" y="83"/>
                  <a:pt x="495" y="83"/>
                  <a:pt x="495" y="83"/>
                </a:cubicBezTo>
                <a:close/>
                <a:moveTo>
                  <a:pt x="503" y="98"/>
                </a:moveTo>
                <a:cubicBezTo>
                  <a:pt x="503" y="99"/>
                  <a:pt x="504" y="98"/>
                  <a:pt x="503" y="98"/>
                </a:cubicBezTo>
                <a:close/>
                <a:moveTo>
                  <a:pt x="503" y="98"/>
                </a:moveTo>
                <a:cubicBezTo>
                  <a:pt x="502" y="98"/>
                  <a:pt x="502" y="100"/>
                  <a:pt x="503" y="99"/>
                </a:cubicBezTo>
                <a:cubicBezTo>
                  <a:pt x="503" y="99"/>
                  <a:pt x="503" y="98"/>
                  <a:pt x="503" y="98"/>
                </a:cubicBezTo>
                <a:close/>
                <a:moveTo>
                  <a:pt x="495" y="86"/>
                </a:moveTo>
                <a:cubicBezTo>
                  <a:pt x="496" y="86"/>
                  <a:pt x="496" y="86"/>
                  <a:pt x="496" y="87"/>
                </a:cubicBezTo>
                <a:cubicBezTo>
                  <a:pt x="496" y="86"/>
                  <a:pt x="496" y="86"/>
                  <a:pt x="496" y="86"/>
                </a:cubicBezTo>
                <a:cubicBezTo>
                  <a:pt x="496" y="86"/>
                  <a:pt x="496" y="86"/>
                  <a:pt x="496" y="86"/>
                </a:cubicBezTo>
                <a:cubicBezTo>
                  <a:pt x="496" y="86"/>
                  <a:pt x="496" y="86"/>
                  <a:pt x="495" y="86"/>
                </a:cubicBezTo>
                <a:close/>
                <a:moveTo>
                  <a:pt x="502" y="99"/>
                </a:moveTo>
                <a:cubicBezTo>
                  <a:pt x="501" y="99"/>
                  <a:pt x="502" y="99"/>
                  <a:pt x="502" y="99"/>
                </a:cubicBezTo>
                <a:close/>
                <a:moveTo>
                  <a:pt x="501" y="98"/>
                </a:moveTo>
                <a:cubicBezTo>
                  <a:pt x="501" y="99"/>
                  <a:pt x="502" y="98"/>
                  <a:pt x="501" y="98"/>
                </a:cubicBezTo>
                <a:close/>
                <a:moveTo>
                  <a:pt x="494" y="86"/>
                </a:moveTo>
                <a:cubicBezTo>
                  <a:pt x="493" y="86"/>
                  <a:pt x="493" y="86"/>
                  <a:pt x="493" y="86"/>
                </a:cubicBezTo>
                <a:cubicBezTo>
                  <a:pt x="493" y="86"/>
                  <a:pt x="493" y="86"/>
                  <a:pt x="494" y="86"/>
                </a:cubicBezTo>
                <a:close/>
                <a:moveTo>
                  <a:pt x="499" y="98"/>
                </a:moveTo>
                <a:cubicBezTo>
                  <a:pt x="499" y="99"/>
                  <a:pt x="500" y="99"/>
                  <a:pt x="500" y="99"/>
                </a:cubicBezTo>
                <a:cubicBezTo>
                  <a:pt x="500" y="98"/>
                  <a:pt x="499" y="98"/>
                  <a:pt x="499" y="98"/>
                </a:cubicBezTo>
                <a:close/>
                <a:moveTo>
                  <a:pt x="489" y="82"/>
                </a:moveTo>
                <a:cubicBezTo>
                  <a:pt x="489" y="82"/>
                  <a:pt x="489" y="82"/>
                  <a:pt x="489" y="82"/>
                </a:cubicBezTo>
                <a:close/>
                <a:moveTo>
                  <a:pt x="497" y="98"/>
                </a:moveTo>
                <a:cubicBezTo>
                  <a:pt x="497" y="99"/>
                  <a:pt x="498" y="98"/>
                  <a:pt x="497" y="98"/>
                </a:cubicBezTo>
                <a:close/>
                <a:moveTo>
                  <a:pt x="497" y="98"/>
                </a:moveTo>
                <a:cubicBezTo>
                  <a:pt x="497" y="99"/>
                  <a:pt x="496" y="99"/>
                  <a:pt x="496" y="99"/>
                </a:cubicBezTo>
                <a:cubicBezTo>
                  <a:pt x="496" y="99"/>
                  <a:pt x="496" y="99"/>
                  <a:pt x="497" y="99"/>
                </a:cubicBezTo>
                <a:cubicBezTo>
                  <a:pt x="497" y="99"/>
                  <a:pt x="497" y="99"/>
                  <a:pt x="497" y="99"/>
                </a:cubicBezTo>
                <a:cubicBezTo>
                  <a:pt x="497" y="99"/>
                  <a:pt x="497" y="98"/>
                  <a:pt x="497" y="98"/>
                </a:cubicBezTo>
                <a:close/>
                <a:moveTo>
                  <a:pt x="496" y="98"/>
                </a:moveTo>
                <a:cubicBezTo>
                  <a:pt x="496" y="98"/>
                  <a:pt x="497" y="98"/>
                  <a:pt x="497" y="98"/>
                </a:cubicBezTo>
                <a:cubicBezTo>
                  <a:pt x="496" y="98"/>
                  <a:pt x="496" y="98"/>
                  <a:pt x="496" y="98"/>
                </a:cubicBezTo>
                <a:close/>
                <a:moveTo>
                  <a:pt x="487" y="83"/>
                </a:moveTo>
                <a:cubicBezTo>
                  <a:pt x="487" y="83"/>
                  <a:pt x="488" y="84"/>
                  <a:pt x="488" y="84"/>
                </a:cubicBezTo>
                <a:cubicBezTo>
                  <a:pt x="488" y="84"/>
                  <a:pt x="488" y="84"/>
                  <a:pt x="488" y="84"/>
                </a:cubicBezTo>
                <a:cubicBezTo>
                  <a:pt x="488" y="83"/>
                  <a:pt x="488" y="83"/>
                  <a:pt x="487" y="83"/>
                </a:cubicBezTo>
                <a:close/>
                <a:moveTo>
                  <a:pt x="490" y="90"/>
                </a:moveTo>
                <a:cubicBezTo>
                  <a:pt x="490" y="90"/>
                  <a:pt x="491" y="90"/>
                  <a:pt x="491" y="89"/>
                </a:cubicBezTo>
                <a:cubicBezTo>
                  <a:pt x="490" y="90"/>
                  <a:pt x="490" y="89"/>
                  <a:pt x="490" y="90"/>
                </a:cubicBezTo>
                <a:close/>
                <a:moveTo>
                  <a:pt x="489" y="88"/>
                </a:moveTo>
                <a:cubicBezTo>
                  <a:pt x="489" y="88"/>
                  <a:pt x="489" y="88"/>
                  <a:pt x="489" y="88"/>
                </a:cubicBezTo>
                <a:cubicBezTo>
                  <a:pt x="490" y="88"/>
                  <a:pt x="490" y="88"/>
                  <a:pt x="490" y="88"/>
                </a:cubicBezTo>
                <a:cubicBezTo>
                  <a:pt x="490" y="88"/>
                  <a:pt x="489" y="88"/>
                  <a:pt x="489" y="88"/>
                </a:cubicBezTo>
                <a:close/>
                <a:moveTo>
                  <a:pt x="495" y="99"/>
                </a:moveTo>
                <a:cubicBezTo>
                  <a:pt x="495" y="99"/>
                  <a:pt x="495" y="99"/>
                  <a:pt x="495" y="99"/>
                </a:cubicBezTo>
                <a:cubicBezTo>
                  <a:pt x="495" y="99"/>
                  <a:pt x="496" y="99"/>
                  <a:pt x="496" y="99"/>
                </a:cubicBezTo>
                <a:cubicBezTo>
                  <a:pt x="495" y="99"/>
                  <a:pt x="495" y="99"/>
                  <a:pt x="495" y="99"/>
                </a:cubicBezTo>
                <a:close/>
                <a:moveTo>
                  <a:pt x="489" y="86"/>
                </a:moveTo>
                <a:cubicBezTo>
                  <a:pt x="489" y="87"/>
                  <a:pt x="489" y="87"/>
                  <a:pt x="489" y="87"/>
                </a:cubicBezTo>
                <a:cubicBezTo>
                  <a:pt x="489" y="87"/>
                  <a:pt x="489" y="87"/>
                  <a:pt x="489" y="86"/>
                </a:cubicBezTo>
                <a:cubicBezTo>
                  <a:pt x="489" y="87"/>
                  <a:pt x="489" y="86"/>
                  <a:pt x="489" y="86"/>
                </a:cubicBezTo>
                <a:close/>
                <a:moveTo>
                  <a:pt x="488" y="86"/>
                </a:moveTo>
                <a:cubicBezTo>
                  <a:pt x="488" y="86"/>
                  <a:pt x="488" y="87"/>
                  <a:pt x="488" y="86"/>
                </a:cubicBezTo>
                <a:close/>
                <a:moveTo>
                  <a:pt x="493" y="98"/>
                </a:moveTo>
                <a:cubicBezTo>
                  <a:pt x="494" y="99"/>
                  <a:pt x="494" y="98"/>
                  <a:pt x="495" y="99"/>
                </a:cubicBezTo>
                <a:cubicBezTo>
                  <a:pt x="495" y="98"/>
                  <a:pt x="495" y="98"/>
                  <a:pt x="494" y="98"/>
                </a:cubicBezTo>
                <a:cubicBezTo>
                  <a:pt x="494" y="98"/>
                  <a:pt x="494" y="98"/>
                  <a:pt x="493" y="98"/>
                </a:cubicBezTo>
                <a:close/>
                <a:moveTo>
                  <a:pt x="442" y="0"/>
                </a:moveTo>
                <a:cubicBezTo>
                  <a:pt x="442" y="0"/>
                  <a:pt x="442" y="0"/>
                  <a:pt x="442" y="0"/>
                </a:cubicBezTo>
                <a:cubicBezTo>
                  <a:pt x="441" y="0"/>
                  <a:pt x="441" y="0"/>
                  <a:pt x="442" y="0"/>
                </a:cubicBezTo>
                <a:close/>
                <a:moveTo>
                  <a:pt x="487" y="88"/>
                </a:moveTo>
                <a:cubicBezTo>
                  <a:pt x="488" y="88"/>
                  <a:pt x="488" y="89"/>
                  <a:pt x="488" y="88"/>
                </a:cubicBezTo>
                <a:cubicBezTo>
                  <a:pt x="489" y="88"/>
                  <a:pt x="488" y="87"/>
                  <a:pt x="487" y="88"/>
                </a:cubicBezTo>
                <a:close/>
                <a:moveTo>
                  <a:pt x="487" y="90"/>
                </a:moveTo>
                <a:cubicBezTo>
                  <a:pt x="488" y="90"/>
                  <a:pt x="488" y="90"/>
                  <a:pt x="489" y="90"/>
                </a:cubicBezTo>
                <a:cubicBezTo>
                  <a:pt x="488" y="89"/>
                  <a:pt x="488" y="89"/>
                  <a:pt x="487" y="90"/>
                </a:cubicBezTo>
                <a:close/>
                <a:moveTo>
                  <a:pt x="487" y="87"/>
                </a:moveTo>
                <a:cubicBezTo>
                  <a:pt x="487" y="87"/>
                  <a:pt x="487" y="87"/>
                  <a:pt x="487" y="87"/>
                </a:cubicBezTo>
                <a:cubicBezTo>
                  <a:pt x="487" y="87"/>
                  <a:pt x="487" y="87"/>
                  <a:pt x="487" y="87"/>
                </a:cubicBezTo>
                <a:close/>
                <a:moveTo>
                  <a:pt x="493" y="99"/>
                </a:moveTo>
                <a:cubicBezTo>
                  <a:pt x="493" y="99"/>
                  <a:pt x="493" y="99"/>
                  <a:pt x="493" y="99"/>
                </a:cubicBezTo>
                <a:cubicBezTo>
                  <a:pt x="493" y="99"/>
                  <a:pt x="492" y="99"/>
                  <a:pt x="493" y="99"/>
                </a:cubicBezTo>
                <a:close/>
                <a:moveTo>
                  <a:pt x="480" y="77"/>
                </a:moveTo>
                <a:cubicBezTo>
                  <a:pt x="480" y="77"/>
                  <a:pt x="481" y="78"/>
                  <a:pt x="481" y="77"/>
                </a:cubicBezTo>
                <a:cubicBezTo>
                  <a:pt x="481" y="77"/>
                  <a:pt x="480" y="77"/>
                  <a:pt x="480" y="77"/>
                </a:cubicBezTo>
                <a:close/>
                <a:moveTo>
                  <a:pt x="490" y="93"/>
                </a:moveTo>
                <a:cubicBezTo>
                  <a:pt x="490" y="93"/>
                  <a:pt x="489" y="93"/>
                  <a:pt x="489" y="93"/>
                </a:cubicBezTo>
                <a:cubicBezTo>
                  <a:pt x="489" y="93"/>
                  <a:pt x="489" y="94"/>
                  <a:pt x="490" y="93"/>
                </a:cubicBezTo>
                <a:close/>
                <a:moveTo>
                  <a:pt x="484" y="84"/>
                </a:moveTo>
                <a:cubicBezTo>
                  <a:pt x="483" y="84"/>
                  <a:pt x="484" y="84"/>
                  <a:pt x="484" y="84"/>
                </a:cubicBezTo>
                <a:close/>
                <a:moveTo>
                  <a:pt x="485" y="88"/>
                </a:moveTo>
                <a:cubicBezTo>
                  <a:pt x="486" y="88"/>
                  <a:pt x="486" y="88"/>
                  <a:pt x="486" y="88"/>
                </a:cubicBezTo>
                <a:cubicBezTo>
                  <a:pt x="486" y="88"/>
                  <a:pt x="486" y="88"/>
                  <a:pt x="486" y="87"/>
                </a:cubicBezTo>
                <a:cubicBezTo>
                  <a:pt x="486" y="87"/>
                  <a:pt x="486" y="87"/>
                  <a:pt x="485" y="88"/>
                </a:cubicBezTo>
                <a:close/>
                <a:moveTo>
                  <a:pt x="489" y="93"/>
                </a:moveTo>
                <a:cubicBezTo>
                  <a:pt x="489" y="93"/>
                  <a:pt x="488" y="94"/>
                  <a:pt x="489" y="93"/>
                </a:cubicBezTo>
                <a:close/>
                <a:moveTo>
                  <a:pt x="491" y="98"/>
                </a:moveTo>
                <a:cubicBezTo>
                  <a:pt x="491" y="98"/>
                  <a:pt x="491" y="98"/>
                  <a:pt x="491" y="98"/>
                </a:cubicBezTo>
                <a:cubicBezTo>
                  <a:pt x="491" y="98"/>
                  <a:pt x="491" y="98"/>
                  <a:pt x="490" y="98"/>
                </a:cubicBezTo>
                <a:cubicBezTo>
                  <a:pt x="491" y="99"/>
                  <a:pt x="491" y="98"/>
                  <a:pt x="491" y="98"/>
                </a:cubicBezTo>
                <a:close/>
                <a:moveTo>
                  <a:pt x="484" y="86"/>
                </a:moveTo>
                <a:cubicBezTo>
                  <a:pt x="484" y="87"/>
                  <a:pt x="483" y="88"/>
                  <a:pt x="482" y="87"/>
                </a:cubicBezTo>
                <a:cubicBezTo>
                  <a:pt x="482" y="87"/>
                  <a:pt x="483" y="87"/>
                  <a:pt x="483" y="86"/>
                </a:cubicBezTo>
                <a:cubicBezTo>
                  <a:pt x="482" y="87"/>
                  <a:pt x="482" y="86"/>
                  <a:pt x="481" y="87"/>
                </a:cubicBezTo>
                <a:cubicBezTo>
                  <a:pt x="482" y="87"/>
                  <a:pt x="482" y="87"/>
                  <a:pt x="482" y="87"/>
                </a:cubicBezTo>
                <a:cubicBezTo>
                  <a:pt x="482" y="88"/>
                  <a:pt x="481" y="88"/>
                  <a:pt x="481" y="88"/>
                </a:cubicBezTo>
                <a:cubicBezTo>
                  <a:pt x="482" y="89"/>
                  <a:pt x="486" y="89"/>
                  <a:pt x="484" y="86"/>
                </a:cubicBezTo>
                <a:close/>
                <a:moveTo>
                  <a:pt x="484" y="90"/>
                </a:moveTo>
                <a:cubicBezTo>
                  <a:pt x="485" y="90"/>
                  <a:pt x="485" y="90"/>
                  <a:pt x="485" y="90"/>
                </a:cubicBezTo>
                <a:cubicBezTo>
                  <a:pt x="485" y="90"/>
                  <a:pt x="484" y="90"/>
                  <a:pt x="484" y="90"/>
                </a:cubicBezTo>
                <a:close/>
                <a:moveTo>
                  <a:pt x="476" y="78"/>
                </a:moveTo>
                <a:cubicBezTo>
                  <a:pt x="476" y="79"/>
                  <a:pt x="477" y="79"/>
                  <a:pt x="478" y="79"/>
                </a:cubicBezTo>
                <a:cubicBezTo>
                  <a:pt x="477" y="78"/>
                  <a:pt x="476" y="78"/>
                  <a:pt x="476" y="78"/>
                </a:cubicBezTo>
                <a:close/>
                <a:moveTo>
                  <a:pt x="487" y="98"/>
                </a:moveTo>
                <a:cubicBezTo>
                  <a:pt x="487" y="99"/>
                  <a:pt x="488" y="99"/>
                  <a:pt x="488" y="98"/>
                </a:cubicBezTo>
                <a:cubicBezTo>
                  <a:pt x="488" y="98"/>
                  <a:pt x="488" y="98"/>
                  <a:pt x="487" y="98"/>
                </a:cubicBezTo>
                <a:close/>
                <a:moveTo>
                  <a:pt x="487" y="98"/>
                </a:moveTo>
                <a:cubicBezTo>
                  <a:pt x="487" y="98"/>
                  <a:pt x="488" y="98"/>
                  <a:pt x="487" y="98"/>
                </a:cubicBezTo>
                <a:close/>
                <a:moveTo>
                  <a:pt x="482" y="90"/>
                </a:moveTo>
                <a:cubicBezTo>
                  <a:pt x="483" y="90"/>
                  <a:pt x="483" y="90"/>
                  <a:pt x="483" y="90"/>
                </a:cubicBezTo>
                <a:cubicBezTo>
                  <a:pt x="483" y="90"/>
                  <a:pt x="483" y="90"/>
                  <a:pt x="483" y="90"/>
                </a:cubicBezTo>
                <a:cubicBezTo>
                  <a:pt x="483" y="90"/>
                  <a:pt x="483" y="90"/>
                  <a:pt x="483" y="90"/>
                </a:cubicBezTo>
                <a:cubicBezTo>
                  <a:pt x="483" y="90"/>
                  <a:pt x="483" y="90"/>
                  <a:pt x="482" y="90"/>
                </a:cubicBezTo>
                <a:close/>
                <a:moveTo>
                  <a:pt x="480" y="87"/>
                </a:moveTo>
                <a:cubicBezTo>
                  <a:pt x="480" y="87"/>
                  <a:pt x="480" y="87"/>
                  <a:pt x="480" y="86"/>
                </a:cubicBezTo>
                <a:cubicBezTo>
                  <a:pt x="480" y="86"/>
                  <a:pt x="480" y="86"/>
                  <a:pt x="480" y="87"/>
                </a:cubicBezTo>
                <a:close/>
                <a:moveTo>
                  <a:pt x="481" y="90"/>
                </a:moveTo>
                <a:cubicBezTo>
                  <a:pt x="481" y="90"/>
                  <a:pt x="481" y="90"/>
                  <a:pt x="481" y="90"/>
                </a:cubicBezTo>
                <a:cubicBezTo>
                  <a:pt x="482" y="90"/>
                  <a:pt x="482" y="90"/>
                  <a:pt x="482" y="90"/>
                </a:cubicBezTo>
                <a:cubicBezTo>
                  <a:pt x="482" y="90"/>
                  <a:pt x="482" y="90"/>
                  <a:pt x="482" y="89"/>
                </a:cubicBezTo>
                <a:cubicBezTo>
                  <a:pt x="482" y="90"/>
                  <a:pt x="481" y="90"/>
                  <a:pt x="481" y="90"/>
                </a:cubicBezTo>
                <a:close/>
                <a:moveTo>
                  <a:pt x="462" y="53"/>
                </a:moveTo>
                <a:cubicBezTo>
                  <a:pt x="462" y="52"/>
                  <a:pt x="461" y="53"/>
                  <a:pt x="461" y="53"/>
                </a:cubicBezTo>
                <a:cubicBezTo>
                  <a:pt x="461" y="54"/>
                  <a:pt x="462" y="54"/>
                  <a:pt x="462" y="53"/>
                </a:cubicBezTo>
                <a:close/>
                <a:moveTo>
                  <a:pt x="474" y="78"/>
                </a:moveTo>
                <a:cubicBezTo>
                  <a:pt x="474" y="79"/>
                  <a:pt x="475" y="78"/>
                  <a:pt x="475" y="78"/>
                </a:cubicBezTo>
                <a:cubicBezTo>
                  <a:pt x="475" y="78"/>
                  <a:pt x="475" y="78"/>
                  <a:pt x="475" y="78"/>
                </a:cubicBezTo>
                <a:cubicBezTo>
                  <a:pt x="475" y="78"/>
                  <a:pt x="474" y="78"/>
                  <a:pt x="474" y="78"/>
                </a:cubicBezTo>
                <a:close/>
                <a:moveTo>
                  <a:pt x="479" y="87"/>
                </a:moveTo>
                <a:cubicBezTo>
                  <a:pt x="478" y="88"/>
                  <a:pt x="477" y="88"/>
                  <a:pt x="476" y="89"/>
                </a:cubicBezTo>
                <a:cubicBezTo>
                  <a:pt x="478" y="88"/>
                  <a:pt x="479" y="89"/>
                  <a:pt x="481" y="88"/>
                </a:cubicBezTo>
                <a:cubicBezTo>
                  <a:pt x="480" y="87"/>
                  <a:pt x="479" y="88"/>
                  <a:pt x="479" y="87"/>
                </a:cubicBezTo>
                <a:close/>
                <a:moveTo>
                  <a:pt x="480" y="89"/>
                </a:moveTo>
                <a:cubicBezTo>
                  <a:pt x="480" y="91"/>
                  <a:pt x="481" y="90"/>
                  <a:pt x="481" y="89"/>
                </a:cubicBezTo>
                <a:cubicBezTo>
                  <a:pt x="481" y="89"/>
                  <a:pt x="480" y="90"/>
                  <a:pt x="480" y="89"/>
                </a:cubicBezTo>
                <a:close/>
                <a:moveTo>
                  <a:pt x="476" y="82"/>
                </a:moveTo>
                <a:cubicBezTo>
                  <a:pt x="475" y="82"/>
                  <a:pt x="476" y="82"/>
                  <a:pt x="476" y="82"/>
                </a:cubicBezTo>
                <a:close/>
                <a:moveTo>
                  <a:pt x="482" y="93"/>
                </a:moveTo>
                <a:cubicBezTo>
                  <a:pt x="482" y="94"/>
                  <a:pt x="483" y="93"/>
                  <a:pt x="482" y="93"/>
                </a:cubicBezTo>
                <a:close/>
                <a:moveTo>
                  <a:pt x="460" y="53"/>
                </a:moveTo>
                <a:cubicBezTo>
                  <a:pt x="460" y="53"/>
                  <a:pt x="460" y="54"/>
                  <a:pt x="460" y="54"/>
                </a:cubicBezTo>
                <a:cubicBezTo>
                  <a:pt x="460" y="54"/>
                  <a:pt x="460" y="53"/>
                  <a:pt x="461" y="53"/>
                </a:cubicBezTo>
                <a:cubicBezTo>
                  <a:pt x="460" y="53"/>
                  <a:pt x="460" y="53"/>
                  <a:pt x="460" y="53"/>
                </a:cubicBezTo>
                <a:close/>
                <a:moveTo>
                  <a:pt x="476" y="84"/>
                </a:moveTo>
                <a:cubicBezTo>
                  <a:pt x="476" y="84"/>
                  <a:pt x="476" y="84"/>
                  <a:pt x="476" y="84"/>
                </a:cubicBezTo>
                <a:close/>
                <a:moveTo>
                  <a:pt x="473" y="78"/>
                </a:moveTo>
                <a:cubicBezTo>
                  <a:pt x="473" y="79"/>
                  <a:pt x="473" y="79"/>
                  <a:pt x="473" y="79"/>
                </a:cubicBezTo>
                <a:cubicBezTo>
                  <a:pt x="473" y="78"/>
                  <a:pt x="473" y="78"/>
                  <a:pt x="473" y="78"/>
                </a:cubicBezTo>
                <a:close/>
                <a:moveTo>
                  <a:pt x="470" y="78"/>
                </a:moveTo>
                <a:cubicBezTo>
                  <a:pt x="471" y="78"/>
                  <a:pt x="471" y="79"/>
                  <a:pt x="472" y="79"/>
                </a:cubicBezTo>
                <a:cubicBezTo>
                  <a:pt x="471" y="78"/>
                  <a:pt x="471" y="78"/>
                  <a:pt x="471" y="78"/>
                </a:cubicBezTo>
                <a:cubicBezTo>
                  <a:pt x="471" y="78"/>
                  <a:pt x="472" y="78"/>
                  <a:pt x="472" y="77"/>
                </a:cubicBezTo>
                <a:cubicBezTo>
                  <a:pt x="472" y="77"/>
                  <a:pt x="471" y="77"/>
                  <a:pt x="470" y="78"/>
                </a:cubicBezTo>
                <a:close/>
                <a:moveTo>
                  <a:pt x="458" y="54"/>
                </a:moveTo>
                <a:cubicBezTo>
                  <a:pt x="458" y="54"/>
                  <a:pt x="459" y="54"/>
                  <a:pt x="459" y="53"/>
                </a:cubicBezTo>
                <a:cubicBezTo>
                  <a:pt x="459" y="53"/>
                  <a:pt x="458" y="53"/>
                  <a:pt x="458" y="54"/>
                </a:cubicBezTo>
                <a:close/>
                <a:moveTo>
                  <a:pt x="480" y="94"/>
                </a:moveTo>
                <a:cubicBezTo>
                  <a:pt x="480" y="93"/>
                  <a:pt x="480" y="94"/>
                  <a:pt x="480" y="93"/>
                </a:cubicBezTo>
                <a:cubicBezTo>
                  <a:pt x="480" y="93"/>
                  <a:pt x="480" y="93"/>
                  <a:pt x="480" y="94"/>
                </a:cubicBezTo>
                <a:close/>
                <a:moveTo>
                  <a:pt x="472" y="79"/>
                </a:moveTo>
                <a:cubicBezTo>
                  <a:pt x="472" y="79"/>
                  <a:pt x="472" y="79"/>
                  <a:pt x="472" y="79"/>
                </a:cubicBezTo>
                <a:close/>
                <a:moveTo>
                  <a:pt x="473" y="82"/>
                </a:moveTo>
                <a:cubicBezTo>
                  <a:pt x="473" y="82"/>
                  <a:pt x="474" y="82"/>
                  <a:pt x="474" y="82"/>
                </a:cubicBezTo>
                <a:cubicBezTo>
                  <a:pt x="473" y="82"/>
                  <a:pt x="473" y="82"/>
                  <a:pt x="473" y="82"/>
                </a:cubicBezTo>
                <a:close/>
                <a:moveTo>
                  <a:pt x="474" y="84"/>
                </a:moveTo>
                <a:cubicBezTo>
                  <a:pt x="474" y="84"/>
                  <a:pt x="474" y="84"/>
                  <a:pt x="474" y="84"/>
                </a:cubicBezTo>
                <a:cubicBezTo>
                  <a:pt x="474" y="84"/>
                  <a:pt x="474" y="84"/>
                  <a:pt x="474" y="84"/>
                </a:cubicBezTo>
                <a:cubicBezTo>
                  <a:pt x="474" y="84"/>
                  <a:pt x="474" y="84"/>
                  <a:pt x="474" y="84"/>
                </a:cubicBezTo>
                <a:cubicBezTo>
                  <a:pt x="474" y="84"/>
                  <a:pt x="474" y="84"/>
                  <a:pt x="474" y="84"/>
                </a:cubicBezTo>
                <a:close/>
                <a:moveTo>
                  <a:pt x="469" y="75"/>
                </a:moveTo>
                <a:cubicBezTo>
                  <a:pt x="469" y="75"/>
                  <a:pt x="470" y="75"/>
                  <a:pt x="469" y="75"/>
                </a:cubicBezTo>
                <a:cubicBezTo>
                  <a:pt x="469" y="75"/>
                  <a:pt x="469" y="75"/>
                  <a:pt x="469" y="75"/>
                </a:cubicBezTo>
                <a:close/>
                <a:moveTo>
                  <a:pt x="473" y="82"/>
                </a:moveTo>
                <a:cubicBezTo>
                  <a:pt x="473" y="82"/>
                  <a:pt x="473" y="82"/>
                  <a:pt x="473" y="82"/>
                </a:cubicBezTo>
                <a:close/>
                <a:moveTo>
                  <a:pt x="468" y="77"/>
                </a:moveTo>
                <a:cubicBezTo>
                  <a:pt x="469" y="78"/>
                  <a:pt x="469" y="78"/>
                  <a:pt x="470" y="77"/>
                </a:cubicBezTo>
                <a:cubicBezTo>
                  <a:pt x="470" y="77"/>
                  <a:pt x="469" y="77"/>
                  <a:pt x="468" y="77"/>
                </a:cubicBezTo>
                <a:close/>
                <a:moveTo>
                  <a:pt x="478" y="93"/>
                </a:moveTo>
                <a:cubicBezTo>
                  <a:pt x="479" y="93"/>
                  <a:pt x="478" y="94"/>
                  <a:pt x="478" y="93"/>
                </a:cubicBezTo>
                <a:close/>
                <a:moveTo>
                  <a:pt x="457" y="53"/>
                </a:moveTo>
                <a:cubicBezTo>
                  <a:pt x="456" y="52"/>
                  <a:pt x="454" y="53"/>
                  <a:pt x="453" y="53"/>
                </a:cubicBezTo>
                <a:cubicBezTo>
                  <a:pt x="452" y="53"/>
                  <a:pt x="450" y="52"/>
                  <a:pt x="450" y="54"/>
                </a:cubicBezTo>
                <a:cubicBezTo>
                  <a:pt x="452" y="54"/>
                  <a:pt x="454" y="54"/>
                  <a:pt x="457" y="54"/>
                </a:cubicBezTo>
                <a:cubicBezTo>
                  <a:pt x="457" y="53"/>
                  <a:pt x="457" y="53"/>
                  <a:pt x="457" y="53"/>
                </a:cubicBezTo>
                <a:close/>
                <a:moveTo>
                  <a:pt x="472" y="88"/>
                </a:moveTo>
                <a:cubicBezTo>
                  <a:pt x="473" y="89"/>
                  <a:pt x="474" y="89"/>
                  <a:pt x="475" y="88"/>
                </a:cubicBezTo>
                <a:cubicBezTo>
                  <a:pt x="475" y="87"/>
                  <a:pt x="473" y="88"/>
                  <a:pt x="472" y="87"/>
                </a:cubicBezTo>
                <a:cubicBezTo>
                  <a:pt x="472" y="87"/>
                  <a:pt x="472" y="88"/>
                  <a:pt x="471" y="88"/>
                </a:cubicBezTo>
                <a:cubicBezTo>
                  <a:pt x="471" y="87"/>
                  <a:pt x="469" y="88"/>
                  <a:pt x="469" y="87"/>
                </a:cubicBezTo>
                <a:cubicBezTo>
                  <a:pt x="468" y="88"/>
                  <a:pt x="468" y="88"/>
                  <a:pt x="467" y="88"/>
                </a:cubicBezTo>
                <a:cubicBezTo>
                  <a:pt x="467" y="89"/>
                  <a:pt x="468" y="89"/>
                  <a:pt x="469" y="88"/>
                </a:cubicBezTo>
                <a:cubicBezTo>
                  <a:pt x="469" y="89"/>
                  <a:pt x="470" y="88"/>
                  <a:pt x="471" y="89"/>
                </a:cubicBezTo>
                <a:cubicBezTo>
                  <a:pt x="472" y="89"/>
                  <a:pt x="471" y="88"/>
                  <a:pt x="472" y="88"/>
                </a:cubicBezTo>
                <a:close/>
                <a:moveTo>
                  <a:pt x="470" y="80"/>
                </a:moveTo>
                <a:cubicBezTo>
                  <a:pt x="470" y="81"/>
                  <a:pt x="471" y="81"/>
                  <a:pt x="471" y="81"/>
                </a:cubicBezTo>
                <a:cubicBezTo>
                  <a:pt x="471" y="80"/>
                  <a:pt x="470" y="80"/>
                  <a:pt x="470" y="80"/>
                </a:cubicBezTo>
                <a:close/>
                <a:moveTo>
                  <a:pt x="472" y="83"/>
                </a:moveTo>
                <a:cubicBezTo>
                  <a:pt x="472" y="83"/>
                  <a:pt x="472" y="83"/>
                  <a:pt x="472" y="83"/>
                </a:cubicBezTo>
                <a:cubicBezTo>
                  <a:pt x="472" y="83"/>
                  <a:pt x="472" y="83"/>
                  <a:pt x="473" y="83"/>
                </a:cubicBezTo>
                <a:cubicBezTo>
                  <a:pt x="472" y="83"/>
                  <a:pt x="472" y="83"/>
                  <a:pt x="472" y="83"/>
                </a:cubicBezTo>
                <a:cubicBezTo>
                  <a:pt x="472" y="83"/>
                  <a:pt x="472" y="83"/>
                  <a:pt x="472" y="83"/>
                </a:cubicBezTo>
                <a:close/>
                <a:moveTo>
                  <a:pt x="466" y="75"/>
                </a:moveTo>
                <a:cubicBezTo>
                  <a:pt x="466" y="75"/>
                  <a:pt x="467" y="75"/>
                  <a:pt x="467" y="76"/>
                </a:cubicBezTo>
                <a:cubicBezTo>
                  <a:pt x="467" y="75"/>
                  <a:pt x="468" y="75"/>
                  <a:pt x="468" y="75"/>
                </a:cubicBezTo>
                <a:cubicBezTo>
                  <a:pt x="467" y="75"/>
                  <a:pt x="466" y="74"/>
                  <a:pt x="466" y="75"/>
                </a:cubicBezTo>
                <a:close/>
                <a:moveTo>
                  <a:pt x="469" y="79"/>
                </a:moveTo>
                <a:cubicBezTo>
                  <a:pt x="469" y="79"/>
                  <a:pt x="470" y="79"/>
                  <a:pt x="470" y="79"/>
                </a:cubicBezTo>
                <a:cubicBezTo>
                  <a:pt x="470" y="78"/>
                  <a:pt x="470" y="78"/>
                  <a:pt x="470" y="78"/>
                </a:cubicBezTo>
                <a:cubicBezTo>
                  <a:pt x="469" y="78"/>
                  <a:pt x="469" y="79"/>
                  <a:pt x="469" y="79"/>
                </a:cubicBezTo>
                <a:close/>
                <a:moveTo>
                  <a:pt x="475" y="90"/>
                </a:moveTo>
                <a:cubicBezTo>
                  <a:pt x="475" y="90"/>
                  <a:pt x="476" y="90"/>
                  <a:pt x="476" y="90"/>
                </a:cubicBezTo>
                <a:cubicBezTo>
                  <a:pt x="475" y="90"/>
                  <a:pt x="475" y="90"/>
                  <a:pt x="475" y="90"/>
                </a:cubicBezTo>
                <a:close/>
                <a:moveTo>
                  <a:pt x="479" y="96"/>
                </a:moveTo>
                <a:cubicBezTo>
                  <a:pt x="479" y="95"/>
                  <a:pt x="479" y="96"/>
                  <a:pt x="479" y="96"/>
                </a:cubicBezTo>
                <a:close/>
                <a:moveTo>
                  <a:pt x="471" y="83"/>
                </a:moveTo>
                <a:cubicBezTo>
                  <a:pt x="471" y="83"/>
                  <a:pt x="471" y="83"/>
                  <a:pt x="471" y="83"/>
                </a:cubicBezTo>
                <a:cubicBezTo>
                  <a:pt x="472" y="83"/>
                  <a:pt x="472" y="83"/>
                  <a:pt x="472" y="83"/>
                </a:cubicBezTo>
                <a:cubicBezTo>
                  <a:pt x="472" y="83"/>
                  <a:pt x="471" y="83"/>
                  <a:pt x="471" y="83"/>
                </a:cubicBezTo>
                <a:close/>
                <a:moveTo>
                  <a:pt x="468" y="76"/>
                </a:moveTo>
                <a:cubicBezTo>
                  <a:pt x="467" y="76"/>
                  <a:pt x="468" y="76"/>
                  <a:pt x="468" y="76"/>
                </a:cubicBezTo>
                <a:close/>
                <a:moveTo>
                  <a:pt x="471" y="84"/>
                </a:moveTo>
                <a:cubicBezTo>
                  <a:pt x="472" y="84"/>
                  <a:pt x="472" y="84"/>
                  <a:pt x="472" y="84"/>
                </a:cubicBezTo>
                <a:cubicBezTo>
                  <a:pt x="471" y="84"/>
                  <a:pt x="471" y="84"/>
                  <a:pt x="471" y="84"/>
                </a:cubicBezTo>
                <a:close/>
                <a:moveTo>
                  <a:pt x="467" y="77"/>
                </a:moveTo>
                <a:cubicBezTo>
                  <a:pt x="467" y="77"/>
                  <a:pt x="468" y="77"/>
                  <a:pt x="468" y="77"/>
                </a:cubicBezTo>
                <a:cubicBezTo>
                  <a:pt x="468" y="77"/>
                  <a:pt x="468" y="77"/>
                  <a:pt x="468" y="77"/>
                </a:cubicBezTo>
                <a:cubicBezTo>
                  <a:pt x="468" y="77"/>
                  <a:pt x="468" y="77"/>
                  <a:pt x="468" y="77"/>
                </a:cubicBezTo>
                <a:cubicBezTo>
                  <a:pt x="468" y="77"/>
                  <a:pt x="468" y="77"/>
                  <a:pt x="467" y="77"/>
                </a:cubicBezTo>
                <a:close/>
                <a:moveTo>
                  <a:pt x="456" y="57"/>
                </a:moveTo>
                <a:cubicBezTo>
                  <a:pt x="456" y="57"/>
                  <a:pt x="456" y="57"/>
                  <a:pt x="456" y="56"/>
                </a:cubicBezTo>
                <a:cubicBezTo>
                  <a:pt x="456" y="56"/>
                  <a:pt x="456" y="56"/>
                  <a:pt x="456" y="57"/>
                </a:cubicBezTo>
                <a:close/>
                <a:moveTo>
                  <a:pt x="475" y="94"/>
                </a:moveTo>
                <a:cubicBezTo>
                  <a:pt x="475" y="93"/>
                  <a:pt x="475" y="94"/>
                  <a:pt x="476" y="94"/>
                </a:cubicBezTo>
                <a:cubicBezTo>
                  <a:pt x="476" y="93"/>
                  <a:pt x="475" y="93"/>
                  <a:pt x="475" y="94"/>
                </a:cubicBezTo>
                <a:close/>
                <a:moveTo>
                  <a:pt x="470" y="84"/>
                </a:moveTo>
                <a:cubicBezTo>
                  <a:pt x="470" y="84"/>
                  <a:pt x="470" y="84"/>
                  <a:pt x="470" y="85"/>
                </a:cubicBezTo>
                <a:cubicBezTo>
                  <a:pt x="470" y="85"/>
                  <a:pt x="470" y="84"/>
                  <a:pt x="470" y="84"/>
                </a:cubicBezTo>
                <a:cubicBezTo>
                  <a:pt x="470" y="84"/>
                  <a:pt x="470" y="84"/>
                  <a:pt x="470" y="84"/>
                </a:cubicBezTo>
                <a:cubicBezTo>
                  <a:pt x="470" y="84"/>
                  <a:pt x="470" y="84"/>
                  <a:pt x="470" y="84"/>
                </a:cubicBezTo>
                <a:close/>
                <a:moveTo>
                  <a:pt x="473" y="90"/>
                </a:moveTo>
                <a:cubicBezTo>
                  <a:pt x="473" y="90"/>
                  <a:pt x="473" y="90"/>
                  <a:pt x="473" y="90"/>
                </a:cubicBezTo>
                <a:close/>
                <a:moveTo>
                  <a:pt x="466" y="78"/>
                </a:moveTo>
                <a:cubicBezTo>
                  <a:pt x="466" y="78"/>
                  <a:pt x="467" y="78"/>
                  <a:pt x="467" y="78"/>
                </a:cubicBezTo>
                <a:cubicBezTo>
                  <a:pt x="466" y="78"/>
                  <a:pt x="466" y="78"/>
                  <a:pt x="466" y="78"/>
                </a:cubicBezTo>
                <a:close/>
                <a:moveTo>
                  <a:pt x="472" y="90"/>
                </a:moveTo>
                <a:cubicBezTo>
                  <a:pt x="472" y="90"/>
                  <a:pt x="473" y="90"/>
                  <a:pt x="473" y="90"/>
                </a:cubicBezTo>
                <a:cubicBezTo>
                  <a:pt x="473" y="90"/>
                  <a:pt x="472" y="90"/>
                  <a:pt x="472" y="90"/>
                </a:cubicBezTo>
                <a:close/>
                <a:moveTo>
                  <a:pt x="475" y="96"/>
                </a:moveTo>
                <a:cubicBezTo>
                  <a:pt x="475" y="96"/>
                  <a:pt x="475" y="96"/>
                  <a:pt x="476" y="96"/>
                </a:cubicBezTo>
                <a:cubicBezTo>
                  <a:pt x="476" y="95"/>
                  <a:pt x="475" y="95"/>
                  <a:pt x="475" y="96"/>
                </a:cubicBezTo>
                <a:close/>
                <a:moveTo>
                  <a:pt x="463" y="75"/>
                </a:moveTo>
                <a:cubicBezTo>
                  <a:pt x="464" y="75"/>
                  <a:pt x="464" y="75"/>
                  <a:pt x="465" y="75"/>
                </a:cubicBezTo>
                <a:cubicBezTo>
                  <a:pt x="464" y="75"/>
                  <a:pt x="463" y="74"/>
                  <a:pt x="463" y="75"/>
                </a:cubicBezTo>
                <a:close/>
                <a:moveTo>
                  <a:pt x="468" y="82"/>
                </a:moveTo>
                <a:cubicBezTo>
                  <a:pt x="468" y="82"/>
                  <a:pt x="468" y="82"/>
                  <a:pt x="468" y="82"/>
                </a:cubicBezTo>
                <a:close/>
                <a:moveTo>
                  <a:pt x="467" y="90"/>
                </a:moveTo>
                <a:cubicBezTo>
                  <a:pt x="468" y="91"/>
                  <a:pt x="470" y="90"/>
                  <a:pt x="471" y="90"/>
                </a:cubicBezTo>
                <a:cubicBezTo>
                  <a:pt x="471" y="89"/>
                  <a:pt x="471" y="89"/>
                  <a:pt x="471" y="89"/>
                </a:cubicBezTo>
                <a:cubicBezTo>
                  <a:pt x="470" y="90"/>
                  <a:pt x="468" y="90"/>
                  <a:pt x="467" y="90"/>
                </a:cubicBezTo>
                <a:close/>
                <a:moveTo>
                  <a:pt x="462" y="74"/>
                </a:moveTo>
                <a:cubicBezTo>
                  <a:pt x="462" y="74"/>
                  <a:pt x="462" y="75"/>
                  <a:pt x="462" y="75"/>
                </a:cubicBezTo>
                <a:cubicBezTo>
                  <a:pt x="462" y="75"/>
                  <a:pt x="462" y="75"/>
                  <a:pt x="462" y="75"/>
                </a:cubicBezTo>
                <a:cubicBezTo>
                  <a:pt x="462" y="75"/>
                  <a:pt x="462" y="75"/>
                  <a:pt x="462" y="75"/>
                </a:cubicBezTo>
                <a:cubicBezTo>
                  <a:pt x="462" y="75"/>
                  <a:pt x="462" y="74"/>
                  <a:pt x="462" y="74"/>
                </a:cubicBezTo>
                <a:close/>
                <a:moveTo>
                  <a:pt x="465" y="82"/>
                </a:moveTo>
                <a:cubicBezTo>
                  <a:pt x="465" y="82"/>
                  <a:pt x="466" y="82"/>
                  <a:pt x="465" y="82"/>
                </a:cubicBezTo>
                <a:close/>
                <a:moveTo>
                  <a:pt x="460" y="75"/>
                </a:moveTo>
                <a:cubicBezTo>
                  <a:pt x="460" y="75"/>
                  <a:pt x="461" y="75"/>
                  <a:pt x="461" y="75"/>
                </a:cubicBezTo>
                <a:cubicBezTo>
                  <a:pt x="461" y="75"/>
                  <a:pt x="461" y="74"/>
                  <a:pt x="460" y="75"/>
                </a:cubicBezTo>
                <a:close/>
                <a:moveTo>
                  <a:pt x="465" y="84"/>
                </a:moveTo>
                <a:cubicBezTo>
                  <a:pt x="465" y="84"/>
                  <a:pt x="466" y="84"/>
                  <a:pt x="466" y="84"/>
                </a:cubicBezTo>
                <a:cubicBezTo>
                  <a:pt x="466" y="84"/>
                  <a:pt x="466" y="84"/>
                  <a:pt x="465" y="84"/>
                </a:cubicBezTo>
                <a:close/>
                <a:moveTo>
                  <a:pt x="464" y="82"/>
                </a:moveTo>
                <a:cubicBezTo>
                  <a:pt x="464" y="82"/>
                  <a:pt x="465" y="82"/>
                  <a:pt x="465" y="82"/>
                </a:cubicBezTo>
                <a:cubicBezTo>
                  <a:pt x="464" y="82"/>
                  <a:pt x="464" y="82"/>
                  <a:pt x="464" y="82"/>
                </a:cubicBezTo>
                <a:close/>
                <a:moveTo>
                  <a:pt x="469" y="91"/>
                </a:moveTo>
                <a:cubicBezTo>
                  <a:pt x="469" y="91"/>
                  <a:pt x="470" y="91"/>
                  <a:pt x="469" y="91"/>
                </a:cubicBezTo>
                <a:close/>
                <a:moveTo>
                  <a:pt x="463" y="88"/>
                </a:moveTo>
                <a:cubicBezTo>
                  <a:pt x="462" y="87"/>
                  <a:pt x="461" y="87"/>
                  <a:pt x="460" y="87"/>
                </a:cubicBezTo>
                <a:cubicBezTo>
                  <a:pt x="460" y="87"/>
                  <a:pt x="461" y="87"/>
                  <a:pt x="461" y="87"/>
                </a:cubicBezTo>
                <a:cubicBezTo>
                  <a:pt x="461" y="88"/>
                  <a:pt x="460" y="88"/>
                  <a:pt x="461" y="88"/>
                </a:cubicBezTo>
                <a:cubicBezTo>
                  <a:pt x="462" y="89"/>
                  <a:pt x="462" y="89"/>
                  <a:pt x="464" y="88"/>
                </a:cubicBezTo>
                <a:cubicBezTo>
                  <a:pt x="464" y="89"/>
                  <a:pt x="465" y="89"/>
                  <a:pt x="465" y="89"/>
                </a:cubicBezTo>
                <a:cubicBezTo>
                  <a:pt x="466" y="88"/>
                  <a:pt x="465" y="88"/>
                  <a:pt x="466" y="88"/>
                </a:cubicBezTo>
                <a:cubicBezTo>
                  <a:pt x="466" y="88"/>
                  <a:pt x="466" y="87"/>
                  <a:pt x="466" y="87"/>
                </a:cubicBezTo>
                <a:cubicBezTo>
                  <a:pt x="465" y="88"/>
                  <a:pt x="464" y="86"/>
                  <a:pt x="463" y="88"/>
                </a:cubicBezTo>
                <a:close/>
                <a:moveTo>
                  <a:pt x="462" y="81"/>
                </a:moveTo>
                <a:cubicBezTo>
                  <a:pt x="461" y="81"/>
                  <a:pt x="463" y="80"/>
                  <a:pt x="462" y="81"/>
                </a:cubicBezTo>
                <a:close/>
                <a:moveTo>
                  <a:pt x="451" y="61"/>
                </a:moveTo>
                <a:cubicBezTo>
                  <a:pt x="450" y="61"/>
                  <a:pt x="452" y="61"/>
                  <a:pt x="451" y="61"/>
                </a:cubicBezTo>
                <a:close/>
                <a:moveTo>
                  <a:pt x="458" y="75"/>
                </a:moveTo>
                <a:cubicBezTo>
                  <a:pt x="458" y="75"/>
                  <a:pt x="458" y="75"/>
                  <a:pt x="458" y="75"/>
                </a:cubicBezTo>
                <a:cubicBezTo>
                  <a:pt x="459" y="75"/>
                  <a:pt x="459" y="75"/>
                  <a:pt x="459" y="75"/>
                </a:cubicBezTo>
                <a:cubicBezTo>
                  <a:pt x="459" y="75"/>
                  <a:pt x="459" y="75"/>
                  <a:pt x="459" y="75"/>
                </a:cubicBezTo>
                <a:cubicBezTo>
                  <a:pt x="459" y="75"/>
                  <a:pt x="458" y="75"/>
                  <a:pt x="458" y="75"/>
                </a:cubicBezTo>
                <a:close/>
                <a:moveTo>
                  <a:pt x="466" y="90"/>
                </a:moveTo>
                <a:cubicBezTo>
                  <a:pt x="466" y="90"/>
                  <a:pt x="467" y="90"/>
                  <a:pt x="466" y="90"/>
                </a:cubicBezTo>
                <a:close/>
                <a:moveTo>
                  <a:pt x="469" y="95"/>
                </a:moveTo>
                <a:cubicBezTo>
                  <a:pt x="469" y="95"/>
                  <a:pt x="469" y="95"/>
                  <a:pt x="469" y="95"/>
                </a:cubicBezTo>
                <a:cubicBezTo>
                  <a:pt x="469" y="95"/>
                  <a:pt x="469" y="95"/>
                  <a:pt x="469" y="95"/>
                </a:cubicBezTo>
                <a:close/>
                <a:moveTo>
                  <a:pt x="459" y="78"/>
                </a:moveTo>
                <a:cubicBezTo>
                  <a:pt x="459" y="79"/>
                  <a:pt x="459" y="79"/>
                  <a:pt x="460" y="79"/>
                </a:cubicBezTo>
                <a:cubicBezTo>
                  <a:pt x="460" y="79"/>
                  <a:pt x="459" y="79"/>
                  <a:pt x="459" y="78"/>
                </a:cubicBezTo>
                <a:close/>
                <a:moveTo>
                  <a:pt x="460" y="81"/>
                </a:moveTo>
                <a:cubicBezTo>
                  <a:pt x="460" y="81"/>
                  <a:pt x="460" y="81"/>
                  <a:pt x="460" y="81"/>
                </a:cubicBezTo>
                <a:close/>
                <a:moveTo>
                  <a:pt x="461" y="83"/>
                </a:moveTo>
                <a:cubicBezTo>
                  <a:pt x="461" y="83"/>
                  <a:pt x="460" y="82"/>
                  <a:pt x="460" y="83"/>
                </a:cubicBezTo>
                <a:cubicBezTo>
                  <a:pt x="460" y="83"/>
                  <a:pt x="461" y="83"/>
                  <a:pt x="461" y="83"/>
                </a:cubicBezTo>
                <a:close/>
                <a:moveTo>
                  <a:pt x="465" y="90"/>
                </a:moveTo>
                <a:cubicBezTo>
                  <a:pt x="464" y="90"/>
                  <a:pt x="465" y="90"/>
                  <a:pt x="465" y="90"/>
                </a:cubicBezTo>
                <a:close/>
                <a:moveTo>
                  <a:pt x="457" y="77"/>
                </a:moveTo>
                <a:cubicBezTo>
                  <a:pt x="458" y="77"/>
                  <a:pt x="458" y="77"/>
                  <a:pt x="458" y="78"/>
                </a:cubicBezTo>
                <a:cubicBezTo>
                  <a:pt x="458" y="77"/>
                  <a:pt x="458" y="78"/>
                  <a:pt x="458" y="77"/>
                </a:cubicBezTo>
                <a:cubicBezTo>
                  <a:pt x="458" y="77"/>
                  <a:pt x="458" y="77"/>
                  <a:pt x="458" y="77"/>
                </a:cubicBezTo>
                <a:cubicBezTo>
                  <a:pt x="458" y="77"/>
                  <a:pt x="458" y="77"/>
                  <a:pt x="457" y="77"/>
                </a:cubicBezTo>
                <a:close/>
                <a:moveTo>
                  <a:pt x="460" y="82"/>
                </a:moveTo>
                <a:cubicBezTo>
                  <a:pt x="460" y="82"/>
                  <a:pt x="461" y="82"/>
                  <a:pt x="460" y="82"/>
                </a:cubicBezTo>
                <a:cubicBezTo>
                  <a:pt x="460" y="82"/>
                  <a:pt x="460" y="82"/>
                  <a:pt x="460" y="82"/>
                </a:cubicBezTo>
                <a:close/>
                <a:moveTo>
                  <a:pt x="457" y="76"/>
                </a:moveTo>
                <a:cubicBezTo>
                  <a:pt x="457" y="77"/>
                  <a:pt x="457" y="77"/>
                  <a:pt x="457" y="77"/>
                </a:cubicBezTo>
                <a:cubicBezTo>
                  <a:pt x="457" y="77"/>
                  <a:pt x="457" y="77"/>
                  <a:pt x="457" y="77"/>
                </a:cubicBezTo>
                <a:cubicBezTo>
                  <a:pt x="457" y="77"/>
                  <a:pt x="457" y="76"/>
                  <a:pt x="457" y="76"/>
                </a:cubicBezTo>
                <a:cubicBezTo>
                  <a:pt x="457" y="76"/>
                  <a:pt x="457" y="76"/>
                  <a:pt x="457" y="76"/>
                </a:cubicBezTo>
                <a:close/>
                <a:moveTo>
                  <a:pt x="460" y="83"/>
                </a:moveTo>
                <a:cubicBezTo>
                  <a:pt x="460" y="82"/>
                  <a:pt x="459" y="83"/>
                  <a:pt x="460" y="83"/>
                </a:cubicBezTo>
                <a:close/>
                <a:moveTo>
                  <a:pt x="457" y="79"/>
                </a:moveTo>
                <a:cubicBezTo>
                  <a:pt x="457" y="79"/>
                  <a:pt x="457" y="79"/>
                  <a:pt x="458" y="79"/>
                </a:cubicBezTo>
                <a:cubicBezTo>
                  <a:pt x="458" y="79"/>
                  <a:pt x="457" y="79"/>
                  <a:pt x="457" y="79"/>
                </a:cubicBezTo>
                <a:cubicBezTo>
                  <a:pt x="457" y="79"/>
                  <a:pt x="457" y="79"/>
                  <a:pt x="457" y="79"/>
                </a:cubicBezTo>
                <a:close/>
                <a:moveTo>
                  <a:pt x="459" y="82"/>
                </a:moveTo>
                <a:cubicBezTo>
                  <a:pt x="459" y="82"/>
                  <a:pt x="460" y="82"/>
                  <a:pt x="459" y="82"/>
                </a:cubicBezTo>
                <a:cubicBezTo>
                  <a:pt x="459" y="82"/>
                  <a:pt x="459" y="82"/>
                  <a:pt x="459" y="82"/>
                </a:cubicBezTo>
                <a:close/>
                <a:moveTo>
                  <a:pt x="454" y="75"/>
                </a:moveTo>
                <a:cubicBezTo>
                  <a:pt x="454" y="75"/>
                  <a:pt x="455" y="75"/>
                  <a:pt x="455" y="75"/>
                </a:cubicBezTo>
                <a:cubicBezTo>
                  <a:pt x="455" y="75"/>
                  <a:pt x="455" y="75"/>
                  <a:pt x="455" y="75"/>
                </a:cubicBezTo>
                <a:cubicBezTo>
                  <a:pt x="455" y="75"/>
                  <a:pt x="455" y="75"/>
                  <a:pt x="455" y="75"/>
                </a:cubicBezTo>
                <a:cubicBezTo>
                  <a:pt x="455" y="75"/>
                  <a:pt x="455" y="75"/>
                  <a:pt x="454" y="75"/>
                </a:cubicBezTo>
                <a:close/>
                <a:moveTo>
                  <a:pt x="459" y="84"/>
                </a:moveTo>
                <a:cubicBezTo>
                  <a:pt x="459" y="84"/>
                  <a:pt x="460" y="84"/>
                  <a:pt x="460" y="84"/>
                </a:cubicBezTo>
                <a:cubicBezTo>
                  <a:pt x="459" y="84"/>
                  <a:pt x="459" y="84"/>
                  <a:pt x="459" y="84"/>
                </a:cubicBezTo>
                <a:close/>
                <a:moveTo>
                  <a:pt x="436" y="41"/>
                </a:moveTo>
                <a:cubicBezTo>
                  <a:pt x="436" y="41"/>
                  <a:pt x="437" y="41"/>
                  <a:pt x="436" y="41"/>
                </a:cubicBezTo>
                <a:close/>
                <a:moveTo>
                  <a:pt x="440" y="49"/>
                </a:moveTo>
                <a:cubicBezTo>
                  <a:pt x="440" y="49"/>
                  <a:pt x="440" y="49"/>
                  <a:pt x="440" y="49"/>
                </a:cubicBezTo>
                <a:close/>
                <a:moveTo>
                  <a:pt x="459" y="84"/>
                </a:moveTo>
                <a:cubicBezTo>
                  <a:pt x="459" y="84"/>
                  <a:pt x="459" y="85"/>
                  <a:pt x="459" y="84"/>
                </a:cubicBezTo>
                <a:close/>
                <a:moveTo>
                  <a:pt x="454" y="78"/>
                </a:moveTo>
                <a:cubicBezTo>
                  <a:pt x="455" y="79"/>
                  <a:pt x="453" y="78"/>
                  <a:pt x="453" y="79"/>
                </a:cubicBezTo>
                <a:cubicBezTo>
                  <a:pt x="454" y="80"/>
                  <a:pt x="455" y="79"/>
                  <a:pt x="456" y="79"/>
                </a:cubicBezTo>
                <a:cubicBezTo>
                  <a:pt x="456" y="79"/>
                  <a:pt x="456" y="79"/>
                  <a:pt x="456" y="79"/>
                </a:cubicBezTo>
                <a:cubicBezTo>
                  <a:pt x="455" y="79"/>
                  <a:pt x="455" y="78"/>
                  <a:pt x="454" y="78"/>
                </a:cubicBezTo>
                <a:close/>
                <a:moveTo>
                  <a:pt x="445" y="60"/>
                </a:moveTo>
                <a:cubicBezTo>
                  <a:pt x="446" y="61"/>
                  <a:pt x="446" y="60"/>
                  <a:pt x="445" y="60"/>
                </a:cubicBezTo>
                <a:close/>
                <a:moveTo>
                  <a:pt x="449" y="67"/>
                </a:moveTo>
                <a:cubicBezTo>
                  <a:pt x="449" y="68"/>
                  <a:pt x="449" y="68"/>
                  <a:pt x="449" y="68"/>
                </a:cubicBezTo>
                <a:cubicBezTo>
                  <a:pt x="450" y="68"/>
                  <a:pt x="450" y="68"/>
                  <a:pt x="450" y="67"/>
                </a:cubicBezTo>
                <a:cubicBezTo>
                  <a:pt x="450" y="67"/>
                  <a:pt x="449" y="67"/>
                  <a:pt x="449" y="67"/>
                </a:cubicBezTo>
                <a:close/>
                <a:moveTo>
                  <a:pt x="442" y="61"/>
                </a:moveTo>
                <a:cubicBezTo>
                  <a:pt x="443" y="61"/>
                  <a:pt x="444" y="61"/>
                  <a:pt x="445" y="61"/>
                </a:cubicBezTo>
                <a:cubicBezTo>
                  <a:pt x="445" y="61"/>
                  <a:pt x="445" y="61"/>
                  <a:pt x="445" y="60"/>
                </a:cubicBezTo>
                <a:cubicBezTo>
                  <a:pt x="444" y="60"/>
                  <a:pt x="443" y="60"/>
                  <a:pt x="442" y="61"/>
                </a:cubicBezTo>
                <a:close/>
                <a:moveTo>
                  <a:pt x="452" y="76"/>
                </a:moveTo>
                <a:cubicBezTo>
                  <a:pt x="453" y="76"/>
                  <a:pt x="453" y="77"/>
                  <a:pt x="454" y="76"/>
                </a:cubicBezTo>
                <a:cubicBezTo>
                  <a:pt x="453" y="76"/>
                  <a:pt x="453" y="76"/>
                  <a:pt x="453" y="75"/>
                </a:cubicBezTo>
                <a:cubicBezTo>
                  <a:pt x="453" y="75"/>
                  <a:pt x="452" y="74"/>
                  <a:pt x="451" y="75"/>
                </a:cubicBezTo>
                <a:cubicBezTo>
                  <a:pt x="451" y="75"/>
                  <a:pt x="452" y="76"/>
                  <a:pt x="452" y="76"/>
                </a:cubicBezTo>
                <a:cubicBezTo>
                  <a:pt x="452" y="76"/>
                  <a:pt x="452" y="76"/>
                  <a:pt x="452" y="76"/>
                </a:cubicBezTo>
                <a:cubicBezTo>
                  <a:pt x="452" y="76"/>
                  <a:pt x="452" y="76"/>
                  <a:pt x="452" y="76"/>
                </a:cubicBezTo>
                <a:cubicBezTo>
                  <a:pt x="452" y="76"/>
                  <a:pt x="452" y="76"/>
                  <a:pt x="452" y="76"/>
                </a:cubicBezTo>
                <a:cubicBezTo>
                  <a:pt x="452" y="76"/>
                  <a:pt x="452" y="76"/>
                  <a:pt x="452" y="76"/>
                </a:cubicBezTo>
                <a:close/>
                <a:moveTo>
                  <a:pt x="438" y="49"/>
                </a:moveTo>
                <a:cubicBezTo>
                  <a:pt x="438" y="49"/>
                  <a:pt x="439" y="49"/>
                  <a:pt x="439" y="49"/>
                </a:cubicBezTo>
                <a:cubicBezTo>
                  <a:pt x="439" y="48"/>
                  <a:pt x="438" y="48"/>
                  <a:pt x="438" y="49"/>
                </a:cubicBezTo>
                <a:close/>
                <a:moveTo>
                  <a:pt x="454" y="81"/>
                </a:moveTo>
                <a:cubicBezTo>
                  <a:pt x="455" y="81"/>
                  <a:pt x="456" y="81"/>
                  <a:pt x="456" y="81"/>
                </a:cubicBezTo>
                <a:cubicBezTo>
                  <a:pt x="455" y="81"/>
                  <a:pt x="454" y="80"/>
                  <a:pt x="454" y="81"/>
                </a:cubicBezTo>
                <a:close/>
                <a:moveTo>
                  <a:pt x="439" y="51"/>
                </a:moveTo>
                <a:cubicBezTo>
                  <a:pt x="439" y="51"/>
                  <a:pt x="439" y="51"/>
                  <a:pt x="439" y="51"/>
                </a:cubicBezTo>
                <a:close/>
                <a:moveTo>
                  <a:pt x="453" y="77"/>
                </a:moveTo>
                <a:cubicBezTo>
                  <a:pt x="453" y="78"/>
                  <a:pt x="454" y="77"/>
                  <a:pt x="453" y="77"/>
                </a:cubicBezTo>
                <a:close/>
                <a:moveTo>
                  <a:pt x="450" y="72"/>
                </a:moveTo>
                <a:cubicBezTo>
                  <a:pt x="450" y="72"/>
                  <a:pt x="450" y="72"/>
                  <a:pt x="450" y="72"/>
                </a:cubicBezTo>
                <a:cubicBezTo>
                  <a:pt x="450" y="72"/>
                  <a:pt x="450" y="72"/>
                  <a:pt x="450" y="71"/>
                </a:cubicBezTo>
                <a:cubicBezTo>
                  <a:pt x="450" y="72"/>
                  <a:pt x="450" y="72"/>
                  <a:pt x="450" y="72"/>
                </a:cubicBezTo>
                <a:close/>
                <a:moveTo>
                  <a:pt x="460" y="90"/>
                </a:moveTo>
                <a:cubicBezTo>
                  <a:pt x="459" y="91"/>
                  <a:pt x="460" y="90"/>
                  <a:pt x="460" y="90"/>
                </a:cubicBezTo>
                <a:close/>
                <a:moveTo>
                  <a:pt x="457" y="88"/>
                </a:moveTo>
                <a:cubicBezTo>
                  <a:pt x="458" y="88"/>
                  <a:pt x="458" y="88"/>
                  <a:pt x="458" y="88"/>
                </a:cubicBezTo>
                <a:cubicBezTo>
                  <a:pt x="458" y="88"/>
                  <a:pt x="458" y="87"/>
                  <a:pt x="457" y="88"/>
                </a:cubicBezTo>
                <a:close/>
                <a:moveTo>
                  <a:pt x="458" y="89"/>
                </a:moveTo>
                <a:cubicBezTo>
                  <a:pt x="458" y="89"/>
                  <a:pt x="459" y="89"/>
                  <a:pt x="459" y="89"/>
                </a:cubicBezTo>
                <a:cubicBezTo>
                  <a:pt x="459" y="88"/>
                  <a:pt x="459" y="88"/>
                  <a:pt x="459" y="88"/>
                </a:cubicBezTo>
                <a:cubicBezTo>
                  <a:pt x="458" y="88"/>
                  <a:pt x="458" y="89"/>
                  <a:pt x="458" y="89"/>
                </a:cubicBezTo>
                <a:close/>
                <a:moveTo>
                  <a:pt x="442" y="57"/>
                </a:moveTo>
                <a:cubicBezTo>
                  <a:pt x="442" y="57"/>
                  <a:pt x="441" y="57"/>
                  <a:pt x="442" y="57"/>
                </a:cubicBezTo>
                <a:close/>
                <a:moveTo>
                  <a:pt x="452" y="76"/>
                </a:moveTo>
                <a:cubicBezTo>
                  <a:pt x="452" y="76"/>
                  <a:pt x="452" y="76"/>
                  <a:pt x="452" y="76"/>
                </a:cubicBezTo>
                <a:close/>
                <a:moveTo>
                  <a:pt x="461" y="95"/>
                </a:moveTo>
                <a:cubicBezTo>
                  <a:pt x="462" y="95"/>
                  <a:pt x="462" y="95"/>
                  <a:pt x="462" y="95"/>
                </a:cubicBezTo>
                <a:cubicBezTo>
                  <a:pt x="462" y="95"/>
                  <a:pt x="461" y="95"/>
                  <a:pt x="461" y="95"/>
                </a:cubicBezTo>
                <a:close/>
                <a:moveTo>
                  <a:pt x="444" y="62"/>
                </a:moveTo>
                <a:cubicBezTo>
                  <a:pt x="444" y="62"/>
                  <a:pt x="444" y="62"/>
                  <a:pt x="444" y="62"/>
                </a:cubicBezTo>
                <a:close/>
                <a:moveTo>
                  <a:pt x="450" y="75"/>
                </a:moveTo>
                <a:cubicBezTo>
                  <a:pt x="451" y="75"/>
                  <a:pt x="451" y="75"/>
                  <a:pt x="451" y="75"/>
                </a:cubicBezTo>
                <a:cubicBezTo>
                  <a:pt x="450" y="75"/>
                  <a:pt x="450" y="75"/>
                  <a:pt x="450" y="75"/>
                </a:cubicBezTo>
                <a:close/>
                <a:moveTo>
                  <a:pt x="451" y="78"/>
                </a:moveTo>
                <a:cubicBezTo>
                  <a:pt x="451" y="78"/>
                  <a:pt x="452" y="78"/>
                  <a:pt x="452" y="78"/>
                </a:cubicBezTo>
                <a:cubicBezTo>
                  <a:pt x="452" y="77"/>
                  <a:pt x="451" y="77"/>
                  <a:pt x="451" y="78"/>
                </a:cubicBezTo>
                <a:close/>
                <a:moveTo>
                  <a:pt x="452" y="79"/>
                </a:moveTo>
                <a:cubicBezTo>
                  <a:pt x="452" y="79"/>
                  <a:pt x="452" y="79"/>
                  <a:pt x="453" y="79"/>
                </a:cubicBezTo>
                <a:cubicBezTo>
                  <a:pt x="453" y="79"/>
                  <a:pt x="453" y="79"/>
                  <a:pt x="453" y="79"/>
                </a:cubicBezTo>
                <a:cubicBezTo>
                  <a:pt x="453" y="79"/>
                  <a:pt x="453" y="79"/>
                  <a:pt x="453" y="79"/>
                </a:cubicBezTo>
                <a:cubicBezTo>
                  <a:pt x="453" y="79"/>
                  <a:pt x="452" y="79"/>
                  <a:pt x="452" y="79"/>
                </a:cubicBezTo>
                <a:close/>
                <a:moveTo>
                  <a:pt x="459" y="90"/>
                </a:moveTo>
                <a:cubicBezTo>
                  <a:pt x="458" y="91"/>
                  <a:pt x="459" y="90"/>
                  <a:pt x="459" y="90"/>
                </a:cubicBezTo>
                <a:close/>
                <a:moveTo>
                  <a:pt x="456" y="87"/>
                </a:moveTo>
                <a:cubicBezTo>
                  <a:pt x="456" y="87"/>
                  <a:pt x="457" y="87"/>
                  <a:pt x="457" y="87"/>
                </a:cubicBezTo>
                <a:cubicBezTo>
                  <a:pt x="457" y="87"/>
                  <a:pt x="456" y="87"/>
                  <a:pt x="456" y="87"/>
                </a:cubicBezTo>
                <a:close/>
                <a:moveTo>
                  <a:pt x="452" y="81"/>
                </a:moveTo>
                <a:cubicBezTo>
                  <a:pt x="452" y="81"/>
                  <a:pt x="453" y="81"/>
                  <a:pt x="453" y="81"/>
                </a:cubicBezTo>
                <a:cubicBezTo>
                  <a:pt x="453" y="81"/>
                  <a:pt x="452" y="81"/>
                  <a:pt x="452" y="81"/>
                </a:cubicBezTo>
                <a:close/>
                <a:moveTo>
                  <a:pt x="452" y="78"/>
                </a:moveTo>
                <a:cubicBezTo>
                  <a:pt x="451" y="79"/>
                  <a:pt x="451" y="79"/>
                  <a:pt x="450" y="79"/>
                </a:cubicBezTo>
                <a:cubicBezTo>
                  <a:pt x="451" y="79"/>
                  <a:pt x="451" y="79"/>
                  <a:pt x="452" y="79"/>
                </a:cubicBezTo>
                <a:cubicBezTo>
                  <a:pt x="452" y="79"/>
                  <a:pt x="452" y="79"/>
                  <a:pt x="452" y="78"/>
                </a:cubicBezTo>
                <a:close/>
                <a:moveTo>
                  <a:pt x="443" y="64"/>
                </a:moveTo>
                <a:cubicBezTo>
                  <a:pt x="443" y="65"/>
                  <a:pt x="444" y="66"/>
                  <a:pt x="443" y="66"/>
                </a:cubicBezTo>
                <a:cubicBezTo>
                  <a:pt x="444" y="67"/>
                  <a:pt x="444" y="66"/>
                  <a:pt x="444" y="66"/>
                </a:cubicBezTo>
                <a:cubicBezTo>
                  <a:pt x="444" y="65"/>
                  <a:pt x="444" y="65"/>
                  <a:pt x="443" y="64"/>
                </a:cubicBezTo>
                <a:close/>
                <a:moveTo>
                  <a:pt x="449" y="75"/>
                </a:moveTo>
                <a:cubicBezTo>
                  <a:pt x="449" y="75"/>
                  <a:pt x="449" y="75"/>
                  <a:pt x="448" y="75"/>
                </a:cubicBezTo>
                <a:cubicBezTo>
                  <a:pt x="449" y="75"/>
                  <a:pt x="449" y="75"/>
                  <a:pt x="449" y="75"/>
                </a:cubicBezTo>
                <a:close/>
                <a:moveTo>
                  <a:pt x="450" y="81"/>
                </a:moveTo>
                <a:cubicBezTo>
                  <a:pt x="451" y="81"/>
                  <a:pt x="451" y="81"/>
                  <a:pt x="452" y="81"/>
                </a:cubicBezTo>
                <a:cubicBezTo>
                  <a:pt x="452" y="80"/>
                  <a:pt x="451" y="81"/>
                  <a:pt x="450" y="81"/>
                </a:cubicBezTo>
                <a:close/>
                <a:moveTo>
                  <a:pt x="434" y="49"/>
                </a:moveTo>
                <a:cubicBezTo>
                  <a:pt x="434" y="49"/>
                  <a:pt x="434" y="49"/>
                  <a:pt x="435" y="49"/>
                </a:cubicBezTo>
                <a:cubicBezTo>
                  <a:pt x="435" y="49"/>
                  <a:pt x="434" y="49"/>
                  <a:pt x="434" y="49"/>
                </a:cubicBezTo>
                <a:cubicBezTo>
                  <a:pt x="434" y="49"/>
                  <a:pt x="434" y="49"/>
                  <a:pt x="434" y="49"/>
                </a:cubicBezTo>
                <a:close/>
                <a:moveTo>
                  <a:pt x="448" y="75"/>
                </a:moveTo>
                <a:cubicBezTo>
                  <a:pt x="448" y="76"/>
                  <a:pt x="449" y="75"/>
                  <a:pt x="448" y="75"/>
                </a:cubicBezTo>
                <a:close/>
                <a:moveTo>
                  <a:pt x="455" y="88"/>
                </a:moveTo>
                <a:cubicBezTo>
                  <a:pt x="455" y="89"/>
                  <a:pt x="456" y="88"/>
                  <a:pt x="455" y="88"/>
                </a:cubicBezTo>
                <a:cubicBezTo>
                  <a:pt x="455" y="88"/>
                  <a:pt x="455" y="88"/>
                  <a:pt x="455" y="88"/>
                </a:cubicBezTo>
                <a:close/>
                <a:moveTo>
                  <a:pt x="434" y="48"/>
                </a:moveTo>
                <a:cubicBezTo>
                  <a:pt x="433" y="48"/>
                  <a:pt x="434" y="49"/>
                  <a:pt x="434" y="48"/>
                </a:cubicBezTo>
                <a:close/>
                <a:moveTo>
                  <a:pt x="454" y="87"/>
                </a:moveTo>
                <a:cubicBezTo>
                  <a:pt x="454" y="87"/>
                  <a:pt x="454" y="87"/>
                  <a:pt x="454" y="87"/>
                </a:cubicBezTo>
                <a:cubicBezTo>
                  <a:pt x="454" y="87"/>
                  <a:pt x="454" y="87"/>
                  <a:pt x="454" y="87"/>
                </a:cubicBezTo>
                <a:close/>
                <a:moveTo>
                  <a:pt x="455" y="90"/>
                </a:moveTo>
                <a:cubicBezTo>
                  <a:pt x="456" y="91"/>
                  <a:pt x="456" y="91"/>
                  <a:pt x="456" y="90"/>
                </a:cubicBezTo>
                <a:cubicBezTo>
                  <a:pt x="456" y="90"/>
                  <a:pt x="456" y="90"/>
                  <a:pt x="455" y="90"/>
                </a:cubicBezTo>
                <a:close/>
                <a:moveTo>
                  <a:pt x="446" y="75"/>
                </a:moveTo>
                <a:cubicBezTo>
                  <a:pt x="446" y="76"/>
                  <a:pt x="447" y="75"/>
                  <a:pt x="448" y="75"/>
                </a:cubicBezTo>
                <a:cubicBezTo>
                  <a:pt x="447" y="74"/>
                  <a:pt x="447" y="74"/>
                  <a:pt x="446" y="75"/>
                </a:cubicBezTo>
                <a:close/>
                <a:moveTo>
                  <a:pt x="449" y="77"/>
                </a:moveTo>
                <a:cubicBezTo>
                  <a:pt x="448" y="77"/>
                  <a:pt x="449" y="78"/>
                  <a:pt x="449" y="77"/>
                </a:cubicBezTo>
                <a:close/>
                <a:moveTo>
                  <a:pt x="449" y="79"/>
                </a:moveTo>
                <a:cubicBezTo>
                  <a:pt x="449" y="79"/>
                  <a:pt x="450" y="79"/>
                  <a:pt x="450" y="79"/>
                </a:cubicBezTo>
                <a:cubicBezTo>
                  <a:pt x="450" y="79"/>
                  <a:pt x="450" y="79"/>
                  <a:pt x="450" y="79"/>
                </a:cubicBezTo>
                <a:cubicBezTo>
                  <a:pt x="450" y="79"/>
                  <a:pt x="449" y="79"/>
                  <a:pt x="449" y="79"/>
                </a:cubicBezTo>
                <a:close/>
                <a:moveTo>
                  <a:pt x="453" y="85"/>
                </a:moveTo>
                <a:cubicBezTo>
                  <a:pt x="453" y="85"/>
                  <a:pt x="453" y="85"/>
                  <a:pt x="452" y="85"/>
                </a:cubicBezTo>
                <a:cubicBezTo>
                  <a:pt x="452" y="85"/>
                  <a:pt x="453" y="85"/>
                  <a:pt x="453" y="85"/>
                </a:cubicBezTo>
                <a:close/>
                <a:moveTo>
                  <a:pt x="447" y="76"/>
                </a:moveTo>
                <a:cubicBezTo>
                  <a:pt x="448" y="77"/>
                  <a:pt x="448" y="77"/>
                  <a:pt x="448" y="77"/>
                </a:cubicBezTo>
                <a:cubicBezTo>
                  <a:pt x="448" y="77"/>
                  <a:pt x="448" y="77"/>
                  <a:pt x="448" y="77"/>
                </a:cubicBezTo>
                <a:cubicBezTo>
                  <a:pt x="448" y="77"/>
                  <a:pt x="448" y="76"/>
                  <a:pt x="448" y="76"/>
                </a:cubicBezTo>
                <a:cubicBezTo>
                  <a:pt x="448" y="76"/>
                  <a:pt x="448" y="76"/>
                  <a:pt x="447" y="76"/>
                </a:cubicBezTo>
                <a:close/>
                <a:moveTo>
                  <a:pt x="455" y="90"/>
                </a:moveTo>
                <a:cubicBezTo>
                  <a:pt x="455" y="90"/>
                  <a:pt x="455" y="89"/>
                  <a:pt x="455" y="90"/>
                </a:cubicBezTo>
                <a:cubicBezTo>
                  <a:pt x="455" y="90"/>
                  <a:pt x="455" y="90"/>
                  <a:pt x="455" y="90"/>
                </a:cubicBezTo>
                <a:close/>
                <a:moveTo>
                  <a:pt x="439" y="61"/>
                </a:moveTo>
                <a:cubicBezTo>
                  <a:pt x="439" y="61"/>
                  <a:pt x="439" y="61"/>
                  <a:pt x="439" y="61"/>
                </a:cubicBezTo>
                <a:cubicBezTo>
                  <a:pt x="439" y="61"/>
                  <a:pt x="439" y="61"/>
                  <a:pt x="439" y="61"/>
                </a:cubicBezTo>
                <a:cubicBezTo>
                  <a:pt x="439" y="61"/>
                  <a:pt x="439" y="61"/>
                  <a:pt x="439" y="61"/>
                </a:cubicBezTo>
                <a:cubicBezTo>
                  <a:pt x="439" y="61"/>
                  <a:pt x="439" y="61"/>
                  <a:pt x="439" y="61"/>
                </a:cubicBezTo>
                <a:close/>
                <a:moveTo>
                  <a:pt x="448" y="78"/>
                </a:moveTo>
                <a:cubicBezTo>
                  <a:pt x="448" y="78"/>
                  <a:pt x="448" y="78"/>
                  <a:pt x="448" y="78"/>
                </a:cubicBezTo>
                <a:cubicBezTo>
                  <a:pt x="448" y="78"/>
                  <a:pt x="448" y="78"/>
                  <a:pt x="448" y="78"/>
                </a:cubicBezTo>
                <a:close/>
                <a:moveTo>
                  <a:pt x="447" y="83"/>
                </a:moveTo>
                <a:cubicBezTo>
                  <a:pt x="448" y="83"/>
                  <a:pt x="449" y="82"/>
                  <a:pt x="450" y="83"/>
                </a:cubicBezTo>
                <a:cubicBezTo>
                  <a:pt x="450" y="82"/>
                  <a:pt x="450" y="82"/>
                  <a:pt x="450" y="82"/>
                </a:cubicBezTo>
                <a:cubicBezTo>
                  <a:pt x="449" y="82"/>
                  <a:pt x="448" y="82"/>
                  <a:pt x="447" y="83"/>
                </a:cubicBezTo>
                <a:close/>
                <a:moveTo>
                  <a:pt x="449" y="81"/>
                </a:moveTo>
                <a:cubicBezTo>
                  <a:pt x="449" y="81"/>
                  <a:pt x="449" y="81"/>
                  <a:pt x="450" y="81"/>
                </a:cubicBezTo>
                <a:cubicBezTo>
                  <a:pt x="450" y="81"/>
                  <a:pt x="449" y="81"/>
                  <a:pt x="449" y="81"/>
                </a:cubicBezTo>
                <a:close/>
                <a:moveTo>
                  <a:pt x="437" y="59"/>
                </a:moveTo>
                <a:cubicBezTo>
                  <a:pt x="437" y="59"/>
                  <a:pt x="437" y="59"/>
                  <a:pt x="437" y="59"/>
                </a:cubicBezTo>
                <a:cubicBezTo>
                  <a:pt x="438" y="59"/>
                  <a:pt x="438" y="59"/>
                  <a:pt x="438" y="59"/>
                </a:cubicBezTo>
                <a:cubicBezTo>
                  <a:pt x="438" y="59"/>
                  <a:pt x="438" y="59"/>
                  <a:pt x="438" y="59"/>
                </a:cubicBezTo>
                <a:cubicBezTo>
                  <a:pt x="438" y="59"/>
                  <a:pt x="437" y="59"/>
                  <a:pt x="437" y="59"/>
                </a:cubicBezTo>
                <a:close/>
                <a:moveTo>
                  <a:pt x="439" y="62"/>
                </a:moveTo>
                <a:cubicBezTo>
                  <a:pt x="439" y="62"/>
                  <a:pt x="439" y="62"/>
                  <a:pt x="439" y="62"/>
                </a:cubicBezTo>
                <a:close/>
                <a:moveTo>
                  <a:pt x="440" y="66"/>
                </a:moveTo>
                <a:cubicBezTo>
                  <a:pt x="440" y="66"/>
                  <a:pt x="441" y="66"/>
                  <a:pt x="441" y="66"/>
                </a:cubicBezTo>
                <a:cubicBezTo>
                  <a:pt x="441" y="65"/>
                  <a:pt x="440" y="66"/>
                  <a:pt x="440" y="66"/>
                </a:cubicBezTo>
                <a:close/>
                <a:moveTo>
                  <a:pt x="446" y="77"/>
                </a:moveTo>
                <a:cubicBezTo>
                  <a:pt x="446" y="77"/>
                  <a:pt x="446" y="77"/>
                  <a:pt x="447" y="77"/>
                </a:cubicBezTo>
                <a:cubicBezTo>
                  <a:pt x="447" y="76"/>
                  <a:pt x="446" y="76"/>
                  <a:pt x="446" y="77"/>
                </a:cubicBezTo>
                <a:close/>
                <a:moveTo>
                  <a:pt x="450" y="85"/>
                </a:moveTo>
                <a:cubicBezTo>
                  <a:pt x="451" y="85"/>
                  <a:pt x="451" y="84"/>
                  <a:pt x="451" y="84"/>
                </a:cubicBezTo>
                <a:cubicBezTo>
                  <a:pt x="450" y="84"/>
                  <a:pt x="450" y="84"/>
                  <a:pt x="450" y="85"/>
                </a:cubicBezTo>
                <a:close/>
                <a:moveTo>
                  <a:pt x="452" y="87"/>
                </a:moveTo>
                <a:cubicBezTo>
                  <a:pt x="452" y="88"/>
                  <a:pt x="452" y="88"/>
                  <a:pt x="452" y="89"/>
                </a:cubicBezTo>
                <a:cubicBezTo>
                  <a:pt x="453" y="89"/>
                  <a:pt x="453" y="89"/>
                  <a:pt x="453" y="89"/>
                </a:cubicBezTo>
                <a:cubicBezTo>
                  <a:pt x="453" y="88"/>
                  <a:pt x="452" y="87"/>
                  <a:pt x="452" y="87"/>
                </a:cubicBezTo>
                <a:close/>
                <a:moveTo>
                  <a:pt x="455" y="94"/>
                </a:moveTo>
                <a:cubicBezTo>
                  <a:pt x="455" y="94"/>
                  <a:pt x="456" y="94"/>
                  <a:pt x="456" y="94"/>
                </a:cubicBezTo>
                <a:cubicBezTo>
                  <a:pt x="456" y="94"/>
                  <a:pt x="456" y="94"/>
                  <a:pt x="456" y="94"/>
                </a:cubicBezTo>
                <a:cubicBezTo>
                  <a:pt x="456" y="94"/>
                  <a:pt x="455" y="94"/>
                  <a:pt x="455" y="94"/>
                </a:cubicBezTo>
                <a:close/>
                <a:moveTo>
                  <a:pt x="442" y="72"/>
                </a:moveTo>
                <a:cubicBezTo>
                  <a:pt x="443" y="72"/>
                  <a:pt x="444" y="72"/>
                  <a:pt x="444" y="72"/>
                </a:cubicBezTo>
                <a:cubicBezTo>
                  <a:pt x="443" y="72"/>
                  <a:pt x="443" y="71"/>
                  <a:pt x="442" y="72"/>
                </a:cubicBezTo>
                <a:close/>
                <a:moveTo>
                  <a:pt x="445" y="75"/>
                </a:moveTo>
                <a:cubicBezTo>
                  <a:pt x="445" y="75"/>
                  <a:pt x="446" y="75"/>
                  <a:pt x="446" y="75"/>
                </a:cubicBezTo>
                <a:cubicBezTo>
                  <a:pt x="446" y="75"/>
                  <a:pt x="445" y="75"/>
                  <a:pt x="445" y="75"/>
                </a:cubicBezTo>
                <a:close/>
                <a:moveTo>
                  <a:pt x="447" y="79"/>
                </a:moveTo>
                <a:cubicBezTo>
                  <a:pt x="447" y="79"/>
                  <a:pt x="448" y="79"/>
                  <a:pt x="448" y="79"/>
                </a:cubicBezTo>
                <a:cubicBezTo>
                  <a:pt x="448" y="79"/>
                  <a:pt x="448" y="79"/>
                  <a:pt x="448" y="79"/>
                </a:cubicBezTo>
                <a:cubicBezTo>
                  <a:pt x="448" y="79"/>
                  <a:pt x="447" y="79"/>
                  <a:pt x="447" y="79"/>
                </a:cubicBezTo>
                <a:close/>
                <a:moveTo>
                  <a:pt x="451" y="85"/>
                </a:moveTo>
                <a:cubicBezTo>
                  <a:pt x="451" y="85"/>
                  <a:pt x="451" y="85"/>
                  <a:pt x="451" y="84"/>
                </a:cubicBezTo>
                <a:cubicBezTo>
                  <a:pt x="451" y="85"/>
                  <a:pt x="451" y="85"/>
                  <a:pt x="451" y="85"/>
                </a:cubicBezTo>
                <a:close/>
                <a:moveTo>
                  <a:pt x="436" y="59"/>
                </a:moveTo>
                <a:cubicBezTo>
                  <a:pt x="437" y="59"/>
                  <a:pt x="437" y="59"/>
                  <a:pt x="437" y="59"/>
                </a:cubicBezTo>
                <a:cubicBezTo>
                  <a:pt x="437" y="59"/>
                  <a:pt x="437" y="59"/>
                  <a:pt x="437" y="59"/>
                </a:cubicBezTo>
                <a:cubicBezTo>
                  <a:pt x="437" y="59"/>
                  <a:pt x="436" y="59"/>
                  <a:pt x="436" y="59"/>
                </a:cubicBezTo>
                <a:close/>
                <a:moveTo>
                  <a:pt x="453" y="90"/>
                </a:moveTo>
                <a:cubicBezTo>
                  <a:pt x="453" y="90"/>
                  <a:pt x="453" y="90"/>
                  <a:pt x="453" y="90"/>
                </a:cubicBezTo>
                <a:close/>
                <a:moveTo>
                  <a:pt x="431" y="49"/>
                </a:moveTo>
                <a:cubicBezTo>
                  <a:pt x="431" y="49"/>
                  <a:pt x="431" y="49"/>
                  <a:pt x="431" y="49"/>
                </a:cubicBezTo>
                <a:cubicBezTo>
                  <a:pt x="431" y="49"/>
                  <a:pt x="431" y="49"/>
                  <a:pt x="431" y="48"/>
                </a:cubicBezTo>
                <a:cubicBezTo>
                  <a:pt x="431" y="48"/>
                  <a:pt x="431" y="49"/>
                  <a:pt x="431" y="49"/>
                </a:cubicBezTo>
                <a:close/>
                <a:moveTo>
                  <a:pt x="437" y="61"/>
                </a:moveTo>
                <a:cubicBezTo>
                  <a:pt x="437" y="61"/>
                  <a:pt x="438" y="62"/>
                  <a:pt x="438" y="61"/>
                </a:cubicBezTo>
                <a:cubicBezTo>
                  <a:pt x="438" y="61"/>
                  <a:pt x="438" y="61"/>
                  <a:pt x="438" y="61"/>
                </a:cubicBezTo>
                <a:cubicBezTo>
                  <a:pt x="437" y="61"/>
                  <a:pt x="437" y="61"/>
                  <a:pt x="437" y="61"/>
                </a:cubicBezTo>
                <a:close/>
                <a:moveTo>
                  <a:pt x="447" y="81"/>
                </a:moveTo>
                <a:cubicBezTo>
                  <a:pt x="447" y="81"/>
                  <a:pt x="448" y="82"/>
                  <a:pt x="448" y="81"/>
                </a:cubicBezTo>
                <a:cubicBezTo>
                  <a:pt x="448" y="81"/>
                  <a:pt x="448" y="81"/>
                  <a:pt x="447" y="81"/>
                </a:cubicBezTo>
                <a:close/>
                <a:moveTo>
                  <a:pt x="450" y="87"/>
                </a:moveTo>
                <a:cubicBezTo>
                  <a:pt x="450" y="88"/>
                  <a:pt x="451" y="88"/>
                  <a:pt x="451" y="88"/>
                </a:cubicBezTo>
                <a:cubicBezTo>
                  <a:pt x="451" y="88"/>
                  <a:pt x="452" y="88"/>
                  <a:pt x="451" y="87"/>
                </a:cubicBezTo>
                <a:cubicBezTo>
                  <a:pt x="451" y="88"/>
                  <a:pt x="450" y="87"/>
                  <a:pt x="450" y="87"/>
                </a:cubicBezTo>
                <a:close/>
                <a:moveTo>
                  <a:pt x="444" y="77"/>
                </a:moveTo>
                <a:cubicBezTo>
                  <a:pt x="444" y="77"/>
                  <a:pt x="446" y="77"/>
                  <a:pt x="445" y="77"/>
                </a:cubicBezTo>
                <a:cubicBezTo>
                  <a:pt x="445" y="77"/>
                  <a:pt x="445" y="77"/>
                  <a:pt x="444" y="77"/>
                </a:cubicBezTo>
                <a:close/>
                <a:moveTo>
                  <a:pt x="450" y="88"/>
                </a:moveTo>
                <a:cubicBezTo>
                  <a:pt x="449" y="88"/>
                  <a:pt x="448" y="87"/>
                  <a:pt x="446" y="88"/>
                </a:cubicBezTo>
                <a:cubicBezTo>
                  <a:pt x="446" y="88"/>
                  <a:pt x="447" y="88"/>
                  <a:pt x="447" y="88"/>
                </a:cubicBezTo>
                <a:cubicBezTo>
                  <a:pt x="445" y="89"/>
                  <a:pt x="443" y="88"/>
                  <a:pt x="440" y="88"/>
                </a:cubicBezTo>
                <a:cubicBezTo>
                  <a:pt x="441" y="88"/>
                  <a:pt x="440" y="88"/>
                  <a:pt x="440" y="89"/>
                </a:cubicBezTo>
                <a:cubicBezTo>
                  <a:pt x="440" y="89"/>
                  <a:pt x="441" y="89"/>
                  <a:pt x="441" y="90"/>
                </a:cubicBezTo>
                <a:cubicBezTo>
                  <a:pt x="443" y="89"/>
                  <a:pt x="444" y="90"/>
                  <a:pt x="446" y="89"/>
                </a:cubicBezTo>
                <a:cubicBezTo>
                  <a:pt x="447" y="89"/>
                  <a:pt x="448" y="90"/>
                  <a:pt x="449" y="88"/>
                </a:cubicBezTo>
                <a:cubicBezTo>
                  <a:pt x="450" y="89"/>
                  <a:pt x="451" y="89"/>
                  <a:pt x="452" y="89"/>
                </a:cubicBezTo>
                <a:cubicBezTo>
                  <a:pt x="451" y="88"/>
                  <a:pt x="451" y="89"/>
                  <a:pt x="450" y="88"/>
                </a:cubicBezTo>
                <a:close/>
                <a:moveTo>
                  <a:pt x="440" y="68"/>
                </a:moveTo>
                <a:cubicBezTo>
                  <a:pt x="440" y="68"/>
                  <a:pt x="440" y="68"/>
                  <a:pt x="440" y="68"/>
                </a:cubicBezTo>
                <a:cubicBezTo>
                  <a:pt x="440" y="67"/>
                  <a:pt x="440" y="67"/>
                  <a:pt x="440" y="68"/>
                </a:cubicBezTo>
                <a:close/>
                <a:moveTo>
                  <a:pt x="453" y="93"/>
                </a:moveTo>
                <a:cubicBezTo>
                  <a:pt x="453" y="94"/>
                  <a:pt x="452" y="93"/>
                  <a:pt x="451" y="94"/>
                </a:cubicBezTo>
                <a:cubicBezTo>
                  <a:pt x="452" y="95"/>
                  <a:pt x="453" y="94"/>
                  <a:pt x="454" y="95"/>
                </a:cubicBezTo>
                <a:cubicBezTo>
                  <a:pt x="454" y="94"/>
                  <a:pt x="454" y="93"/>
                  <a:pt x="453" y="93"/>
                </a:cubicBezTo>
                <a:close/>
                <a:moveTo>
                  <a:pt x="437" y="66"/>
                </a:moveTo>
                <a:cubicBezTo>
                  <a:pt x="437" y="66"/>
                  <a:pt x="438" y="66"/>
                  <a:pt x="438" y="65"/>
                </a:cubicBezTo>
                <a:cubicBezTo>
                  <a:pt x="438" y="65"/>
                  <a:pt x="437" y="65"/>
                  <a:pt x="437" y="66"/>
                </a:cubicBezTo>
                <a:cubicBezTo>
                  <a:pt x="437" y="66"/>
                  <a:pt x="437" y="66"/>
                  <a:pt x="437" y="66"/>
                </a:cubicBezTo>
                <a:close/>
                <a:moveTo>
                  <a:pt x="451" y="90"/>
                </a:moveTo>
                <a:cubicBezTo>
                  <a:pt x="451" y="90"/>
                  <a:pt x="451" y="90"/>
                  <a:pt x="452" y="91"/>
                </a:cubicBezTo>
                <a:cubicBezTo>
                  <a:pt x="452" y="90"/>
                  <a:pt x="452" y="90"/>
                  <a:pt x="452" y="90"/>
                </a:cubicBezTo>
                <a:cubicBezTo>
                  <a:pt x="452" y="90"/>
                  <a:pt x="452" y="90"/>
                  <a:pt x="452" y="90"/>
                </a:cubicBezTo>
                <a:cubicBezTo>
                  <a:pt x="451" y="90"/>
                  <a:pt x="451" y="90"/>
                  <a:pt x="451" y="90"/>
                </a:cubicBezTo>
                <a:close/>
                <a:moveTo>
                  <a:pt x="441" y="75"/>
                </a:moveTo>
                <a:cubicBezTo>
                  <a:pt x="442" y="75"/>
                  <a:pt x="441" y="75"/>
                  <a:pt x="441" y="75"/>
                </a:cubicBezTo>
                <a:cubicBezTo>
                  <a:pt x="442" y="75"/>
                  <a:pt x="443" y="76"/>
                  <a:pt x="444" y="75"/>
                </a:cubicBezTo>
                <a:cubicBezTo>
                  <a:pt x="443" y="75"/>
                  <a:pt x="442" y="75"/>
                  <a:pt x="442" y="74"/>
                </a:cubicBezTo>
                <a:cubicBezTo>
                  <a:pt x="440" y="75"/>
                  <a:pt x="439" y="74"/>
                  <a:pt x="438" y="75"/>
                </a:cubicBezTo>
                <a:cubicBezTo>
                  <a:pt x="438" y="75"/>
                  <a:pt x="439" y="75"/>
                  <a:pt x="439" y="75"/>
                </a:cubicBezTo>
                <a:cubicBezTo>
                  <a:pt x="440" y="75"/>
                  <a:pt x="441" y="75"/>
                  <a:pt x="441" y="75"/>
                </a:cubicBezTo>
                <a:close/>
                <a:moveTo>
                  <a:pt x="447" y="82"/>
                </a:moveTo>
                <a:cubicBezTo>
                  <a:pt x="446" y="82"/>
                  <a:pt x="447" y="82"/>
                  <a:pt x="447" y="82"/>
                </a:cubicBezTo>
                <a:close/>
                <a:moveTo>
                  <a:pt x="447" y="84"/>
                </a:moveTo>
                <a:cubicBezTo>
                  <a:pt x="448" y="84"/>
                  <a:pt x="448" y="85"/>
                  <a:pt x="448" y="85"/>
                </a:cubicBezTo>
                <a:cubicBezTo>
                  <a:pt x="448" y="85"/>
                  <a:pt x="448" y="84"/>
                  <a:pt x="448" y="84"/>
                </a:cubicBezTo>
                <a:cubicBezTo>
                  <a:pt x="448" y="84"/>
                  <a:pt x="447" y="84"/>
                  <a:pt x="447" y="84"/>
                </a:cubicBezTo>
                <a:close/>
                <a:moveTo>
                  <a:pt x="441" y="72"/>
                </a:moveTo>
                <a:cubicBezTo>
                  <a:pt x="441" y="72"/>
                  <a:pt x="441" y="72"/>
                  <a:pt x="441" y="72"/>
                </a:cubicBezTo>
                <a:cubicBezTo>
                  <a:pt x="441" y="72"/>
                  <a:pt x="441" y="72"/>
                  <a:pt x="441" y="72"/>
                </a:cubicBezTo>
                <a:cubicBezTo>
                  <a:pt x="441" y="72"/>
                  <a:pt x="441" y="72"/>
                  <a:pt x="441" y="72"/>
                </a:cubicBezTo>
                <a:close/>
                <a:moveTo>
                  <a:pt x="442" y="77"/>
                </a:moveTo>
                <a:cubicBezTo>
                  <a:pt x="443" y="77"/>
                  <a:pt x="444" y="77"/>
                  <a:pt x="444" y="76"/>
                </a:cubicBezTo>
                <a:cubicBezTo>
                  <a:pt x="443" y="77"/>
                  <a:pt x="442" y="76"/>
                  <a:pt x="442" y="77"/>
                </a:cubicBezTo>
                <a:close/>
                <a:moveTo>
                  <a:pt x="448" y="87"/>
                </a:moveTo>
                <a:cubicBezTo>
                  <a:pt x="448" y="87"/>
                  <a:pt x="448" y="87"/>
                  <a:pt x="448" y="87"/>
                </a:cubicBezTo>
                <a:cubicBezTo>
                  <a:pt x="449" y="87"/>
                  <a:pt x="450" y="88"/>
                  <a:pt x="449" y="87"/>
                </a:cubicBezTo>
                <a:cubicBezTo>
                  <a:pt x="449" y="87"/>
                  <a:pt x="449" y="87"/>
                  <a:pt x="448" y="87"/>
                </a:cubicBezTo>
                <a:close/>
                <a:moveTo>
                  <a:pt x="433" y="61"/>
                </a:moveTo>
                <a:cubicBezTo>
                  <a:pt x="433" y="61"/>
                  <a:pt x="433" y="62"/>
                  <a:pt x="434" y="62"/>
                </a:cubicBezTo>
                <a:cubicBezTo>
                  <a:pt x="434" y="61"/>
                  <a:pt x="435" y="61"/>
                  <a:pt x="435" y="61"/>
                </a:cubicBezTo>
                <a:cubicBezTo>
                  <a:pt x="435" y="61"/>
                  <a:pt x="435" y="61"/>
                  <a:pt x="435" y="60"/>
                </a:cubicBezTo>
                <a:cubicBezTo>
                  <a:pt x="434" y="61"/>
                  <a:pt x="434" y="61"/>
                  <a:pt x="433" y="61"/>
                </a:cubicBezTo>
                <a:close/>
                <a:moveTo>
                  <a:pt x="450" y="90"/>
                </a:moveTo>
                <a:cubicBezTo>
                  <a:pt x="450" y="90"/>
                  <a:pt x="451" y="90"/>
                  <a:pt x="450" y="89"/>
                </a:cubicBezTo>
                <a:cubicBezTo>
                  <a:pt x="450" y="89"/>
                  <a:pt x="450" y="90"/>
                  <a:pt x="450" y="90"/>
                </a:cubicBezTo>
                <a:close/>
                <a:moveTo>
                  <a:pt x="433" y="59"/>
                </a:moveTo>
                <a:cubicBezTo>
                  <a:pt x="434" y="59"/>
                  <a:pt x="432" y="59"/>
                  <a:pt x="433" y="59"/>
                </a:cubicBezTo>
                <a:close/>
                <a:moveTo>
                  <a:pt x="438" y="68"/>
                </a:moveTo>
                <a:cubicBezTo>
                  <a:pt x="438" y="68"/>
                  <a:pt x="438" y="68"/>
                  <a:pt x="438" y="68"/>
                </a:cubicBezTo>
                <a:close/>
                <a:moveTo>
                  <a:pt x="437" y="66"/>
                </a:moveTo>
                <a:cubicBezTo>
                  <a:pt x="436" y="65"/>
                  <a:pt x="436" y="66"/>
                  <a:pt x="437" y="66"/>
                </a:cubicBezTo>
                <a:close/>
                <a:moveTo>
                  <a:pt x="431" y="57"/>
                </a:moveTo>
                <a:cubicBezTo>
                  <a:pt x="431" y="57"/>
                  <a:pt x="432" y="57"/>
                  <a:pt x="431" y="57"/>
                </a:cubicBezTo>
                <a:close/>
                <a:moveTo>
                  <a:pt x="451" y="94"/>
                </a:moveTo>
                <a:cubicBezTo>
                  <a:pt x="451" y="94"/>
                  <a:pt x="451" y="94"/>
                  <a:pt x="451" y="94"/>
                </a:cubicBezTo>
                <a:cubicBezTo>
                  <a:pt x="451" y="94"/>
                  <a:pt x="451" y="94"/>
                  <a:pt x="451" y="94"/>
                </a:cubicBezTo>
                <a:cubicBezTo>
                  <a:pt x="451" y="94"/>
                  <a:pt x="451" y="94"/>
                  <a:pt x="451" y="94"/>
                </a:cubicBezTo>
                <a:close/>
                <a:moveTo>
                  <a:pt x="438" y="72"/>
                </a:moveTo>
                <a:cubicBezTo>
                  <a:pt x="439" y="72"/>
                  <a:pt x="439" y="72"/>
                  <a:pt x="439" y="72"/>
                </a:cubicBezTo>
                <a:cubicBezTo>
                  <a:pt x="439" y="72"/>
                  <a:pt x="439" y="72"/>
                  <a:pt x="439" y="71"/>
                </a:cubicBezTo>
                <a:cubicBezTo>
                  <a:pt x="439" y="72"/>
                  <a:pt x="439" y="72"/>
                  <a:pt x="438" y="72"/>
                </a:cubicBezTo>
                <a:close/>
                <a:moveTo>
                  <a:pt x="448" y="90"/>
                </a:moveTo>
                <a:cubicBezTo>
                  <a:pt x="448" y="90"/>
                  <a:pt x="449" y="91"/>
                  <a:pt x="449" y="90"/>
                </a:cubicBezTo>
                <a:cubicBezTo>
                  <a:pt x="448" y="90"/>
                  <a:pt x="448" y="90"/>
                  <a:pt x="448" y="90"/>
                </a:cubicBezTo>
                <a:close/>
                <a:moveTo>
                  <a:pt x="441" y="77"/>
                </a:moveTo>
                <a:cubicBezTo>
                  <a:pt x="441" y="77"/>
                  <a:pt x="441" y="77"/>
                  <a:pt x="441" y="77"/>
                </a:cubicBezTo>
                <a:cubicBezTo>
                  <a:pt x="441" y="77"/>
                  <a:pt x="441" y="77"/>
                  <a:pt x="441" y="77"/>
                </a:cubicBezTo>
                <a:close/>
                <a:moveTo>
                  <a:pt x="440" y="78"/>
                </a:moveTo>
                <a:cubicBezTo>
                  <a:pt x="440" y="78"/>
                  <a:pt x="441" y="78"/>
                  <a:pt x="442" y="77"/>
                </a:cubicBezTo>
                <a:cubicBezTo>
                  <a:pt x="441" y="78"/>
                  <a:pt x="441" y="77"/>
                  <a:pt x="440" y="78"/>
                </a:cubicBezTo>
                <a:close/>
                <a:moveTo>
                  <a:pt x="431" y="59"/>
                </a:moveTo>
                <a:cubicBezTo>
                  <a:pt x="431" y="59"/>
                  <a:pt x="432" y="60"/>
                  <a:pt x="431" y="59"/>
                </a:cubicBezTo>
                <a:close/>
                <a:moveTo>
                  <a:pt x="434" y="66"/>
                </a:moveTo>
                <a:cubicBezTo>
                  <a:pt x="434" y="66"/>
                  <a:pt x="434" y="66"/>
                  <a:pt x="434" y="66"/>
                </a:cubicBezTo>
                <a:cubicBezTo>
                  <a:pt x="434" y="67"/>
                  <a:pt x="435" y="67"/>
                  <a:pt x="435" y="66"/>
                </a:cubicBezTo>
                <a:cubicBezTo>
                  <a:pt x="435" y="66"/>
                  <a:pt x="435" y="66"/>
                  <a:pt x="434" y="66"/>
                </a:cubicBezTo>
                <a:close/>
                <a:moveTo>
                  <a:pt x="433" y="64"/>
                </a:moveTo>
                <a:cubicBezTo>
                  <a:pt x="433" y="65"/>
                  <a:pt x="434" y="64"/>
                  <a:pt x="433" y="64"/>
                </a:cubicBezTo>
                <a:close/>
                <a:moveTo>
                  <a:pt x="425" y="51"/>
                </a:moveTo>
                <a:cubicBezTo>
                  <a:pt x="425" y="51"/>
                  <a:pt x="424" y="51"/>
                  <a:pt x="424" y="51"/>
                </a:cubicBezTo>
                <a:cubicBezTo>
                  <a:pt x="425" y="52"/>
                  <a:pt x="425" y="52"/>
                  <a:pt x="427" y="52"/>
                </a:cubicBezTo>
                <a:cubicBezTo>
                  <a:pt x="426" y="51"/>
                  <a:pt x="426" y="51"/>
                  <a:pt x="425" y="51"/>
                </a:cubicBezTo>
                <a:close/>
                <a:moveTo>
                  <a:pt x="431" y="62"/>
                </a:moveTo>
                <a:cubicBezTo>
                  <a:pt x="431" y="62"/>
                  <a:pt x="431" y="62"/>
                  <a:pt x="432" y="63"/>
                </a:cubicBezTo>
                <a:cubicBezTo>
                  <a:pt x="432" y="62"/>
                  <a:pt x="432" y="62"/>
                  <a:pt x="432" y="62"/>
                </a:cubicBezTo>
                <a:cubicBezTo>
                  <a:pt x="432" y="62"/>
                  <a:pt x="432" y="62"/>
                  <a:pt x="431" y="62"/>
                </a:cubicBezTo>
                <a:close/>
                <a:moveTo>
                  <a:pt x="439" y="75"/>
                </a:moveTo>
                <a:cubicBezTo>
                  <a:pt x="439" y="76"/>
                  <a:pt x="439" y="76"/>
                  <a:pt x="439" y="75"/>
                </a:cubicBezTo>
                <a:close/>
                <a:moveTo>
                  <a:pt x="431" y="61"/>
                </a:moveTo>
                <a:cubicBezTo>
                  <a:pt x="430" y="61"/>
                  <a:pt x="431" y="60"/>
                  <a:pt x="431" y="61"/>
                </a:cubicBezTo>
                <a:close/>
                <a:moveTo>
                  <a:pt x="445" y="87"/>
                </a:moveTo>
                <a:cubicBezTo>
                  <a:pt x="445" y="87"/>
                  <a:pt x="445" y="87"/>
                  <a:pt x="445" y="87"/>
                </a:cubicBezTo>
                <a:cubicBezTo>
                  <a:pt x="445" y="88"/>
                  <a:pt x="445" y="87"/>
                  <a:pt x="445" y="87"/>
                </a:cubicBezTo>
                <a:cubicBezTo>
                  <a:pt x="445" y="87"/>
                  <a:pt x="445" y="87"/>
                  <a:pt x="445" y="87"/>
                </a:cubicBezTo>
                <a:close/>
                <a:moveTo>
                  <a:pt x="448" y="93"/>
                </a:moveTo>
                <a:cubicBezTo>
                  <a:pt x="448" y="93"/>
                  <a:pt x="448" y="93"/>
                  <a:pt x="448" y="93"/>
                </a:cubicBezTo>
                <a:cubicBezTo>
                  <a:pt x="448" y="93"/>
                  <a:pt x="448" y="93"/>
                  <a:pt x="448" y="93"/>
                </a:cubicBezTo>
                <a:cubicBezTo>
                  <a:pt x="448" y="93"/>
                  <a:pt x="448" y="93"/>
                  <a:pt x="448" y="93"/>
                </a:cubicBezTo>
                <a:cubicBezTo>
                  <a:pt x="448" y="93"/>
                  <a:pt x="448" y="93"/>
                  <a:pt x="448" y="93"/>
                </a:cubicBezTo>
                <a:close/>
                <a:moveTo>
                  <a:pt x="433" y="72"/>
                </a:moveTo>
                <a:cubicBezTo>
                  <a:pt x="434" y="72"/>
                  <a:pt x="436" y="72"/>
                  <a:pt x="437" y="72"/>
                </a:cubicBezTo>
                <a:cubicBezTo>
                  <a:pt x="436" y="71"/>
                  <a:pt x="434" y="72"/>
                  <a:pt x="433" y="72"/>
                </a:cubicBezTo>
                <a:close/>
                <a:moveTo>
                  <a:pt x="445" y="88"/>
                </a:moveTo>
                <a:cubicBezTo>
                  <a:pt x="445" y="88"/>
                  <a:pt x="445" y="88"/>
                  <a:pt x="445" y="88"/>
                </a:cubicBezTo>
                <a:close/>
                <a:moveTo>
                  <a:pt x="419" y="41"/>
                </a:moveTo>
                <a:cubicBezTo>
                  <a:pt x="419" y="41"/>
                  <a:pt x="419" y="41"/>
                  <a:pt x="419" y="42"/>
                </a:cubicBezTo>
                <a:cubicBezTo>
                  <a:pt x="419" y="42"/>
                  <a:pt x="419" y="42"/>
                  <a:pt x="420" y="42"/>
                </a:cubicBezTo>
                <a:cubicBezTo>
                  <a:pt x="420" y="41"/>
                  <a:pt x="420" y="41"/>
                  <a:pt x="419" y="41"/>
                </a:cubicBezTo>
                <a:close/>
                <a:moveTo>
                  <a:pt x="432" y="64"/>
                </a:moveTo>
                <a:cubicBezTo>
                  <a:pt x="432" y="65"/>
                  <a:pt x="433" y="64"/>
                  <a:pt x="432" y="64"/>
                </a:cubicBezTo>
                <a:close/>
                <a:moveTo>
                  <a:pt x="434" y="67"/>
                </a:moveTo>
                <a:cubicBezTo>
                  <a:pt x="433" y="68"/>
                  <a:pt x="434" y="68"/>
                  <a:pt x="434" y="67"/>
                </a:cubicBezTo>
                <a:close/>
                <a:moveTo>
                  <a:pt x="437" y="76"/>
                </a:moveTo>
                <a:cubicBezTo>
                  <a:pt x="437" y="76"/>
                  <a:pt x="438" y="75"/>
                  <a:pt x="437" y="75"/>
                </a:cubicBezTo>
                <a:cubicBezTo>
                  <a:pt x="437" y="75"/>
                  <a:pt x="437" y="75"/>
                  <a:pt x="437" y="76"/>
                </a:cubicBezTo>
                <a:close/>
                <a:moveTo>
                  <a:pt x="430" y="63"/>
                </a:moveTo>
                <a:cubicBezTo>
                  <a:pt x="430" y="63"/>
                  <a:pt x="431" y="62"/>
                  <a:pt x="431" y="62"/>
                </a:cubicBezTo>
                <a:cubicBezTo>
                  <a:pt x="430" y="62"/>
                  <a:pt x="430" y="62"/>
                  <a:pt x="430" y="63"/>
                </a:cubicBezTo>
                <a:close/>
                <a:moveTo>
                  <a:pt x="419" y="44"/>
                </a:moveTo>
                <a:cubicBezTo>
                  <a:pt x="420" y="44"/>
                  <a:pt x="421" y="44"/>
                  <a:pt x="420" y="43"/>
                </a:cubicBezTo>
                <a:cubicBezTo>
                  <a:pt x="420" y="43"/>
                  <a:pt x="420" y="44"/>
                  <a:pt x="419" y="44"/>
                </a:cubicBezTo>
                <a:close/>
                <a:moveTo>
                  <a:pt x="417" y="39"/>
                </a:moveTo>
                <a:cubicBezTo>
                  <a:pt x="417" y="39"/>
                  <a:pt x="418" y="40"/>
                  <a:pt x="418" y="39"/>
                </a:cubicBezTo>
                <a:cubicBezTo>
                  <a:pt x="418" y="39"/>
                  <a:pt x="418" y="39"/>
                  <a:pt x="418" y="39"/>
                </a:cubicBezTo>
                <a:cubicBezTo>
                  <a:pt x="418" y="39"/>
                  <a:pt x="417" y="39"/>
                  <a:pt x="417" y="39"/>
                </a:cubicBezTo>
                <a:close/>
                <a:moveTo>
                  <a:pt x="444" y="90"/>
                </a:moveTo>
                <a:cubicBezTo>
                  <a:pt x="441" y="90"/>
                  <a:pt x="438" y="90"/>
                  <a:pt x="436" y="90"/>
                </a:cubicBezTo>
                <a:cubicBezTo>
                  <a:pt x="437" y="92"/>
                  <a:pt x="438" y="91"/>
                  <a:pt x="440" y="91"/>
                </a:cubicBezTo>
                <a:cubicBezTo>
                  <a:pt x="440" y="91"/>
                  <a:pt x="440" y="91"/>
                  <a:pt x="441" y="91"/>
                </a:cubicBezTo>
                <a:cubicBezTo>
                  <a:pt x="441" y="91"/>
                  <a:pt x="441" y="91"/>
                  <a:pt x="442" y="91"/>
                </a:cubicBezTo>
                <a:cubicBezTo>
                  <a:pt x="443" y="91"/>
                  <a:pt x="444" y="91"/>
                  <a:pt x="445" y="91"/>
                </a:cubicBezTo>
                <a:cubicBezTo>
                  <a:pt x="445" y="90"/>
                  <a:pt x="445" y="90"/>
                  <a:pt x="445" y="90"/>
                </a:cubicBezTo>
                <a:cubicBezTo>
                  <a:pt x="444" y="90"/>
                  <a:pt x="444" y="90"/>
                  <a:pt x="444" y="90"/>
                </a:cubicBezTo>
                <a:close/>
                <a:moveTo>
                  <a:pt x="417" y="41"/>
                </a:moveTo>
                <a:cubicBezTo>
                  <a:pt x="417" y="41"/>
                  <a:pt x="418" y="41"/>
                  <a:pt x="418" y="41"/>
                </a:cubicBezTo>
                <a:cubicBezTo>
                  <a:pt x="418" y="41"/>
                  <a:pt x="418" y="41"/>
                  <a:pt x="418" y="40"/>
                </a:cubicBezTo>
                <a:cubicBezTo>
                  <a:pt x="417" y="40"/>
                  <a:pt x="417" y="41"/>
                  <a:pt x="417" y="41"/>
                </a:cubicBezTo>
                <a:close/>
                <a:moveTo>
                  <a:pt x="431" y="66"/>
                </a:moveTo>
                <a:cubicBezTo>
                  <a:pt x="431" y="66"/>
                  <a:pt x="432" y="66"/>
                  <a:pt x="431" y="66"/>
                </a:cubicBezTo>
                <a:close/>
                <a:moveTo>
                  <a:pt x="435" y="75"/>
                </a:moveTo>
                <a:cubicBezTo>
                  <a:pt x="436" y="75"/>
                  <a:pt x="436" y="76"/>
                  <a:pt x="436" y="75"/>
                </a:cubicBezTo>
                <a:cubicBezTo>
                  <a:pt x="436" y="75"/>
                  <a:pt x="436" y="75"/>
                  <a:pt x="436" y="75"/>
                </a:cubicBezTo>
                <a:cubicBezTo>
                  <a:pt x="436" y="75"/>
                  <a:pt x="435" y="75"/>
                  <a:pt x="435" y="75"/>
                </a:cubicBezTo>
                <a:close/>
                <a:moveTo>
                  <a:pt x="422" y="52"/>
                </a:moveTo>
                <a:cubicBezTo>
                  <a:pt x="423" y="52"/>
                  <a:pt x="423" y="52"/>
                  <a:pt x="423" y="52"/>
                </a:cubicBezTo>
                <a:cubicBezTo>
                  <a:pt x="423" y="52"/>
                  <a:pt x="423" y="51"/>
                  <a:pt x="423" y="51"/>
                </a:cubicBezTo>
                <a:cubicBezTo>
                  <a:pt x="423" y="51"/>
                  <a:pt x="422" y="51"/>
                  <a:pt x="422" y="52"/>
                </a:cubicBezTo>
                <a:close/>
                <a:moveTo>
                  <a:pt x="441" y="84"/>
                </a:moveTo>
                <a:cubicBezTo>
                  <a:pt x="440" y="85"/>
                  <a:pt x="441" y="84"/>
                  <a:pt x="441" y="84"/>
                </a:cubicBezTo>
                <a:close/>
                <a:moveTo>
                  <a:pt x="427" y="61"/>
                </a:moveTo>
                <a:cubicBezTo>
                  <a:pt x="428" y="61"/>
                  <a:pt x="428" y="61"/>
                  <a:pt x="428" y="61"/>
                </a:cubicBezTo>
                <a:cubicBezTo>
                  <a:pt x="428" y="61"/>
                  <a:pt x="427" y="61"/>
                  <a:pt x="427" y="61"/>
                </a:cubicBezTo>
                <a:close/>
                <a:moveTo>
                  <a:pt x="426" y="57"/>
                </a:moveTo>
                <a:cubicBezTo>
                  <a:pt x="425" y="57"/>
                  <a:pt x="426" y="57"/>
                  <a:pt x="426" y="57"/>
                </a:cubicBezTo>
                <a:close/>
                <a:moveTo>
                  <a:pt x="433" y="75"/>
                </a:moveTo>
                <a:cubicBezTo>
                  <a:pt x="433" y="75"/>
                  <a:pt x="434" y="75"/>
                  <a:pt x="434" y="75"/>
                </a:cubicBezTo>
                <a:cubicBezTo>
                  <a:pt x="434" y="76"/>
                  <a:pt x="433" y="76"/>
                  <a:pt x="433" y="76"/>
                </a:cubicBezTo>
                <a:cubicBezTo>
                  <a:pt x="434" y="76"/>
                  <a:pt x="434" y="76"/>
                  <a:pt x="434" y="76"/>
                </a:cubicBezTo>
                <a:cubicBezTo>
                  <a:pt x="435" y="76"/>
                  <a:pt x="435" y="75"/>
                  <a:pt x="435" y="74"/>
                </a:cubicBezTo>
                <a:cubicBezTo>
                  <a:pt x="434" y="74"/>
                  <a:pt x="434" y="75"/>
                  <a:pt x="433" y="75"/>
                </a:cubicBezTo>
                <a:close/>
                <a:moveTo>
                  <a:pt x="440" y="85"/>
                </a:moveTo>
                <a:cubicBezTo>
                  <a:pt x="440" y="85"/>
                  <a:pt x="441" y="85"/>
                  <a:pt x="440" y="85"/>
                </a:cubicBezTo>
                <a:cubicBezTo>
                  <a:pt x="440" y="85"/>
                  <a:pt x="440" y="85"/>
                  <a:pt x="440" y="85"/>
                </a:cubicBezTo>
                <a:close/>
                <a:moveTo>
                  <a:pt x="430" y="66"/>
                </a:moveTo>
                <a:cubicBezTo>
                  <a:pt x="430" y="66"/>
                  <a:pt x="430" y="66"/>
                  <a:pt x="430" y="66"/>
                </a:cubicBezTo>
                <a:close/>
                <a:moveTo>
                  <a:pt x="419" y="49"/>
                </a:moveTo>
                <a:cubicBezTo>
                  <a:pt x="419" y="49"/>
                  <a:pt x="420" y="49"/>
                  <a:pt x="420" y="48"/>
                </a:cubicBezTo>
                <a:cubicBezTo>
                  <a:pt x="419" y="48"/>
                  <a:pt x="419" y="49"/>
                  <a:pt x="419" y="49"/>
                </a:cubicBezTo>
                <a:close/>
                <a:moveTo>
                  <a:pt x="432" y="75"/>
                </a:moveTo>
                <a:cubicBezTo>
                  <a:pt x="432" y="75"/>
                  <a:pt x="433" y="75"/>
                  <a:pt x="433" y="75"/>
                </a:cubicBezTo>
                <a:cubicBezTo>
                  <a:pt x="432" y="75"/>
                  <a:pt x="432" y="75"/>
                  <a:pt x="432" y="75"/>
                </a:cubicBezTo>
                <a:close/>
                <a:moveTo>
                  <a:pt x="426" y="90"/>
                </a:moveTo>
                <a:cubicBezTo>
                  <a:pt x="426" y="91"/>
                  <a:pt x="428" y="90"/>
                  <a:pt x="430" y="91"/>
                </a:cubicBezTo>
                <a:cubicBezTo>
                  <a:pt x="431" y="90"/>
                  <a:pt x="432" y="91"/>
                  <a:pt x="434" y="90"/>
                </a:cubicBezTo>
                <a:cubicBezTo>
                  <a:pt x="434" y="91"/>
                  <a:pt x="435" y="91"/>
                  <a:pt x="435" y="91"/>
                </a:cubicBezTo>
                <a:cubicBezTo>
                  <a:pt x="435" y="91"/>
                  <a:pt x="436" y="91"/>
                  <a:pt x="436" y="90"/>
                </a:cubicBezTo>
                <a:cubicBezTo>
                  <a:pt x="435" y="90"/>
                  <a:pt x="435" y="90"/>
                  <a:pt x="435" y="90"/>
                </a:cubicBezTo>
                <a:cubicBezTo>
                  <a:pt x="434" y="90"/>
                  <a:pt x="434" y="90"/>
                  <a:pt x="434" y="90"/>
                </a:cubicBezTo>
                <a:cubicBezTo>
                  <a:pt x="435" y="90"/>
                  <a:pt x="437" y="89"/>
                  <a:pt x="438" y="89"/>
                </a:cubicBezTo>
                <a:cubicBezTo>
                  <a:pt x="439" y="89"/>
                  <a:pt x="439" y="88"/>
                  <a:pt x="440" y="88"/>
                </a:cubicBezTo>
                <a:cubicBezTo>
                  <a:pt x="439" y="87"/>
                  <a:pt x="438" y="87"/>
                  <a:pt x="437" y="88"/>
                </a:cubicBezTo>
                <a:cubicBezTo>
                  <a:pt x="435" y="87"/>
                  <a:pt x="433" y="86"/>
                  <a:pt x="432" y="88"/>
                </a:cubicBezTo>
                <a:cubicBezTo>
                  <a:pt x="431" y="87"/>
                  <a:pt x="430" y="88"/>
                  <a:pt x="430" y="87"/>
                </a:cubicBezTo>
                <a:cubicBezTo>
                  <a:pt x="428" y="88"/>
                  <a:pt x="427" y="87"/>
                  <a:pt x="425" y="88"/>
                </a:cubicBezTo>
                <a:cubicBezTo>
                  <a:pt x="425" y="88"/>
                  <a:pt x="425" y="88"/>
                  <a:pt x="425" y="89"/>
                </a:cubicBezTo>
                <a:cubicBezTo>
                  <a:pt x="424" y="89"/>
                  <a:pt x="424" y="88"/>
                  <a:pt x="424" y="88"/>
                </a:cubicBezTo>
                <a:cubicBezTo>
                  <a:pt x="424" y="88"/>
                  <a:pt x="423" y="89"/>
                  <a:pt x="423" y="88"/>
                </a:cubicBezTo>
                <a:cubicBezTo>
                  <a:pt x="423" y="88"/>
                  <a:pt x="423" y="88"/>
                  <a:pt x="424" y="88"/>
                </a:cubicBezTo>
                <a:cubicBezTo>
                  <a:pt x="423" y="87"/>
                  <a:pt x="423" y="87"/>
                  <a:pt x="422" y="87"/>
                </a:cubicBezTo>
                <a:cubicBezTo>
                  <a:pt x="422" y="88"/>
                  <a:pt x="423" y="88"/>
                  <a:pt x="422" y="88"/>
                </a:cubicBezTo>
                <a:cubicBezTo>
                  <a:pt x="423" y="88"/>
                  <a:pt x="422" y="89"/>
                  <a:pt x="423" y="89"/>
                </a:cubicBezTo>
                <a:cubicBezTo>
                  <a:pt x="425" y="90"/>
                  <a:pt x="427" y="89"/>
                  <a:pt x="429" y="90"/>
                </a:cubicBezTo>
                <a:cubicBezTo>
                  <a:pt x="431" y="89"/>
                  <a:pt x="432" y="90"/>
                  <a:pt x="433" y="90"/>
                </a:cubicBezTo>
                <a:cubicBezTo>
                  <a:pt x="432" y="91"/>
                  <a:pt x="431" y="90"/>
                  <a:pt x="429" y="90"/>
                </a:cubicBezTo>
                <a:cubicBezTo>
                  <a:pt x="428" y="90"/>
                  <a:pt x="427" y="90"/>
                  <a:pt x="426" y="90"/>
                </a:cubicBezTo>
                <a:close/>
                <a:moveTo>
                  <a:pt x="431" y="88"/>
                </a:moveTo>
                <a:cubicBezTo>
                  <a:pt x="431" y="88"/>
                  <a:pt x="430" y="88"/>
                  <a:pt x="431" y="88"/>
                </a:cubicBezTo>
                <a:close/>
                <a:moveTo>
                  <a:pt x="436" y="85"/>
                </a:moveTo>
                <a:cubicBezTo>
                  <a:pt x="437" y="85"/>
                  <a:pt x="437" y="85"/>
                  <a:pt x="437" y="85"/>
                </a:cubicBezTo>
                <a:cubicBezTo>
                  <a:pt x="437" y="85"/>
                  <a:pt x="437" y="85"/>
                  <a:pt x="436" y="85"/>
                </a:cubicBezTo>
                <a:close/>
                <a:moveTo>
                  <a:pt x="413" y="41"/>
                </a:moveTo>
                <a:cubicBezTo>
                  <a:pt x="413" y="41"/>
                  <a:pt x="413" y="42"/>
                  <a:pt x="413" y="42"/>
                </a:cubicBezTo>
                <a:cubicBezTo>
                  <a:pt x="413" y="42"/>
                  <a:pt x="414" y="41"/>
                  <a:pt x="414" y="41"/>
                </a:cubicBezTo>
                <a:cubicBezTo>
                  <a:pt x="413" y="41"/>
                  <a:pt x="413" y="41"/>
                  <a:pt x="413" y="41"/>
                </a:cubicBezTo>
                <a:close/>
                <a:moveTo>
                  <a:pt x="421" y="77"/>
                </a:moveTo>
                <a:cubicBezTo>
                  <a:pt x="422" y="77"/>
                  <a:pt x="421" y="77"/>
                  <a:pt x="422" y="76"/>
                </a:cubicBezTo>
                <a:cubicBezTo>
                  <a:pt x="422" y="76"/>
                  <a:pt x="422" y="77"/>
                  <a:pt x="423" y="76"/>
                </a:cubicBezTo>
                <a:cubicBezTo>
                  <a:pt x="424" y="75"/>
                  <a:pt x="426" y="76"/>
                  <a:pt x="428" y="76"/>
                </a:cubicBezTo>
                <a:cubicBezTo>
                  <a:pt x="429" y="77"/>
                  <a:pt x="430" y="75"/>
                  <a:pt x="432" y="76"/>
                </a:cubicBezTo>
                <a:cubicBezTo>
                  <a:pt x="431" y="75"/>
                  <a:pt x="432" y="75"/>
                  <a:pt x="431" y="75"/>
                </a:cubicBezTo>
                <a:cubicBezTo>
                  <a:pt x="430" y="75"/>
                  <a:pt x="429" y="74"/>
                  <a:pt x="427" y="75"/>
                </a:cubicBezTo>
                <a:cubicBezTo>
                  <a:pt x="426" y="74"/>
                  <a:pt x="423" y="74"/>
                  <a:pt x="421" y="76"/>
                </a:cubicBezTo>
                <a:cubicBezTo>
                  <a:pt x="421" y="74"/>
                  <a:pt x="418" y="75"/>
                  <a:pt x="417" y="75"/>
                </a:cubicBezTo>
                <a:cubicBezTo>
                  <a:pt x="417" y="75"/>
                  <a:pt x="417" y="76"/>
                  <a:pt x="417" y="76"/>
                </a:cubicBezTo>
                <a:cubicBezTo>
                  <a:pt x="417" y="76"/>
                  <a:pt x="418" y="77"/>
                  <a:pt x="419" y="76"/>
                </a:cubicBezTo>
                <a:cubicBezTo>
                  <a:pt x="420" y="76"/>
                  <a:pt x="420" y="76"/>
                  <a:pt x="421" y="76"/>
                </a:cubicBezTo>
                <a:cubicBezTo>
                  <a:pt x="421" y="77"/>
                  <a:pt x="420" y="76"/>
                  <a:pt x="421" y="77"/>
                </a:cubicBezTo>
                <a:cubicBezTo>
                  <a:pt x="421" y="77"/>
                  <a:pt x="421" y="77"/>
                  <a:pt x="421" y="77"/>
                </a:cubicBezTo>
                <a:close/>
                <a:moveTo>
                  <a:pt x="427" y="68"/>
                </a:moveTo>
                <a:cubicBezTo>
                  <a:pt x="427" y="67"/>
                  <a:pt x="427" y="68"/>
                  <a:pt x="427" y="68"/>
                </a:cubicBezTo>
                <a:close/>
                <a:moveTo>
                  <a:pt x="421" y="61"/>
                </a:moveTo>
                <a:cubicBezTo>
                  <a:pt x="422" y="61"/>
                  <a:pt x="423" y="62"/>
                  <a:pt x="423" y="62"/>
                </a:cubicBezTo>
                <a:cubicBezTo>
                  <a:pt x="423" y="61"/>
                  <a:pt x="424" y="62"/>
                  <a:pt x="424" y="61"/>
                </a:cubicBezTo>
                <a:cubicBezTo>
                  <a:pt x="424" y="61"/>
                  <a:pt x="424" y="61"/>
                  <a:pt x="423" y="61"/>
                </a:cubicBezTo>
                <a:cubicBezTo>
                  <a:pt x="423" y="61"/>
                  <a:pt x="422" y="61"/>
                  <a:pt x="421" y="61"/>
                </a:cubicBezTo>
                <a:close/>
                <a:moveTo>
                  <a:pt x="410" y="40"/>
                </a:moveTo>
                <a:cubicBezTo>
                  <a:pt x="410" y="40"/>
                  <a:pt x="410" y="40"/>
                  <a:pt x="410" y="40"/>
                </a:cubicBezTo>
                <a:cubicBezTo>
                  <a:pt x="410" y="40"/>
                  <a:pt x="411" y="40"/>
                  <a:pt x="411" y="40"/>
                </a:cubicBezTo>
                <a:cubicBezTo>
                  <a:pt x="410" y="40"/>
                  <a:pt x="410" y="40"/>
                  <a:pt x="410" y="40"/>
                </a:cubicBezTo>
                <a:close/>
                <a:moveTo>
                  <a:pt x="411" y="44"/>
                </a:moveTo>
                <a:cubicBezTo>
                  <a:pt x="412" y="44"/>
                  <a:pt x="413" y="44"/>
                  <a:pt x="412" y="44"/>
                </a:cubicBezTo>
                <a:cubicBezTo>
                  <a:pt x="412" y="44"/>
                  <a:pt x="411" y="43"/>
                  <a:pt x="411" y="44"/>
                </a:cubicBezTo>
                <a:close/>
                <a:moveTo>
                  <a:pt x="409" y="42"/>
                </a:moveTo>
                <a:cubicBezTo>
                  <a:pt x="410" y="42"/>
                  <a:pt x="410" y="41"/>
                  <a:pt x="410" y="41"/>
                </a:cubicBezTo>
                <a:cubicBezTo>
                  <a:pt x="409" y="41"/>
                  <a:pt x="409" y="40"/>
                  <a:pt x="408" y="40"/>
                </a:cubicBezTo>
                <a:cubicBezTo>
                  <a:pt x="409" y="41"/>
                  <a:pt x="409" y="41"/>
                  <a:pt x="409" y="41"/>
                </a:cubicBezTo>
                <a:cubicBezTo>
                  <a:pt x="409" y="41"/>
                  <a:pt x="409" y="42"/>
                  <a:pt x="409" y="42"/>
                </a:cubicBezTo>
                <a:cubicBezTo>
                  <a:pt x="410" y="42"/>
                  <a:pt x="410" y="42"/>
                  <a:pt x="410" y="42"/>
                </a:cubicBezTo>
                <a:cubicBezTo>
                  <a:pt x="410" y="42"/>
                  <a:pt x="410" y="42"/>
                  <a:pt x="409" y="42"/>
                </a:cubicBezTo>
                <a:close/>
                <a:moveTo>
                  <a:pt x="420" y="62"/>
                </a:moveTo>
                <a:cubicBezTo>
                  <a:pt x="420" y="61"/>
                  <a:pt x="420" y="62"/>
                  <a:pt x="421" y="61"/>
                </a:cubicBezTo>
                <a:cubicBezTo>
                  <a:pt x="420" y="61"/>
                  <a:pt x="420" y="61"/>
                  <a:pt x="420" y="61"/>
                </a:cubicBezTo>
                <a:cubicBezTo>
                  <a:pt x="420" y="61"/>
                  <a:pt x="420" y="61"/>
                  <a:pt x="420" y="62"/>
                </a:cubicBezTo>
                <a:close/>
                <a:moveTo>
                  <a:pt x="420" y="62"/>
                </a:moveTo>
                <a:cubicBezTo>
                  <a:pt x="420" y="62"/>
                  <a:pt x="420" y="63"/>
                  <a:pt x="421" y="62"/>
                </a:cubicBezTo>
                <a:cubicBezTo>
                  <a:pt x="421" y="62"/>
                  <a:pt x="421" y="61"/>
                  <a:pt x="420" y="62"/>
                </a:cubicBezTo>
                <a:close/>
                <a:moveTo>
                  <a:pt x="419" y="61"/>
                </a:moveTo>
                <a:cubicBezTo>
                  <a:pt x="419" y="61"/>
                  <a:pt x="419" y="61"/>
                  <a:pt x="419" y="61"/>
                </a:cubicBezTo>
                <a:cubicBezTo>
                  <a:pt x="420" y="61"/>
                  <a:pt x="420" y="61"/>
                  <a:pt x="420" y="61"/>
                </a:cubicBezTo>
                <a:cubicBezTo>
                  <a:pt x="420" y="61"/>
                  <a:pt x="420" y="61"/>
                  <a:pt x="420" y="60"/>
                </a:cubicBezTo>
                <a:cubicBezTo>
                  <a:pt x="419" y="61"/>
                  <a:pt x="419" y="61"/>
                  <a:pt x="419" y="61"/>
                </a:cubicBezTo>
                <a:close/>
                <a:moveTo>
                  <a:pt x="432" y="85"/>
                </a:moveTo>
                <a:cubicBezTo>
                  <a:pt x="432" y="85"/>
                  <a:pt x="433" y="85"/>
                  <a:pt x="433" y="85"/>
                </a:cubicBezTo>
                <a:cubicBezTo>
                  <a:pt x="432" y="85"/>
                  <a:pt x="432" y="85"/>
                  <a:pt x="432" y="85"/>
                </a:cubicBezTo>
                <a:cubicBezTo>
                  <a:pt x="432" y="85"/>
                  <a:pt x="432" y="85"/>
                  <a:pt x="432" y="85"/>
                </a:cubicBezTo>
                <a:close/>
                <a:moveTo>
                  <a:pt x="421" y="65"/>
                </a:moveTo>
                <a:cubicBezTo>
                  <a:pt x="421" y="65"/>
                  <a:pt x="422" y="65"/>
                  <a:pt x="421" y="65"/>
                </a:cubicBezTo>
                <a:cubicBezTo>
                  <a:pt x="421" y="65"/>
                  <a:pt x="421" y="65"/>
                  <a:pt x="421" y="65"/>
                </a:cubicBezTo>
                <a:close/>
                <a:moveTo>
                  <a:pt x="425" y="72"/>
                </a:moveTo>
                <a:cubicBezTo>
                  <a:pt x="425" y="72"/>
                  <a:pt x="425" y="72"/>
                  <a:pt x="425" y="72"/>
                </a:cubicBezTo>
                <a:cubicBezTo>
                  <a:pt x="425" y="72"/>
                  <a:pt x="425" y="72"/>
                  <a:pt x="425" y="72"/>
                </a:cubicBezTo>
                <a:cubicBezTo>
                  <a:pt x="425" y="72"/>
                  <a:pt x="425" y="72"/>
                  <a:pt x="425" y="72"/>
                </a:cubicBezTo>
                <a:cubicBezTo>
                  <a:pt x="425" y="72"/>
                  <a:pt x="425" y="72"/>
                  <a:pt x="425" y="72"/>
                </a:cubicBezTo>
                <a:close/>
                <a:moveTo>
                  <a:pt x="419" y="61"/>
                </a:moveTo>
                <a:cubicBezTo>
                  <a:pt x="419" y="60"/>
                  <a:pt x="418" y="61"/>
                  <a:pt x="419" y="61"/>
                </a:cubicBezTo>
                <a:close/>
                <a:moveTo>
                  <a:pt x="419" y="62"/>
                </a:moveTo>
                <a:cubicBezTo>
                  <a:pt x="419" y="62"/>
                  <a:pt x="419" y="63"/>
                  <a:pt x="420" y="62"/>
                </a:cubicBezTo>
                <a:cubicBezTo>
                  <a:pt x="420" y="62"/>
                  <a:pt x="419" y="62"/>
                  <a:pt x="419" y="62"/>
                </a:cubicBezTo>
                <a:close/>
                <a:moveTo>
                  <a:pt x="422" y="68"/>
                </a:moveTo>
                <a:cubicBezTo>
                  <a:pt x="422" y="68"/>
                  <a:pt x="422" y="68"/>
                  <a:pt x="423" y="68"/>
                </a:cubicBezTo>
                <a:cubicBezTo>
                  <a:pt x="423" y="68"/>
                  <a:pt x="423" y="68"/>
                  <a:pt x="423" y="67"/>
                </a:cubicBezTo>
                <a:cubicBezTo>
                  <a:pt x="422" y="67"/>
                  <a:pt x="422" y="68"/>
                  <a:pt x="422" y="68"/>
                </a:cubicBezTo>
                <a:close/>
                <a:moveTo>
                  <a:pt x="430" y="84"/>
                </a:moveTo>
                <a:cubicBezTo>
                  <a:pt x="431" y="85"/>
                  <a:pt x="431" y="85"/>
                  <a:pt x="432" y="85"/>
                </a:cubicBezTo>
                <a:cubicBezTo>
                  <a:pt x="431" y="85"/>
                  <a:pt x="431" y="84"/>
                  <a:pt x="430" y="84"/>
                </a:cubicBezTo>
                <a:close/>
                <a:moveTo>
                  <a:pt x="409" y="43"/>
                </a:moveTo>
                <a:cubicBezTo>
                  <a:pt x="408" y="43"/>
                  <a:pt x="408" y="43"/>
                  <a:pt x="408" y="44"/>
                </a:cubicBezTo>
                <a:cubicBezTo>
                  <a:pt x="408" y="43"/>
                  <a:pt x="409" y="43"/>
                  <a:pt x="409" y="43"/>
                </a:cubicBezTo>
                <a:cubicBezTo>
                  <a:pt x="409" y="43"/>
                  <a:pt x="409" y="43"/>
                  <a:pt x="409" y="43"/>
                </a:cubicBezTo>
                <a:close/>
                <a:moveTo>
                  <a:pt x="416" y="57"/>
                </a:moveTo>
                <a:cubicBezTo>
                  <a:pt x="416" y="57"/>
                  <a:pt x="417" y="57"/>
                  <a:pt x="416" y="57"/>
                </a:cubicBezTo>
                <a:close/>
                <a:moveTo>
                  <a:pt x="421" y="66"/>
                </a:moveTo>
                <a:cubicBezTo>
                  <a:pt x="420" y="66"/>
                  <a:pt x="421" y="67"/>
                  <a:pt x="421" y="66"/>
                </a:cubicBezTo>
                <a:close/>
                <a:moveTo>
                  <a:pt x="416" y="60"/>
                </a:moveTo>
                <a:cubicBezTo>
                  <a:pt x="417" y="59"/>
                  <a:pt x="417" y="60"/>
                  <a:pt x="417" y="59"/>
                </a:cubicBezTo>
                <a:cubicBezTo>
                  <a:pt x="417" y="59"/>
                  <a:pt x="416" y="59"/>
                  <a:pt x="416" y="60"/>
                </a:cubicBezTo>
                <a:close/>
                <a:moveTo>
                  <a:pt x="415" y="61"/>
                </a:moveTo>
                <a:cubicBezTo>
                  <a:pt x="415" y="61"/>
                  <a:pt x="416" y="61"/>
                  <a:pt x="416" y="61"/>
                </a:cubicBezTo>
                <a:cubicBezTo>
                  <a:pt x="416" y="60"/>
                  <a:pt x="417" y="61"/>
                  <a:pt x="417" y="61"/>
                </a:cubicBezTo>
                <a:cubicBezTo>
                  <a:pt x="417" y="60"/>
                  <a:pt x="416" y="60"/>
                  <a:pt x="415" y="61"/>
                </a:cubicBezTo>
                <a:close/>
                <a:moveTo>
                  <a:pt x="420" y="68"/>
                </a:moveTo>
                <a:cubicBezTo>
                  <a:pt x="421" y="68"/>
                  <a:pt x="421" y="67"/>
                  <a:pt x="420" y="68"/>
                </a:cubicBezTo>
                <a:close/>
                <a:moveTo>
                  <a:pt x="424" y="77"/>
                </a:moveTo>
                <a:cubicBezTo>
                  <a:pt x="425" y="77"/>
                  <a:pt x="425" y="77"/>
                  <a:pt x="426" y="77"/>
                </a:cubicBezTo>
                <a:cubicBezTo>
                  <a:pt x="426" y="77"/>
                  <a:pt x="426" y="77"/>
                  <a:pt x="426" y="76"/>
                </a:cubicBezTo>
                <a:cubicBezTo>
                  <a:pt x="425" y="76"/>
                  <a:pt x="424" y="76"/>
                  <a:pt x="424" y="77"/>
                </a:cubicBezTo>
                <a:close/>
                <a:moveTo>
                  <a:pt x="419" y="66"/>
                </a:moveTo>
                <a:cubicBezTo>
                  <a:pt x="419" y="66"/>
                  <a:pt x="419" y="66"/>
                  <a:pt x="420" y="66"/>
                </a:cubicBezTo>
                <a:cubicBezTo>
                  <a:pt x="420" y="66"/>
                  <a:pt x="419" y="66"/>
                  <a:pt x="419" y="66"/>
                </a:cubicBezTo>
                <a:close/>
                <a:moveTo>
                  <a:pt x="414" y="57"/>
                </a:moveTo>
                <a:cubicBezTo>
                  <a:pt x="414" y="57"/>
                  <a:pt x="414" y="57"/>
                  <a:pt x="415" y="57"/>
                </a:cubicBezTo>
                <a:cubicBezTo>
                  <a:pt x="415" y="57"/>
                  <a:pt x="415" y="57"/>
                  <a:pt x="415" y="56"/>
                </a:cubicBezTo>
                <a:cubicBezTo>
                  <a:pt x="414" y="57"/>
                  <a:pt x="414" y="57"/>
                  <a:pt x="414" y="57"/>
                </a:cubicBezTo>
                <a:close/>
                <a:moveTo>
                  <a:pt x="414" y="59"/>
                </a:moveTo>
                <a:cubicBezTo>
                  <a:pt x="414" y="60"/>
                  <a:pt x="416" y="60"/>
                  <a:pt x="416" y="59"/>
                </a:cubicBezTo>
                <a:cubicBezTo>
                  <a:pt x="415" y="59"/>
                  <a:pt x="415" y="59"/>
                  <a:pt x="414" y="59"/>
                </a:cubicBezTo>
                <a:close/>
                <a:moveTo>
                  <a:pt x="421" y="72"/>
                </a:moveTo>
                <a:cubicBezTo>
                  <a:pt x="422" y="72"/>
                  <a:pt x="422" y="72"/>
                  <a:pt x="422" y="72"/>
                </a:cubicBezTo>
                <a:cubicBezTo>
                  <a:pt x="422" y="71"/>
                  <a:pt x="421" y="71"/>
                  <a:pt x="421" y="72"/>
                </a:cubicBezTo>
                <a:close/>
                <a:moveTo>
                  <a:pt x="404" y="39"/>
                </a:moveTo>
                <a:cubicBezTo>
                  <a:pt x="404" y="40"/>
                  <a:pt x="405" y="40"/>
                  <a:pt x="405" y="39"/>
                </a:cubicBezTo>
                <a:cubicBezTo>
                  <a:pt x="405" y="39"/>
                  <a:pt x="404" y="39"/>
                  <a:pt x="404" y="39"/>
                </a:cubicBezTo>
                <a:close/>
                <a:moveTo>
                  <a:pt x="415" y="62"/>
                </a:moveTo>
                <a:cubicBezTo>
                  <a:pt x="415" y="63"/>
                  <a:pt x="417" y="62"/>
                  <a:pt x="417" y="62"/>
                </a:cubicBezTo>
                <a:cubicBezTo>
                  <a:pt x="416" y="62"/>
                  <a:pt x="415" y="61"/>
                  <a:pt x="415" y="62"/>
                </a:cubicBezTo>
                <a:close/>
                <a:moveTo>
                  <a:pt x="419" y="68"/>
                </a:moveTo>
                <a:cubicBezTo>
                  <a:pt x="419" y="68"/>
                  <a:pt x="420" y="68"/>
                  <a:pt x="420" y="67"/>
                </a:cubicBezTo>
                <a:cubicBezTo>
                  <a:pt x="420" y="67"/>
                  <a:pt x="419" y="67"/>
                  <a:pt x="419" y="68"/>
                </a:cubicBezTo>
                <a:close/>
                <a:moveTo>
                  <a:pt x="409" y="48"/>
                </a:moveTo>
                <a:cubicBezTo>
                  <a:pt x="409" y="49"/>
                  <a:pt x="410" y="48"/>
                  <a:pt x="409" y="48"/>
                </a:cubicBezTo>
                <a:close/>
                <a:moveTo>
                  <a:pt x="413" y="57"/>
                </a:moveTo>
                <a:cubicBezTo>
                  <a:pt x="413" y="57"/>
                  <a:pt x="413" y="57"/>
                  <a:pt x="413" y="58"/>
                </a:cubicBezTo>
                <a:cubicBezTo>
                  <a:pt x="413" y="58"/>
                  <a:pt x="413" y="58"/>
                  <a:pt x="414" y="57"/>
                </a:cubicBezTo>
                <a:cubicBezTo>
                  <a:pt x="414" y="57"/>
                  <a:pt x="413" y="57"/>
                  <a:pt x="413" y="57"/>
                </a:cubicBezTo>
                <a:close/>
                <a:moveTo>
                  <a:pt x="405" y="43"/>
                </a:moveTo>
                <a:cubicBezTo>
                  <a:pt x="405" y="44"/>
                  <a:pt x="406" y="43"/>
                  <a:pt x="406" y="43"/>
                </a:cubicBezTo>
                <a:cubicBezTo>
                  <a:pt x="406" y="43"/>
                  <a:pt x="405" y="43"/>
                  <a:pt x="405" y="43"/>
                </a:cubicBezTo>
                <a:close/>
                <a:moveTo>
                  <a:pt x="505" y="229"/>
                </a:moveTo>
                <a:cubicBezTo>
                  <a:pt x="505" y="229"/>
                  <a:pt x="505" y="229"/>
                  <a:pt x="505" y="229"/>
                </a:cubicBezTo>
                <a:cubicBezTo>
                  <a:pt x="505" y="229"/>
                  <a:pt x="506" y="229"/>
                  <a:pt x="505" y="229"/>
                </a:cubicBezTo>
                <a:cubicBezTo>
                  <a:pt x="505" y="229"/>
                  <a:pt x="505" y="228"/>
                  <a:pt x="505" y="229"/>
                </a:cubicBezTo>
                <a:close/>
                <a:moveTo>
                  <a:pt x="396" y="42"/>
                </a:moveTo>
                <a:cubicBezTo>
                  <a:pt x="396" y="43"/>
                  <a:pt x="396" y="43"/>
                  <a:pt x="396" y="43"/>
                </a:cubicBezTo>
                <a:cubicBezTo>
                  <a:pt x="397" y="44"/>
                  <a:pt x="398" y="44"/>
                  <a:pt x="398" y="43"/>
                </a:cubicBezTo>
                <a:cubicBezTo>
                  <a:pt x="399" y="44"/>
                  <a:pt x="401" y="44"/>
                  <a:pt x="402" y="44"/>
                </a:cubicBezTo>
                <a:cubicBezTo>
                  <a:pt x="402" y="44"/>
                  <a:pt x="402" y="44"/>
                  <a:pt x="402" y="44"/>
                </a:cubicBezTo>
                <a:cubicBezTo>
                  <a:pt x="403" y="44"/>
                  <a:pt x="403" y="44"/>
                  <a:pt x="404" y="44"/>
                </a:cubicBezTo>
                <a:cubicBezTo>
                  <a:pt x="403" y="44"/>
                  <a:pt x="404" y="43"/>
                  <a:pt x="403" y="43"/>
                </a:cubicBezTo>
                <a:cubicBezTo>
                  <a:pt x="402" y="44"/>
                  <a:pt x="402" y="42"/>
                  <a:pt x="401" y="42"/>
                </a:cubicBezTo>
                <a:cubicBezTo>
                  <a:pt x="401" y="42"/>
                  <a:pt x="401" y="43"/>
                  <a:pt x="401" y="43"/>
                </a:cubicBezTo>
                <a:cubicBezTo>
                  <a:pt x="400" y="41"/>
                  <a:pt x="397" y="44"/>
                  <a:pt x="397" y="42"/>
                </a:cubicBezTo>
                <a:cubicBezTo>
                  <a:pt x="398" y="42"/>
                  <a:pt x="398" y="41"/>
                  <a:pt x="398" y="41"/>
                </a:cubicBezTo>
                <a:cubicBezTo>
                  <a:pt x="399" y="42"/>
                  <a:pt x="400" y="41"/>
                  <a:pt x="401" y="42"/>
                </a:cubicBezTo>
                <a:cubicBezTo>
                  <a:pt x="402" y="41"/>
                  <a:pt x="402" y="42"/>
                  <a:pt x="403" y="42"/>
                </a:cubicBezTo>
                <a:cubicBezTo>
                  <a:pt x="403" y="41"/>
                  <a:pt x="403" y="40"/>
                  <a:pt x="404" y="40"/>
                </a:cubicBezTo>
                <a:cubicBezTo>
                  <a:pt x="404" y="40"/>
                  <a:pt x="403" y="40"/>
                  <a:pt x="403" y="39"/>
                </a:cubicBezTo>
                <a:cubicBezTo>
                  <a:pt x="403" y="40"/>
                  <a:pt x="403" y="40"/>
                  <a:pt x="402" y="40"/>
                </a:cubicBezTo>
                <a:cubicBezTo>
                  <a:pt x="401" y="40"/>
                  <a:pt x="399" y="38"/>
                  <a:pt x="398" y="40"/>
                </a:cubicBezTo>
                <a:cubicBezTo>
                  <a:pt x="397" y="39"/>
                  <a:pt x="397" y="39"/>
                  <a:pt x="396" y="39"/>
                </a:cubicBezTo>
                <a:cubicBezTo>
                  <a:pt x="395" y="39"/>
                  <a:pt x="396" y="40"/>
                  <a:pt x="395" y="40"/>
                </a:cubicBezTo>
                <a:cubicBezTo>
                  <a:pt x="394" y="40"/>
                  <a:pt x="395" y="40"/>
                  <a:pt x="395" y="39"/>
                </a:cubicBezTo>
                <a:cubicBezTo>
                  <a:pt x="394" y="39"/>
                  <a:pt x="394" y="40"/>
                  <a:pt x="394" y="40"/>
                </a:cubicBezTo>
                <a:cubicBezTo>
                  <a:pt x="394" y="40"/>
                  <a:pt x="395" y="40"/>
                  <a:pt x="395" y="41"/>
                </a:cubicBezTo>
                <a:cubicBezTo>
                  <a:pt x="394" y="41"/>
                  <a:pt x="394" y="41"/>
                  <a:pt x="393" y="41"/>
                </a:cubicBezTo>
                <a:cubicBezTo>
                  <a:pt x="393" y="42"/>
                  <a:pt x="394" y="42"/>
                  <a:pt x="394" y="42"/>
                </a:cubicBezTo>
                <a:cubicBezTo>
                  <a:pt x="394" y="42"/>
                  <a:pt x="393" y="42"/>
                  <a:pt x="392" y="43"/>
                </a:cubicBezTo>
                <a:cubicBezTo>
                  <a:pt x="393" y="42"/>
                  <a:pt x="395" y="43"/>
                  <a:pt x="396" y="42"/>
                </a:cubicBezTo>
                <a:close/>
                <a:moveTo>
                  <a:pt x="399" y="40"/>
                </a:moveTo>
                <a:cubicBezTo>
                  <a:pt x="399" y="41"/>
                  <a:pt x="399" y="41"/>
                  <a:pt x="399" y="41"/>
                </a:cubicBezTo>
                <a:cubicBezTo>
                  <a:pt x="399" y="41"/>
                  <a:pt x="399" y="41"/>
                  <a:pt x="399" y="41"/>
                </a:cubicBezTo>
                <a:cubicBezTo>
                  <a:pt x="399" y="41"/>
                  <a:pt x="399" y="41"/>
                  <a:pt x="399" y="40"/>
                </a:cubicBezTo>
                <a:close/>
                <a:moveTo>
                  <a:pt x="396" y="41"/>
                </a:moveTo>
                <a:cubicBezTo>
                  <a:pt x="396" y="41"/>
                  <a:pt x="396" y="41"/>
                  <a:pt x="396" y="41"/>
                </a:cubicBezTo>
                <a:cubicBezTo>
                  <a:pt x="396" y="41"/>
                  <a:pt x="396" y="41"/>
                  <a:pt x="396" y="41"/>
                </a:cubicBezTo>
                <a:close/>
                <a:moveTo>
                  <a:pt x="396" y="42"/>
                </a:moveTo>
                <a:cubicBezTo>
                  <a:pt x="396" y="42"/>
                  <a:pt x="396" y="42"/>
                  <a:pt x="396" y="42"/>
                </a:cubicBezTo>
                <a:close/>
                <a:moveTo>
                  <a:pt x="415" y="61"/>
                </a:moveTo>
                <a:cubicBezTo>
                  <a:pt x="415" y="61"/>
                  <a:pt x="415" y="61"/>
                  <a:pt x="415" y="62"/>
                </a:cubicBezTo>
                <a:cubicBezTo>
                  <a:pt x="415" y="61"/>
                  <a:pt x="415" y="61"/>
                  <a:pt x="415" y="61"/>
                </a:cubicBezTo>
                <a:cubicBezTo>
                  <a:pt x="415" y="61"/>
                  <a:pt x="415" y="61"/>
                  <a:pt x="415" y="61"/>
                </a:cubicBezTo>
                <a:close/>
                <a:moveTo>
                  <a:pt x="419" y="72"/>
                </a:moveTo>
                <a:cubicBezTo>
                  <a:pt x="419" y="72"/>
                  <a:pt x="421" y="72"/>
                  <a:pt x="421" y="72"/>
                </a:cubicBezTo>
                <a:cubicBezTo>
                  <a:pt x="420" y="72"/>
                  <a:pt x="420" y="71"/>
                  <a:pt x="419" y="72"/>
                </a:cubicBezTo>
                <a:close/>
                <a:moveTo>
                  <a:pt x="506" y="233"/>
                </a:moveTo>
                <a:cubicBezTo>
                  <a:pt x="506" y="233"/>
                  <a:pt x="506" y="233"/>
                  <a:pt x="507" y="233"/>
                </a:cubicBezTo>
                <a:cubicBezTo>
                  <a:pt x="507" y="233"/>
                  <a:pt x="507" y="232"/>
                  <a:pt x="507" y="232"/>
                </a:cubicBezTo>
                <a:cubicBezTo>
                  <a:pt x="506" y="232"/>
                  <a:pt x="506" y="232"/>
                  <a:pt x="506" y="233"/>
                </a:cubicBezTo>
                <a:close/>
                <a:moveTo>
                  <a:pt x="404" y="42"/>
                </a:moveTo>
                <a:cubicBezTo>
                  <a:pt x="404" y="42"/>
                  <a:pt x="404" y="43"/>
                  <a:pt x="405" y="43"/>
                </a:cubicBezTo>
                <a:cubicBezTo>
                  <a:pt x="405" y="43"/>
                  <a:pt x="405" y="43"/>
                  <a:pt x="405" y="42"/>
                </a:cubicBezTo>
                <a:cubicBezTo>
                  <a:pt x="405" y="42"/>
                  <a:pt x="405" y="42"/>
                  <a:pt x="405" y="42"/>
                </a:cubicBezTo>
                <a:cubicBezTo>
                  <a:pt x="405" y="42"/>
                  <a:pt x="404" y="42"/>
                  <a:pt x="404" y="42"/>
                </a:cubicBezTo>
                <a:close/>
                <a:moveTo>
                  <a:pt x="423" y="77"/>
                </a:moveTo>
                <a:cubicBezTo>
                  <a:pt x="423" y="77"/>
                  <a:pt x="423" y="78"/>
                  <a:pt x="424" y="77"/>
                </a:cubicBezTo>
                <a:cubicBezTo>
                  <a:pt x="423" y="77"/>
                  <a:pt x="423" y="77"/>
                  <a:pt x="423" y="77"/>
                </a:cubicBezTo>
                <a:cubicBezTo>
                  <a:pt x="423" y="77"/>
                  <a:pt x="423" y="77"/>
                  <a:pt x="423" y="77"/>
                </a:cubicBezTo>
                <a:close/>
                <a:moveTo>
                  <a:pt x="412" y="57"/>
                </a:moveTo>
                <a:cubicBezTo>
                  <a:pt x="412" y="57"/>
                  <a:pt x="412" y="57"/>
                  <a:pt x="412" y="57"/>
                </a:cubicBezTo>
                <a:cubicBezTo>
                  <a:pt x="412" y="57"/>
                  <a:pt x="412" y="57"/>
                  <a:pt x="412" y="57"/>
                </a:cubicBezTo>
                <a:close/>
                <a:moveTo>
                  <a:pt x="412" y="61"/>
                </a:moveTo>
                <a:cubicBezTo>
                  <a:pt x="413" y="61"/>
                  <a:pt x="414" y="61"/>
                  <a:pt x="414" y="60"/>
                </a:cubicBezTo>
                <a:cubicBezTo>
                  <a:pt x="413" y="61"/>
                  <a:pt x="413" y="60"/>
                  <a:pt x="412" y="61"/>
                </a:cubicBezTo>
                <a:close/>
                <a:moveTo>
                  <a:pt x="412" y="59"/>
                </a:moveTo>
                <a:cubicBezTo>
                  <a:pt x="412" y="59"/>
                  <a:pt x="412" y="59"/>
                  <a:pt x="413" y="60"/>
                </a:cubicBezTo>
                <a:cubicBezTo>
                  <a:pt x="413" y="59"/>
                  <a:pt x="413" y="59"/>
                  <a:pt x="413" y="59"/>
                </a:cubicBezTo>
                <a:cubicBezTo>
                  <a:pt x="413" y="59"/>
                  <a:pt x="412" y="59"/>
                  <a:pt x="412" y="59"/>
                </a:cubicBezTo>
                <a:close/>
                <a:moveTo>
                  <a:pt x="416" y="66"/>
                </a:moveTo>
                <a:cubicBezTo>
                  <a:pt x="415" y="66"/>
                  <a:pt x="414" y="65"/>
                  <a:pt x="413" y="66"/>
                </a:cubicBezTo>
                <a:cubicBezTo>
                  <a:pt x="414" y="66"/>
                  <a:pt x="416" y="66"/>
                  <a:pt x="416" y="66"/>
                </a:cubicBezTo>
                <a:close/>
                <a:moveTo>
                  <a:pt x="426" y="85"/>
                </a:moveTo>
                <a:cubicBezTo>
                  <a:pt x="426" y="85"/>
                  <a:pt x="427" y="85"/>
                  <a:pt x="427" y="85"/>
                </a:cubicBezTo>
                <a:cubicBezTo>
                  <a:pt x="426" y="85"/>
                  <a:pt x="426" y="85"/>
                  <a:pt x="426" y="85"/>
                </a:cubicBezTo>
                <a:close/>
                <a:moveTo>
                  <a:pt x="415" y="64"/>
                </a:moveTo>
                <a:cubicBezTo>
                  <a:pt x="414" y="63"/>
                  <a:pt x="414" y="65"/>
                  <a:pt x="415" y="64"/>
                </a:cubicBezTo>
                <a:close/>
                <a:moveTo>
                  <a:pt x="413" y="62"/>
                </a:moveTo>
                <a:cubicBezTo>
                  <a:pt x="413" y="62"/>
                  <a:pt x="413" y="62"/>
                  <a:pt x="414" y="63"/>
                </a:cubicBezTo>
                <a:cubicBezTo>
                  <a:pt x="414" y="63"/>
                  <a:pt x="414" y="63"/>
                  <a:pt x="414" y="62"/>
                </a:cubicBezTo>
                <a:cubicBezTo>
                  <a:pt x="414" y="62"/>
                  <a:pt x="414" y="62"/>
                  <a:pt x="413" y="62"/>
                </a:cubicBezTo>
                <a:close/>
                <a:moveTo>
                  <a:pt x="413" y="64"/>
                </a:moveTo>
                <a:cubicBezTo>
                  <a:pt x="413" y="64"/>
                  <a:pt x="414" y="64"/>
                  <a:pt x="414" y="64"/>
                </a:cubicBezTo>
                <a:cubicBezTo>
                  <a:pt x="414" y="64"/>
                  <a:pt x="412" y="64"/>
                  <a:pt x="413" y="64"/>
                </a:cubicBezTo>
                <a:close/>
                <a:moveTo>
                  <a:pt x="410" y="58"/>
                </a:moveTo>
                <a:cubicBezTo>
                  <a:pt x="411" y="59"/>
                  <a:pt x="411" y="58"/>
                  <a:pt x="411" y="58"/>
                </a:cubicBezTo>
                <a:cubicBezTo>
                  <a:pt x="411" y="58"/>
                  <a:pt x="411" y="58"/>
                  <a:pt x="410" y="58"/>
                </a:cubicBezTo>
                <a:close/>
                <a:moveTo>
                  <a:pt x="411" y="59"/>
                </a:moveTo>
                <a:cubicBezTo>
                  <a:pt x="411" y="59"/>
                  <a:pt x="411" y="59"/>
                  <a:pt x="411" y="59"/>
                </a:cubicBezTo>
                <a:cubicBezTo>
                  <a:pt x="411" y="59"/>
                  <a:pt x="411" y="59"/>
                  <a:pt x="411" y="59"/>
                </a:cubicBezTo>
                <a:cubicBezTo>
                  <a:pt x="411" y="59"/>
                  <a:pt x="411" y="59"/>
                  <a:pt x="411" y="59"/>
                </a:cubicBezTo>
                <a:cubicBezTo>
                  <a:pt x="411" y="59"/>
                  <a:pt x="411" y="59"/>
                  <a:pt x="411" y="59"/>
                </a:cubicBezTo>
                <a:close/>
                <a:moveTo>
                  <a:pt x="425" y="85"/>
                </a:moveTo>
                <a:cubicBezTo>
                  <a:pt x="425" y="85"/>
                  <a:pt x="425" y="85"/>
                  <a:pt x="425" y="85"/>
                </a:cubicBezTo>
                <a:cubicBezTo>
                  <a:pt x="425" y="86"/>
                  <a:pt x="425" y="85"/>
                  <a:pt x="425" y="85"/>
                </a:cubicBezTo>
                <a:cubicBezTo>
                  <a:pt x="425" y="85"/>
                  <a:pt x="425" y="85"/>
                  <a:pt x="425" y="85"/>
                </a:cubicBezTo>
                <a:close/>
                <a:moveTo>
                  <a:pt x="409" y="56"/>
                </a:moveTo>
                <a:cubicBezTo>
                  <a:pt x="409" y="56"/>
                  <a:pt x="409" y="56"/>
                  <a:pt x="409" y="56"/>
                </a:cubicBezTo>
                <a:close/>
                <a:moveTo>
                  <a:pt x="409" y="57"/>
                </a:moveTo>
                <a:cubicBezTo>
                  <a:pt x="410" y="57"/>
                  <a:pt x="410" y="57"/>
                  <a:pt x="410" y="57"/>
                </a:cubicBezTo>
                <a:cubicBezTo>
                  <a:pt x="410" y="57"/>
                  <a:pt x="410" y="57"/>
                  <a:pt x="410" y="57"/>
                </a:cubicBezTo>
                <a:cubicBezTo>
                  <a:pt x="410" y="57"/>
                  <a:pt x="410" y="57"/>
                  <a:pt x="410" y="57"/>
                </a:cubicBezTo>
                <a:cubicBezTo>
                  <a:pt x="410" y="57"/>
                  <a:pt x="410" y="57"/>
                  <a:pt x="409" y="57"/>
                </a:cubicBezTo>
                <a:close/>
                <a:moveTo>
                  <a:pt x="420" y="77"/>
                </a:moveTo>
                <a:cubicBezTo>
                  <a:pt x="421" y="77"/>
                  <a:pt x="421" y="77"/>
                  <a:pt x="421" y="77"/>
                </a:cubicBezTo>
                <a:cubicBezTo>
                  <a:pt x="420" y="77"/>
                  <a:pt x="420" y="77"/>
                  <a:pt x="420" y="77"/>
                </a:cubicBezTo>
                <a:close/>
                <a:moveTo>
                  <a:pt x="424" y="84"/>
                </a:moveTo>
                <a:cubicBezTo>
                  <a:pt x="424" y="84"/>
                  <a:pt x="424" y="84"/>
                  <a:pt x="424" y="84"/>
                </a:cubicBezTo>
                <a:cubicBezTo>
                  <a:pt x="424" y="84"/>
                  <a:pt x="424" y="84"/>
                  <a:pt x="424" y="84"/>
                </a:cubicBezTo>
                <a:close/>
                <a:moveTo>
                  <a:pt x="415" y="72"/>
                </a:moveTo>
                <a:cubicBezTo>
                  <a:pt x="416" y="72"/>
                  <a:pt x="417" y="72"/>
                  <a:pt x="418" y="72"/>
                </a:cubicBezTo>
                <a:cubicBezTo>
                  <a:pt x="417" y="72"/>
                  <a:pt x="417" y="72"/>
                  <a:pt x="417" y="71"/>
                </a:cubicBezTo>
                <a:cubicBezTo>
                  <a:pt x="416" y="72"/>
                  <a:pt x="416" y="71"/>
                  <a:pt x="415" y="72"/>
                </a:cubicBezTo>
                <a:close/>
                <a:moveTo>
                  <a:pt x="411" y="61"/>
                </a:moveTo>
                <a:cubicBezTo>
                  <a:pt x="412" y="62"/>
                  <a:pt x="411" y="61"/>
                  <a:pt x="411" y="62"/>
                </a:cubicBezTo>
                <a:cubicBezTo>
                  <a:pt x="411" y="62"/>
                  <a:pt x="412" y="62"/>
                  <a:pt x="412" y="62"/>
                </a:cubicBezTo>
                <a:cubicBezTo>
                  <a:pt x="412" y="62"/>
                  <a:pt x="412" y="61"/>
                  <a:pt x="411" y="61"/>
                </a:cubicBezTo>
                <a:close/>
                <a:moveTo>
                  <a:pt x="397" y="37"/>
                </a:moveTo>
                <a:cubicBezTo>
                  <a:pt x="398" y="37"/>
                  <a:pt x="398" y="38"/>
                  <a:pt x="398" y="38"/>
                </a:cubicBezTo>
                <a:cubicBezTo>
                  <a:pt x="398" y="37"/>
                  <a:pt x="399" y="37"/>
                  <a:pt x="398" y="37"/>
                </a:cubicBezTo>
                <a:cubicBezTo>
                  <a:pt x="398" y="37"/>
                  <a:pt x="397" y="37"/>
                  <a:pt x="397" y="37"/>
                </a:cubicBezTo>
                <a:close/>
                <a:moveTo>
                  <a:pt x="403" y="49"/>
                </a:moveTo>
                <a:cubicBezTo>
                  <a:pt x="403" y="49"/>
                  <a:pt x="404" y="49"/>
                  <a:pt x="404" y="48"/>
                </a:cubicBezTo>
                <a:cubicBezTo>
                  <a:pt x="404" y="48"/>
                  <a:pt x="403" y="49"/>
                  <a:pt x="403" y="49"/>
                </a:cubicBezTo>
                <a:close/>
                <a:moveTo>
                  <a:pt x="409" y="59"/>
                </a:moveTo>
                <a:cubicBezTo>
                  <a:pt x="409" y="60"/>
                  <a:pt x="409" y="60"/>
                  <a:pt x="410" y="59"/>
                </a:cubicBezTo>
                <a:cubicBezTo>
                  <a:pt x="410" y="59"/>
                  <a:pt x="410" y="59"/>
                  <a:pt x="410" y="59"/>
                </a:cubicBezTo>
                <a:cubicBezTo>
                  <a:pt x="409" y="59"/>
                  <a:pt x="409" y="59"/>
                  <a:pt x="409" y="59"/>
                </a:cubicBezTo>
                <a:close/>
                <a:moveTo>
                  <a:pt x="408" y="57"/>
                </a:moveTo>
                <a:cubicBezTo>
                  <a:pt x="408" y="57"/>
                  <a:pt x="408" y="57"/>
                  <a:pt x="408" y="57"/>
                </a:cubicBezTo>
                <a:cubicBezTo>
                  <a:pt x="408" y="57"/>
                  <a:pt x="408" y="57"/>
                  <a:pt x="408" y="57"/>
                </a:cubicBezTo>
                <a:cubicBezTo>
                  <a:pt x="408" y="57"/>
                  <a:pt x="408" y="57"/>
                  <a:pt x="408" y="57"/>
                </a:cubicBezTo>
                <a:close/>
                <a:moveTo>
                  <a:pt x="410" y="64"/>
                </a:moveTo>
                <a:cubicBezTo>
                  <a:pt x="410" y="65"/>
                  <a:pt x="412" y="64"/>
                  <a:pt x="412" y="64"/>
                </a:cubicBezTo>
                <a:cubicBezTo>
                  <a:pt x="411" y="64"/>
                  <a:pt x="411" y="64"/>
                  <a:pt x="410" y="64"/>
                </a:cubicBezTo>
                <a:close/>
                <a:moveTo>
                  <a:pt x="407" y="59"/>
                </a:moveTo>
                <a:cubicBezTo>
                  <a:pt x="408" y="58"/>
                  <a:pt x="408" y="58"/>
                  <a:pt x="408" y="58"/>
                </a:cubicBezTo>
                <a:cubicBezTo>
                  <a:pt x="408" y="58"/>
                  <a:pt x="407" y="58"/>
                  <a:pt x="407" y="59"/>
                </a:cubicBezTo>
                <a:close/>
                <a:moveTo>
                  <a:pt x="412" y="66"/>
                </a:moveTo>
                <a:cubicBezTo>
                  <a:pt x="412" y="66"/>
                  <a:pt x="413" y="66"/>
                  <a:pt x="413" y="66"/>
                </a:cubicBezTo>
                <a:cubicBezTo>
                  <a:pt x="413" y="66"/>
                  <a:pt x="412" y="66"/>
                  <a:pt x="412" y="66"/>
                </a:cubicBezTo>
                <a:close/>
                <a:moveTo>
                  <a:pt x="425" y="90"/>
                </a:moveTo>
                <a:cubicBezTo>
                  <a:pt x="425" y="90"/>
                  <a:pt x="425" y="90"/>
                  <a:pt x="425" y="90"/>
                </a:cubicBezTo>
                <a:cubicBezTo>
                  <a:pt x="425" y="90"/>
                  <a:pt x="425" y="90"/>
                  <a:pt x="425" y="90"/>
                </a:cubicBezTo>
                <a:close/>
                <a:moveTo>
                  <a:pt x="426" y="92"/>
                </a:moveTo>
                <a:cubicBezTo>
                  <a:pt x="426" y="92"/>
                  <a:pt x="426" y="92"/>
                  <a:pt x="426" y="92"/>
                </a:cubicBezTo>
                <a:cubicBezTo>
                  <a:pt x="426" y="92"/>
                  <a:pt x="427" y="92"/>
                  <a:pt x="426" y="91"/>
                </a:cubicBezTo>
                <a:cubicBezTo>
                  <a:pt x="426" y="92"/>
                  <a:pt x="426" y="92"/>
                  <a:pt x="426" y="92"/>
                </a:cubicBezTo>
                <a:close/>
                <a:moveTo>
                  <a:pt x="502" y="237"/>
                </a:moveTo>
                <a:cubicBezTo>
                  <a:pt x="502" y="237"/>
                  <a:pt x="503" y="239"/>
                  <a:pt x="504" y="238"/>
                </a:cubicBezTo>
                <a:cubicBezTo>
                  <a:pt x="504" y="238"/>
                  <a:pt x="503" y="238"/>
                  <a:pt x="504" y="237"/>
                </a:cubicBezTo>
                <a:cubicBezTo>
                  <a:pt x="504" y="236"/>
                  <a:pt x="503" y="236"/>
                  <a:pt x="502" y="237"/>
                </a:cubicBezTo>
                <a:close/>
                <a:moveTo>
                  <a:pt x="396" y="38"/>
                </a:moveTo>
                <a:cubicBezTo>
                  <a:pt x="397" y="37"/>
                  <a:pt x="397" y="37"/>
                  <a:pt x="397" y="37"/>
                </a:cubicBezTo>
                <a:cubicBezTo>
                  <a:pt x="397" y="37"/>
                  <a:pt x="396" y="38"/>
                  <a:pt x="396" y="38"/>
                </a:cubicBezTo>
                <a:close/>
                <a:moveTo>
                  <a:pt x="412" y="66"/>
                </a:moveTo>
                <a:cubicBezTo>
                  <a:pt x="412" y="65"/>
                  <a:pt x="412" y="66"/>
                  <a:pt x="412" y="66"/>
                </a:cubicBezTo>
                <a:close/>
                <a:moveTo>
                  <a:pt x="409" y="61"/>
                </a:moveTo>
                <a:cubicBezTo>
                  <a:pt x="409" y="61"/>
                  <a:pt x="410" y="61"/>
                  <a:pt x="409" y="61"/>
                </a:cubicBezTo>
                <a:close/>
                <a:moveTo>
                  <a:pt x="402" y="47"/>
                </a:moveTo>
                <a:cubicBezTo>
                  <a:pt x="402" y="47"/>
                  <a:pt x="402" y="47"/>
                  <a:pt x="402" y="47"/>
                </a:cubicBezTo>
                <a:close/>
                <a:moveTo>
                  <a:pt x="411" y="66"/>
                </a:moveTo>
                <a:cubicBezTo>
                  <a:pt x="411" y="66"/>
                  <a:pt x="412" y="66"/>
                  <a:pt x="412" y="66"/>
                </a:cubicBezTo>
                <a:cubicBezTo>
                  <a:pt x="411" y="66"/>
                  <a:pt x="410" y="65"/>
                  <a:pt x="411" y="66"/>
                </a:cubicBezTo>
                <a:close/>
                <a:moveTo>
                  <a:pt x="404" y="61"/>
                </a:moveTo>
                <a:cubicBezTo>
                  <a:pt x="406" y="62"/>
                  <a:pt x="407" y="62"/>
                  <a:pt x="409" y="61"/>
                </a:cubicBezTo>
                <a:cubicBezTo>
                  <a:pt x="409" y="61"/>
                  <a:pt x="409" y="61"/>
                  <a:pt x="409" y="60"/>
                </a:cubicBezTo>
                <a:cubicBezTo>
                  <a:pt x="407" y="61"/>
                  <a:pt x="406" y="60"/>
                  <a:pt x="404" y="61"/>
                </a:cubicBezTo>
                <a:close/>
                <a:moveTo>
                  <a:pt x="424" y="90"/>
                </a:moveTo>
                <a:cubicBezTo>
                  <a:pt x="424" y="90"/>
                  <a:pt x="425" y="90"/>
                  <a:pt x="424" y="90"/>
                </a:cubicBezTo>
                <a:cubicBezTo>
                  <a:pt x="424" y="90"/>
                  <a:pt x="424" y="90"/>
                  <a:pt x="424" y="90"/>
                </a:cubicBezTo>
                <a:close/>
                <a:moveTo>
                  <a:pt x="402" y="49"/>
                </a:moveTo>
                <a:cubicBezTo>
                  <a:pt x="402" y="49"/>
                  <a:pt x="402" y="49"/>
                  <a:pt x="402" y="49"/>
                </a:cubicBezTo>
                <a:close/>
                <a:moveTo>
                  <a:pt x="408" y="60"/>
                </a:moveTo>
                <a:cubicBezTo>
                  <a:pt x="408" y="60"/>
                  <a:pt x="408" y="60"/>
                  <a:pt x="408" y="60"/>
                </a:cubicBezTo>
                <a:close/>
                <a:moveTo>
                  <a:pt x="411" y="68"/>
                </a:moveTo>
                <a:cubicBezTo>
                  <a:pt x="411" y="68"/>
                  <a:pt x="411" y="68"/>
                  <a:pt x="412" y="68"/>
                </a:cubicBezTo>
                <a:cubicBezTo>
                  <a:pt x="412" y="68"/>
                  <a:pt x="412" y="68"/>
                  <a:pt x="412" y="68"/>
                </a:cubicBezTo>
                <a:cubicBezTo>
                  <a:pt x="412" y="68"/>
                  <a:pt x="412" y="67"/>
                  <a:pt x="412" y="67"/>
                </a:cubicBezTo>
                <a:cubicBezTo>
                  <a:pt x="412" y="67"/>
                  <a:pt x="412" y="67"/>
                  <a:pt x="411" y="68"/>
                </a:cubicBezTo>
                <a:close/>
                <a:moveTo>
                  <a:pt x="396" y="37"/>
                </a:moveTo>
                <a:cubicBezTo>
                  <a:pt x="395" y="37"/>
                  <a:pt x="396" y="38"/>
                  <a:pt x="396" y="37"/>
                </a:cubicBezTo>
                <a:close/>
                <a:moveTo>
                  <a:pt x="402" y="49"/>
                </a:moveTo>
                <a:cubicBezTo>
                  <a:pt x="401" y="50"/>
                  <a:pt x="403" y="49"/>
                  <a:pt x="402" y="49"/>
                </a:cubicBezTo>
                <a:close/>
                <a:moveTo>
                  <a:pt x="406" y="57"/>
                </a:moveTo>
                <a:cubicBezTo>
                  <a:pt x="406" y="57"/>
                  <a:pt x="406" y="57"/>
                  <a:pt x="406" y="57"/>
                </a:cubicBezTo>
                <a:cubicBezTo>
                  <a:pt x="406" y="57"/>
                  <a:pt x="406" y="57"/>
                  <a:pt x="406" y="57"/>
                </a:cubicBezTo>
                <a:close/>
                <a:moveTo>
                  <a:pt x="405" y="59"/>
                </a:moveTo>
                <a:cubicBezTo>
                  <a:pt x="405" y="59"/>
                  <a:pt x="406" y="59"/>
                  <a:pt x="406" y="60"/>
                </a:cubicBezTo>
                <a:cubicBezTo>
                  <a:pt x="407" y="59"/>
                  <a:pt x="407" y="59"/>
                  <a:pt x="407" y="59"/>
                </a:cubicBezTo>
                <a:cubicBezTo>
                  <a:pt x="407" y="59"/>
                  <a:pt x="407" y="59"/>
                  <a:pt x="407" y="59"/>
                </a:cubicBezTo>
                <a:cubicBezTo>
                  <a:pt x="406" y="59"/>
                  <a:pt x="406" y="58"/>
                  <a:pt x="405" y="59"/>
                </a:cubicBezTo>
                <a:close/>
                <a:moveTo>
                  <a:pt x="415" y="75"/>
                </a:moveTo>
                <a:cubicBezTo>
                  <a:pt x="415" y="75"/>
                  <a:pt x="415" y="75"/>
                  <a:pt x="415" y="75"/>
                </a:cubicBezTo>
                <a:cubicBezTo>
                  <a:pt x="416" y="75"/>
                  <a:pt x="416" y="75"/>
                  <a:pt x="416" y="75"/>
                </a:cubicBezTo>
                <a:cubicBezTo>
                  <a:pt x="416" y="75"/>
                  <a:pt x="416" y="75"/>
                  <a:pt x="416" y="75"/>
                </a:cubicBezTo>
                <a:cubicBezTo>
                  <a:pt x="415" y="75"/>
                  <a:pt x="415" y="75"/>
                  <a:pt x="415" y="75"/>
                </a:cubicBezTo>
                <a:close/>
                <a:moveTo>
                  <a:pt x="420" y="85"/>
                </a:moveTo>
                <a:cubicBezTo>
                  <a:pt x="421" y="85"/>
                  <a:pt x="421" y="85"/>
                  <a:pt x="421" y="85"/>
                </a:cubicBezTo>
                <a:cubicBezTo>
                  <a:pt x="421" y="85"/>
                  <a:pt x="421" y="85"/>
                  <a:pt x="420" y="85"/>
                </a:cubicBezTo>
                <a:cubicBezTo>
                  <a:pt x="420" y="85"/>
                  <a:pt x="420" y="85"/>
                  <a:pt x="420" y="85"/>
                </a:cubicBezTo>
                <a:close/>
                <a:moveTo>
                  <a:pt x="424" y="92"/>
                </a:moveTo>
                <a:cubicBezTo>
                  <a:pt x="424" y="92"/>
                  <a:pt x="425" y="91"/>
                  <a:pt x="424" y="92"/>
                </a:cubicBezTo>
                <a:close/>
                <a:moveTo>
                  <a:pt x="409" y="64"/>
                </a:moveTo>
                <a:cubicBezTo>
                  <a:pt x="410" y="64"/>
                  <a:pt x="409" y="64"/>
                  <a:pt x="409" y="64"/>
                </a:cubicBezTo>
                <a:cubicBezTo>
                  <a:pt x="408" y="64"/>
                  <a:pt x="409" y="64"/>
                  <a:pt x="409" y="64"/>
                </a:cubicBezTo>
                <a:close/>
                <a:moveTo>
                  <a:pt x="422" y="88"/>
                </a:moveTo>
                <a:cubicBezTo>
                  <a:pt x="422" y="88"/>
                  <a:pt x="422" y="88"/>
                  <a:pt x="422" y="88"/>
                </a:cubicBezTo>
                <a:cubicBezTo>
                  <a:pt x="422" y="88"/>
                  <a:pt x="422" y="88"/>
                  <a:pt x="422" y="88"/>
                </a:cubicBezTo>
                <a:cubicBezTo>
                  <a:pt x="422" y="88"/>
                  <a:pt x="422" y="88"/>
                  <a:pt x="422" y="88"/>
                </a:cubicBezTo>
                <a:close/>
                <a:moveTo>
                  <a:pt x="408" y="65"/>
                </a:moveTo>
                <a:cubicBezTo>
                  <a:pt x="408" y="66"/>
                  <a:pt x="407" y="65"/>
                  <a:pt x="407" y="66"/>
                </a:cubicBezTo>
                <a:cubicBezTo>
                  <a:pt x="408" y="66"/>
                  <a:pt x="410" y="67"/>
                  <a:pt x="410" y="66"/>
                </a:cubicBezTo>
                <a:cubicBezTo>
                  <a:pt x="409" y="66"/>
                  <a:pt x="409" y="65"/>
                  <a:pt x="408" y="65"/>
                </a:cubicBezTo>
                <a:close/>
                <a:moveTo>
                  <a:pt x="420" y="85"/>
                </a:moveTo>
                <a:cubicBezTo>
                  <a:pt x="420" y="85"/>
                  <a:pt x="420" y="85"/>
                  <a:pt x="420" y="85"/>
                </a:cubicBezTo>
                <a:close/>
                <a:moveTo>
                  <a:pt x="404" y="57"/>
                </a:moveTo>
                <a:cubicBezTo>
                  <a:pt x="404" y="57"/>
                  <a:pt x="405" y="57"/>
                  <a:pt x="405" y="57"/>
                </a:cubicBezTo>
                <a:cubicBezTo>
                  <a:pt x="405" y="57"/>
                  <a:pt x="405" y="57"/>
                  <a:pt x="405" y="57"/>
                </a:cubicBezTo>
                <a:cubicBezTo>
                  <a:pt x="405" y="57"/>
                  <a:pt x="405" y="57"/>
                  <a:pt x="405" y="57"/>
                </a:cubicBezTo>
                <a:cubicBezTo>
                  <a:pt x="405" y="57"/>
                  <a:pt x="405" y="57"/>
                  <a:pt x="404" y="57"/>
                </a:cubicBezTo>
                <a:close/>
                <a:moveTo>
                  <a:pt x="405" y="62"/>
                </a:moveTo>
                <a:cubicBezTo>
                  <a:pt x="406" y="63"/>
                  <a:pt x="407" y="62"/>
                  <a:pt x="408" y="63"/>
                </a:cubicBezTo>
                <a:cubicBezTo>
                  <a:pt x="407" y="62"/>
                  <a:pt x="406" y="62"/>
                  <a:pt x="405" y="62"/>
                </a:cubicBezTo>
                <a:close/>
                <a:moveTo>
                  <a:pt x="420" y="87"/>
                </a:moveTo>
                <a:cubicBezTo>
                  <a:pt x="420" y="87"/>
                  <a:pt x="420" y="87"/>
                  <a:pt x="420" y="88"/>
                </a:cubicBezTo>
                <a:cubicBezTo>
                  <a:pt x="421" y="88"/>
                  <a:pt x="421" y="87"/>
                  <a:pt x="421" y="87"/>
                </a:cubicBezTo>
                <a:cubicBezTo>
                  <a:pt x="421" y="87"/>
                  <a:pt x="421" y="87"/>
                  <a:pt x="421" y="87"/>
                </a:cubicBezTo>
                <a:cubicBezTo>
                  <a:pt x="420" y="87"/>
                  <a:pt x="420" y="87"/>
                  <a:pt x="420" y="87"/>
                </a:cubicBezTo>
                <a:close/>
                <a:moveTo>
                  <a:pt x="405" y="64"/>
                </a:moveTo>
                <a:cubicBezTo>
                  <a:pt x="406" y="65"/>
                  <a:pt x="408" y="64"/>
                  <a:pt x="407" y="65"/>
                </a:cubicBezTo>
                <a:cubicBezTo>
                  <a:pt x="408" y="65"/>
                  <a:pt x="408" y="64"/>
                  <a:pt x="408" y="64"/>
                </a:cubicBezTo>
                <a:cubicBezTo>
                  <a:pt x="407" y="64"/>
                  <a:pt x="406" y="63"/>
                  <a:pt x="405" y="64"/>
                </a:cubicBezTo>
                <a:close/>
                <a:moveTo>
                  <a:pt x="413" y="74"/>
                </a:moveTo>
                <a:cubicBezTo>
                  <a:pt x="413" y="74"/>
                  <a:pt x="413" y="74"/>
                  <a:pt x="413" y="74"/>
                </a:cubicBezTo>
                <a:cubicBezTo>
                  <a:pt x="413" y="74"/>
                  <a:pt x="413" y="74"/>
                  <a:pt x="413" y="74"/>
                </a:cubicBezTo>
                <a:cubicBezTo>
                  <a:pt x="413" y="74"/>
                  <a:pt x="413" y="74"/>
                  <a:pt x="413" y="74"/>
                </a:cubicBezTo>
                <a:close/>
                <a:moveTo>
                  <a:pt x="407" y="67"/>
                </a:moveTo>
                <a:cubicBezTo>
                  <a:pt x="407" y="68"/>
                  <a:pt x="407" y="68"/>
                  <a:pt x="407" y="68"/>
                </a:cubicBezTo>
                <a:cubicBezTo>
                  <a:pt x="408" y="68"/>
                  <a:pt x="409" y="68"/>
                  <a:pt x="409" y="67"/>
                </a:cubicBezTo>
                <a:cubicBezTo>
                  <a:pt x="408" y="68"/>
                  <a:pt x="408" y="67"/>
                  <a:pt x="407" y="67"/>
                </a:cubicBezTo>
                <a:close/>
                <a:moveTo>
                  <a:pt x="403" y="60"/>
                </a:moveTo>
                <a:cubicBezTo>
                  <a:pt x="403" y="60"/>
                  <a:pt x="404" y="59"/>
                  <a:pt x="404" y="59"/>
                </a:cubicBezTo>
                <a:cubicBezTo>
                  <a:pt x="403" y="59"/>
                  <a:pt x="403" y="59"/>
                  <a:pt x="403" y="60"/>
                </a:cubicBezTo>
                <a:close/>
                <a:moveTo>
                  <a:pt x="398" y="49"/>
                </a:moveTo>
                <a:cubicBezTo>
                  <a:pt x="398" y="49"/>
                  <a:pt x="398" y="49"/>
                  <a:pt x="398" y="49"/>
                </a:cubicBezTo>
                <a:close/>
                <a:moveTo>
                  <a:pt x="405" y="62"/>
                </a:moveTo>
                <a:cubicBezTo>
                  <a:pt x="404" y="63"/>
                  <a:pt x="404" y="62"/>
                  <a:pt x="403" y="63"/>
                </a:cubicBezTo>
                <a:cubicBezTo>
                  <a:pt x="404" y="63"/>
                  <a:pt x="404" y="62"/>
                  <a:pt x="405" y="63"/>
                </a:cubicBezTo>
                <a:cubicBezTo>
                  <a:pt x="405" y="63"/>
                  <a:pt x="405" y="63"/>
                  <a:pt x="405" y="63"/>
                </a:cubicBezTo>
                <a:cubicBezTo>
                  <a:pt x="405" y="62"/>
                  <a:pt x="405" y="62"/>
                  <a:pt x="405" y="62"/>
                </a:cubicBezTo>
                <a:close/>
                <a:moveTo>
                  <a:pt x="406" y="65"/>
                </a:moveTo>
                <a:cubicBezTo>
                  <a:pt x="405" y="65"/>
                  <a:pt x="405" y="66"/>
                  <a:pt x="404" y="66"/>
                </a:cubicBezTo>
                <a:cubicBezTo>
                  <a:pt x="405" y="66"/>
                  <a:pt x="406" y="67"/>
                  <a:pt x="407" y="66"/>
                </a:cubicBezTo>
                <a:cubicBezTo>
                  <a:pt x="407" y="66"/>
                  <a:pt x="406" y="66"/>
                  <a:pt x="406" y="65"/>
                </a:cubicBezTo>
                <a:close/>
                <a:moveTo>
                  <a:pt x="410" y="72"/>
                </a:moveTo>
                <a:cubicBezTo>
                  <a:pt x="410" y="72"/>
                  <a:pt x="410" y="72"/>
                  <a:pt x="410" y="72"/>
                </a:cubicBezTo>
                <a:cubicBezTo>
                  <a:pt x="410" y="72"/>
                  <a:pt x="410" y="72"/>
                  <a:pt x="410" y="72"/>
                </a:cubicBezTo>
                <a:cubicBezTo>
                  <a:pt x="410" y="72"/>
                  <a:pt x="410" y="72"/>
                  <a:pt x="410" y="72"/>
                </a:cubicBezTo>
                <a:close/>
                <a:moveTo>
                  <a:pt x="391" y="37"/>
                </a:moveTo>
                <a:cubicBezTo>
                  <a:pt x="391" y="38"/>
                  <a:pt x="391" y="38"/>
                  <a:pt x="392" y="38"/>
                </a:cubicBezTo>
                <a:cubicBezTo>
                  <a:pt x="392" y="37"/>
                  <a:pt x="392" y="37"/>
                  <a:pt x="392" y="37"/>
                </a:cubicBezTo>
                <a:cubicBezTo>
                  <a:pt x="391" y="37"/>
                  <a:pt x="391" y="37"/>
                  <a:pt x="391" y="37"/>
                </a:cubicBezTo>
                <a:close/>
                <a:moveTo>
                  <a:pt x="401" y="57"/>
                </a:moveTo>
                <a:cubicBezTo>
                  <a:pt x="401" y="57"/>
                  <a:pt x="401" y="57"/>
                  <a:pt x="402" y="57"/>
                </a:cubicBezTo>
                <a:cubicBezTo>
                  <a:pt x="402" y="57"/>
                  <a:pt x="402" y="57"/>
                  <a:pt x="402" y="56"/>
                </a:cubicBezTo>
                <a:cubicBezTo>
                  <a:pt x="401" y="57"/>
                  <a:pt x="401" y="56"/>
                  <a:pt x="401" y="57"/>
                </a:cubicBezTo>
                <a:close/>
                <a:moveTo>
                  <a:pt x="402" y="58"/>
                </a:moveTo>
                <a:cubicBezTo>
                  <a:pt x="402" y="59"/>
                  <a:pt x="402" y="59"/>
                  <a:pt x="403" y="59"/>
                </a:cubicBezTo>
                <a:cubicBezTo>
                  <a:pt x="404" y="59"/>
                  <a:pt x="402" y="58"/>
                  <a:pt x="402" y="58"/>
                </a:cubicBezTo>
                <a:close/>
                <a:moveTo>
                  <a:pt x="403" y="61"/>
                </a:moveTo>
                <a:cubicBezTo>
                  <a:pt x="403" y="61"/>
                  <a:pt x="403" y="62"/>
                  <a:pt x="404" y="62"/>
                </a:cubicBezTo>
                <a:cubicBezTo>
                  <a:pt x="404" y="61"/>
                  <a:pt x="404" y="61"/>
                  <a:pt x="403" y="61"/>
                </a:cubicBezTo>
                <a:close/>
                <a:moveTo>
                  <a:pt x="392" y="42"/>
                </a:moveTo>
                <a:cubicBezTo>
                  <a:pt x="392" y="42"/>
                  <a:pt x="392" y="42"/>
                  <a:pt x="393" y="41"/>
                </a:cubicBezTo>
                <a:cubicBezTo>
                  <a:pt x="392" y="41"/>
                  <a:pt x="391" y="41"/>
                  <a:pt x="391" y="41"/>
                </a:cubicBezTo>
                <a:cubicBezTo>
                  <a:pt x="391" y="40"/>
                  <a:pt x="390" y="40"/>
                  <a:pt x="390" y="39"/>
                </a:cubicBezTo>
                <a:cubicBezTo>
                  <a:pt x="389" y="40"/>
                  <a:pt x="391" y="41"/>
                  <a:pt x="390" y="41"/>
                </a:cubicBezTo>
                <a:cubicBezTo>
                  <a:pt x="390" y="41"/>
                  <a:pt x="389" y="41"/>
                  <a:pt x="389" y="41"/>
                </a:cubicBezTo>
                <a:cubicBezTo>
                  <a:pt x="389" y="40"/>
                  <a:pt x="389" y="40"/>
                  <a:pt x="389" y="40"/>
                </a:cubicBezTo>
                <a:cubicBezTo>
                  <a:pt x="388" y="40"/>
                  <a:pt x="387" y="40"/>
                  <a:pt x="387" y="41"/>
                </a:cubicBezTo>
                <a:cubicBezTo>
                  <a:pt x="388" y="41"/>
                  <a:pt x="387" y="42"/>
                  <a:pt x="387" y="42"/>
                </a:cubicBezTo>
                <a:cubicBezTo>
                  <a:pt x="388" y="43"/>
                  <a:pt x="389" y="43"/>
                  <a:pt x="389" y="43"/>
                </a:cubicBezTo>
                <a:cubicBezTo>
                  <a:pt x="389" y="43"/>
                  <a:pt x="389" y="43"/>
                  <a:pt x="389" y="44"/>
                </a:cubicBezTo>
                <a:cubicBezTo>
                  <a:pt x="390" y="44"/>
                  <a:pt x="391" y="44"/>
                  <a:pt x="392" y="44"/>
                </a:cubicBezTo>
                <a:cubicBezTo>
                  <a:pt x="392" y="44"/>
                  <a:pt x="392" y="43"/>
                  <a:pt x="392" y="43"/>
                </a:cubicBezTo>
                <a:cubicBezTo>
                  <a:pt x="392" y="42"/>
                  <a:pt x="392" y="42"/>
                  <a:pt x="392" y="42"/>
                </a:cubicBezTo>
                <a:close/>
                <a:moveTo>
                  <a:pt x="390" y="41"/>
                </a:moveTo>
                <a:cubicBezTo>
                  <a:pt x="390" y="42"/>
                  <a:pt x="390" y="42"/>
                  <a:pt x="391" y="43"/>
                </a:cubicBezTo>
                <a:cubicBezTo>
                  <a:pt x="391" y="43"/>
                  <a:pt x="391" y="43"/>
                  <a:pt x="390" y="43"/>
                </a:cubicBezTo>
                <a:cubicBezTo>
                  <a:pt x="390" y="43"/>
                  <a:pt x="390" y="42"/>
                  <a:pt x="390" y="42"/>
                </a:cubicBezTo>
                <a:cubicBezTo>
                  <a:pt x="390" y="42"/>
                  <a:pt x="390" y="42"/>
                  <a:pt x="390" y="41"/>
                </a:cubicBezTo>
                <a:close/>
                <a:moveTo>
                  <a:pt x="416" y="85"/>
                </a:moveTo>
                <a:cubicBezTo>
                  <a:pt x="416" y="85"/>
                  <a:pt x="416" y="84"/>
                  <a:pt x="415" y="85"/>
                </a:cubicBezTo>
                <a:cubicBezTo>
                  <a:pt x="416" y="85"/>
                  <a:pt x="416" y="85"/>
                  <a:pt x="416" y="85"/>
                </a:cubicBezTo>
                <a:close/>
                <a:moveTo>
                  <a:pt x="401" y="61"/>
                </a:moveTo>
                <a:cubicBezTo>
                  <a:pt x="402" y="61"/>
                  <a:pt x="403" y="61"/>
                  <a:pt x="403" y="61"/>
                </a:cubicBezTo>
                <a:cubicBezTo>
                  <a:pt x="402" y="61"/>
                  <a:pt x="401" y="60"/>
                  <a:pt x="401" y="61"/>
                </a:cubicBezTo>
                <a:close/>
                <a:moveTo>
                  <a:pt x="401" y="59"/>
                </a:moveTo>
                <a:cubicBezTo>
                  <a:pt x="401" y="59"/>
                  <a:pt x="401" y="59"/>
                  <a:pt x="401" y="60"/>
                </a:cubicBezTo>
                <a:cubicBezTo>
                  <a:pt x="402" y="60"/>
                  <a:pt x="402" y="59"/>
                  <a:pt x="401" y="59"/>
                </a:cubicBezTo>
                <a:close/>
                <a:moveTo>
                  <a:pt x="408" y="72"/>
                </a:moveTo>
                <a:cubicBezTo>
                  <a:pt x="408" y="72"/>
                  <a:pt x="408" y="72"/>
                  <a:pt x="408" y="72"/>
                </a:cubicBezTo>
                <a:cubicBezTo>
                  <a:pt x="408" y="72"/>
                  <a:pt x="408" y="72"/>
                  <a:pt x="408" y="72"/>
                </a:cubicBezTo>
                <a:close/>
                <a:moveTo>
                  <a:pt x="402" y="62"/>
                </a:moveTo>
                <a:cubicBezTo>
                  <a:pt x="403" y="63"/>
                  <a:pt x="403" y="63"/>
                  <a:pt x="403" y="63"/>
                </a:cubicBezTo>
                <a:cubicBezTo>
                  <a:pt x="403" y="62"/>
                  <a:pt x="403" y="62"/>
                  <a:pt x="402" y="62"/>
                </a:cubicBezTo>
                <a:close/>
                <a:moveTo>
                  <a:pt x="406" y="72"/>
                </a:moveTo>
                <a:cubicBezTo>
                  <a:pt x="406" y="73"/>
                  <a:pt x="407" y="72"/>
                  <a:pt x="408" y="72"/>
                </a:cubicBezTo>
                <a:cubicBezTo>
                  <a:pt x="407" y="71"/>
                  <a:pt x="407" y="71"/>
                  <a:pt x="406" y="72"/>
                </a:cubicBezTo>
                <a:close/>
                <a:moveTo>
                  <a:pt x="415" y="85"/>
                </a:moveTo>
                <a:cubicBezTo>
                  <a:pt x="414" y="85"/>
                  <a:pt x="415" y="85"/>
                  <a:pt x="415" y="85"/>
                </a:cubicBezTo>
                <a:close/>
                <a:moveTo>
                  <a:pt x="403" y="68"/>
                </a:moveTo>
                <a:cubicBezTo>
                  <a:pt x="403" y="68"/>
                  <a:pt x="405" y="68"/>
                  <a:pt x="405" y="68"/>
                </a:cubicBezTo>
                <a:cubicBezTo>
                  <a:pt x="404" y="68"/>
                  <a:pt x="404" y="67"/>
                  <a:pt x="403" y="68"/>
                </a:cubicBezTo>
                <a:close/>
                <a:moveTo>
                  <a:pt x="388" y="37"/>
                </a:moveTo>
                <a:cubicBezTo>
                  <a:pt x="388" y="37"/>
                  <a:pt x="387" y="38"/>
                  <a:pt x="388" y="38"/>
                </a:cubicBezTo>
                <a:cubicBezTo>
                  <a:pt x="388" y="38"/>
                  <a:pt x="388" y="38"/>
                  <a:pt x="388" y="38"/>
                </a:cubicBezTo>
                <a:cubicBezTo>
                  <a:pt x="389" y="38"/>
                  <a:pt x="389" y="38"/>
                  <a:pt x="389" y="37"/>
                </a:cubicBezTo>
                <a:cubicBezTo>
                  <a:pt x="388" y="37"/>
                  <a:pt x="388" y="37"/>
                  <a:pt x="388" y="37"/>
                </a:cubicBezTo>
                <a:close/>
                <a:moveTo>
                  <a:pt x="403" y="66"/>
                </a:moveTo>
                <a:cubicBezTo>
                  <a:pt x="404" y="66"/>
                  <a:pt x="404" y="66"/>
                  <a:pt x="404" y="66"/>
                </a:cubicBezTo>
                <a:cubicBezTo>
                  <a:pt x="404" y="66"/>
                  <a:pt x="403" y="66"/>
                  <a:pt x="403" y="66"/>
                </a:cubicBezTo>
                <a:close/>
                <a:moveTo>
                  <a:pt x="394" y="49"/>
                </a:moveTo>
                <a:cubicBezTo>
                  <a:pt x="394" y="49"/>
                  <a:pt x="395" y="49"/>
                  <a:pt x="394" y="48"/>
                </a:cubicBezTo>
                <a:cubicBezTo>
                  <a:pt x="394" y="49"/>
                  <a:pt x="394" y="49"/>
                  <a:pt x="394" y="49"/>
                </a:cubicBezTo>
                <a:close/>
                <a:moveTo>
                  <a:pt x="400" y="59"/>
                </a:moveTo>
                <a:cubicBezTo>
                  <a:pt x="400" y="60"/>
                  <a:pt x="400" y="59"/>
                  <a:pt x="400" y="59"/>
                </a:cubicBezTo>
                <a:cubicBezTo>
                  <a:pt x="400" y="59"/>
                  <a:pt x="400" y="59"/>
                  <a:pt x="400" y="59"/>
                </a:cubicBezTo>
                <a:cubicBezTo>
                  <a:pt x="400" y="59"/>
                  <a:pt x="400" y="59"/>
                  <a:pt x="400" y="59"/>
                </a:cubicBezTo>
                <a:close/>
                <a:moveTo>
                  <a:pt x="400" y="61"/>
                </a:moveTo>
                <a:cubicBezTo>
                  <a:pt x="400" y="62"/>
                  <a:pt x="400" y="62"/>
                  <a:pt x="401" y="61"/>
                </a:cubicBezTo>
                <a:cubicBezTo>
                  <a:pt x="401" y="61"/>
                  <a:pt x="401" y="61"/>
                  <a:pt x="401" y="61"/>
                </a:cubicBezTo>
                <a:cubicBezTo>
                  <a:pt x="400" y="61"/>
                  <a:pt x="400" y="61"/>
                  <a:pt x="400" y="61"/>
                </a:cubicBezTo>
                <a:close/>
                <a:moveTo>
                  <a:pt x="403" y="65"/>
                </a:moveTo>
                <a:cubicBezTo>
                  <a:pt x="403" y="65"/>
                  <a:pt x="403" y="66"/>
                  <a:pt x="403" y="65"/>
                </a:cubicBezTo>
                <a:close/>
                <a:moveTo>
                  <a:pt x="399" y="58"/>
                </a:moveTo>
                <a:cubicBezTo>
                  <a:pt x="398" y="58"/>
                  <a:pt x="398" y="59"/>
                  <a:pt x="398" y="59"/>
                </a:cubicBezTo>
                <a:cubicBezTo>
                  <a:pt x="397" y="59"/>
                  <a:pt x="396" y="59"/>
                  <a:pt x="395" y="59"/>
                </a:cubicBezTo>
                <a:cubicBezTo>
                  <a:pt x="397" y="60"/>
                  <a:pt x="398" y="59"/>
                  <a:pt x="399" y="60"/>
                </a:cubicBezTo>
                <a:cubicBezTo>
                  <a:pt x="399" y="59"/>
                  <a:pt x="399" y="59"/>
                  <a:pt x="399" y="58"/>
                </a:cubicBezTo>
                <a:close/>
                <a:moveTo>
                  <a:pt x="401" y="62"/>
                </a:moveTo>
                <a:cubicBezTo>
                  <a:pt x="401" y="62"/>
                  <a:pt x="401" y="62"/>
                  <a:pt x="401" y="63"/>
                </a:cubicBezTo>
                <a:cubicBezTo>
                  <a:pt x="401" y="62"/>
                  <a:pt x="401" y="62"/>
                  <a:pt x="401" y="62"/>
                </a:cubicBezTo>
                <a:cubicBezTo>
                  <a:pt x="401" y="62"/>
                  <a:pt x="401" y="62"/>
                  <a:pt x="401" y="62"/>
                </a:cubicBezTo>
                <a:cubicBezTo>
                  <a:pt x="401" y="62"/>
                  <a:pt x="401" y="62"/>
                  <a:pt x="401" y="62"/>
                </a:cubicBezTo>
                <a:close/>
                <a:moveTo>
                  <a:pt x="399" y="61"/>
                </a:moveTo>
                <a:cubicBezTo>
                  <a:pt x="399" y="61"/>
                  <a:pt x="399" y="61"/>
                  <a:pt x="399" y="61"/>
                </a:cubicBezTo>
                <a:close/>
                <a:moveTo>
                  <a:pt x="402" y="66"/>
                </a:moveTo>
                <a:cubicBezTo>
                  <a:pt x="402" y="66"/>
                  <a:pt x="402" y="66"/>
                  <a:pt x="402" y="66"/>
                </a:cubicBezTo>
                <a:cubicBezTo>
                  <a:pt x="401" y="66"/>
                  <a:pt x="403" y="66"/>
                  <a:pt x="402" y="66"/>
                </a:cubicBezTo>
                <a:close/>
                <a:moveTo>
                  <a:pt x="402" y="68"/>
                </a:moveTo>
                <a:cubicBezTo>
                  <a:pt x="402" y="68"/>
                  <a:pt x="403" y="68"/>
                  <a:pt x="402" y="68"/>
                </a:cubicBezTo>
                <a:close/>
                <a:moveTo>
                  <a:pt x="386" y="37"/>
                </a:moveTo>
                <a:cubicBezTo>
                  <a:pt x="386" y="38"/>
                  <a:pt x="387" y="37"/>
                  <a:pt x="386" y="37"/>
                </a:cubicBezTo>
                <a:close/>
                <a:moveTo>
                  <a:pt x="396" y="57"/>
                </a:moveTo>
                <a:cubicBezTo>
                  <a:pt x="396" y="57"/>
                  <a:pt x="396" y="57"/>
                  <a:pt x="397" y="57"/>
                </a:cubicBezTo>
                <a:cubicBezTo>
                  <a:pt x="397" y="57"/>
                  <a:pt x="396" y="57"/>
                  <a:pt x="396" y="57"/>
                </a:cubicBezTo>
                <a:close/>
                <a:moveTo>
                  <a:pt x="390" y="62"/>
                </a:moveTo>
                <a:cubicBezTo>
                  <a:pt x="390" y="63"/>
                  <a:pt x="389" y="62"/>
                  <a:pt x="389" y="63"/>
                </a:cubicBezTo>
                <a:cubicBezTo>
                  <a:pt x="391" y="63"/>
                  <a:pt x="391" y="63"/>
                  <a:pt x="393" y="63"/>
                </a:cubicBezTo>
                <a:cubicBezTo>
                  <a:pt x="393" y="62"/>
                  <a:pt x="392" y="62"/>
                  <a:pt x="392" y="62"/>
                </a:cubicBezTo>
                <a:cubicBezTo>
                  <a:pt x="393" y="61"/>
                  <a:pt x="394" y="62"/>
                  <a:pt x="394" y="62"/>
                </a:cubicBezTo>
                <a:cubicBezTo>
                  <a:pt x="395" y="60"/>
                  <a:pt x="397" y="62"/>
                  <a:pt x="399" y="61"/>
                </a:cubicBezTo>
                <a:cubicBezTo>
                  <a:pt x="398" y="60"/>
                  <a:pt x="398" y="60"/>
                  <a:pt x="397" y="60"/>
                </a:cubicBezTo>
                <a:cubicBezTo>
                  <a:pt x="397" y="61"/>
                  <a:pt x="395" y="60"/>
                  <a:pt x="394" y="61"/>
                </a:cubicBezTo>
                <a:cubicBezTo>
                  <a:pt x="394" y="61"/>
                  <a:pt x="393" y="61"/>
                  <a:pt x="393" y="60"/>
                </a:cubicBezTo>
                <a:cubicBezTo>
                  <a:pt x="392" y="62"/>
                  <a:pt x="390" y="61"/>
                  <a:pt x="389" y="61"/>
                </a:cubicBezTo>
                <a:cubicBezTo>
                  <a:pt x="389" y="62"/>
                  <a:pt x="390" y="62"/>
                  <a:pt x="390" y="62"/>
                </a:cubicBezTo>
                <a:close/>
                <a:moveTo>
                  <a:pt x="386" y="39"/>
                </a:moveTo>
                <a:cubicBezTo>
                  <a:pt x="386" y="39"/>
                  <a:pt x="387" y="40"/>
                  <a:pt x="387" y="39"/>
                </a:cubicBezTo>
                <a:cubicBezTo>
                  <a:pt x="387" y="39"/>
                  <a:pt x="386" y="39"/>
                  <a:pt x="386" y="39"/>
                </a:cubicBezTo>
                <a:close/>
                <a:moveTo>
                  <a:pt x="403" y="72"/>
                </a:moveTo>
                <a:cubicBezTo>
                  <a:pt x="403" y="72"/>
                  <a:pt x="403" y="72"/>
                  <a:pt x="403" y="72"/>
                </a:cubicBezTo>
                <a:cubicBezTo>
                  <a:pt x="404" y="72"/>
                  <a:pt x="404" y="72"/>
                  <a:pt x="404" y="72"/>
                </a:cubicBezTo>
                <a:cubicBezTo>
                  <a:pt x="404" y="72"/>
                  <a:pt x="404" y="72"/>
                  <a:pt x="404" y="72"/>
                </a:cubicBezTo>
                <a:cubicBezTo>
                  <a:pt x="404" y="72"/>
                  <a:pt x="403" y="71"/>
                  <a:pt x="403" y="72"/>
                </a:cubicBezTo>
                <a:close/>
                <a:moveTo>
                  <a:pt x="382" y="37"/>
                </a:moveTo>
                <a:cubicBezTo>
                  <a:pt x="382" y="37"/>
                  <a:pt x="381" y="37"/>
                  <a:pt x="381" y="38"/>
                </a:cubicBezTo>
                <a:cubicBezTo>
                  <a:pt x="380" y="37"/>
                  <a:pt x="379" y="36"/>
                  <a:pt x="378" y="37"/>
                </a:cubicBezTo>
                <a:cubicBezTo>
                  <a:pt x="378" y="39"/>
                  <a:pt x="382" y="39"/>
                  <a:pt x="383" y="38"/>
                </a:cubicBezTo>
                <a:cubicBezTo>
                  <a:pt x="384" y="38"/>
                  <a:pt x="384" y="38"/>
                  <a:pt x="385" y="38"/>
                </a:cubicBezTo>
                <a:cubicBezTo>
                  <a:pt x="385" y="38"/>
                  <a:pt x="385" y="38"/>
                  <a:pt x="385" y="37"/>
                </a:cubicBezTo>
                <a:cubicBezTo>
                  <a:pt x="384" y="38"/>
                  <a:pt x="383" y="37"/>
                  <a:pt x="382" y="37"/>
                </a:cubicBezTo>
                <a:close/>
                <a:moveTo>
                  <a:pt x="388" y="44"/>
                </a:moveTo>
                <a:cubicBezTo>
                  <a:pt x="388" y="44"/>
                  <a:pt x="388" y="44"/>
                  <a:pt x="388" y="45"/>
                </a:cubicBezTo>
                <a:cubicBezTo>
                  <a:pt x="388" y="44"/>
                  <a:pt x="389" y="44"/>
                  <a:pt x="389" y="44"/>
                </a:cubicBezTo>
                <a:cubicBezTo>
                  <a:pt x="389" y="44"/>
                  <a:pt x="388" y="44"/>
                  <a:pt x="388" y="44"/>
                </a:cubicBezTo>
                <a:close/>
                <a:moveTo>
                  <a:pt x="391" y="49"/>
                </a:moveTo>
                <a:cubicBezTo>
                  <a:pt x="391" y="49"/>
                  <a:pt x="391" y="49"/>
                  <a:pt x="391" y="49"/>
                </a:cubicBezTo>
                <a:close/>
                <a:moveTo>
                  <a:pt x="399" y="65"/>
                </a:moveTo>
                <a:cubicBezTo>
                  <a:pt x="400" y="65"/>
                  <a:pt x="400" y="64"/>
                  <a:pt x="399" y="64"/>
                </a:cubicBezTo>
                <a:cubicBezTo>
                  <a:pt x="399" y="64"/>
                  <a:pt x="399" y="64"/>
                  <a:pt x="399" y="65"/>
                </a:cubicBezTo>
                <a:close/>
                <a:moveTo>
                  <a:pt x="395" y="57"/>
                </a:moveTo>
                <a:cubicBezTo>
                  <a:pt x="395" y="58"/>
                  <a:pt x="395" y="58"/>
                  <a:pt x="396" y="57"/>
                </a:cubicBezTo>
                <a:cubicBezTo>
                  <a:pt x="395" y="57"/>
                  <a:pt x="395" y="57"/>
                  <a:pt x="395" y="57"/>
                </a:cubicBezTo>
                <a:close/>
                <a:moveTo>
                  <a:pt x="396" y="62"/>
                </a:moveTo>
                <a:cubicBezTo>
                  <a:pt x="396" y="63"/>
                  <a:pt x="398" y="63"/>
                  <a:pt x="398" y="63"/>
                </a:cubicBezTo>
                <a:cubicBezTo>
                  <a:pt x="398" y="62"/>
                  <a:pt x="397" y="62"/>
                  <a:pt x="396" y="62"/>
                </a:cubicBezTo>
                <a:close/>
                <a:moveTo>
                  <a:pt x="400" y="68"/>
                </a:moveTo>
                <a:cubicBezTo>
                  <a:pt x="400" y="68"/>
                  <a:pt x="401" y="68"/>
                  <a:pt x="401" y="67"/>
                </a:cubicBezTo>
                <a:cubicBezTo>
                  <a:pt x="401" y="68"/>
                  <a:pt x="400" y="67"/>
                  <a:pt x="400" y="68"/>
                </a:cubicBezTo>
                <a:close/>
                <a:moveTo>
                  <a:pt x="390" y="50"/>
                </a:moveTo>
                <a:cubicBezTo>
                  <a:pt x="391" y="49"/>
                  <a:pt x="391" y="50"/>
                  <a:pt x="391" y="49"/>
                </a:cubicBezTo>
                <a:cubicBezTo>
                  <a:pt x="391" y="49"/>
                  <a:pt x="390" y="49"/>
                  <a:pt x="390" y="50"/>
                </a:cubicBezTo>
                <a:close/>
                <a:moveTo>
                  <a:pt x="389" y="49"/>
                </a:moveTo>
                <a:cubicBezTo>
                  <a:pt x="389" y="49"/>
                  <a:pt x="390" y="49"/>
                  <a:pt x="390" y="49"/>
                </a:cubicBezTo>
                <a:cubicBezTo>
                  <a:pt x="390" y="49"/>
                  <a:pt x="390" y="49"/>
                  <a:pt x="390" y="49"/>
                </a:cubicBezTo>
                <a:cubicBezTo>
                  <a:pt x="390" y="48"/>
                  <a:pt x="390" y="48"/>
                  <a:pt x="389" y="49"/>
                </a:cubicBezTo>
                <a:close/>
                <a:moveTo>
                  <a:pt x="402" y="72"/>
                </a:moveTo>
                <a:cubicBezTo>
                  <a:pt x="402" y="72"/>
                  <a:pt x="402" y="72"/>
                  <a:pt x="403" y="72"/>
                </a:cubicBezTo>
                <a:cubicBezTo>
                  <a:pt x="403" y="72"/>
                  <a:pt x="402" y="72"/>
                  <a:pt x="402" y="72"/>
                </a:cubicBezTo>
                <a:close/>
                <a:moveTo>
                  <a:pt x="386" y="44"/>
                </a:moveTo>
                <a:cubicBezTo>
                  <a:pt x="386" y="44"/>
                  <a:pt x="388" y="44"/>
                  <a:pt x="387" y="44"/>
                </a:cubicBezTo>
                <a:cubicBezTo>
                  <a:pt x="387" y="44"/>
                  <a:pt x="386" y="43"/>
                  <a:pt x="386" y="44"/>
                </a:cubicBezTo>
                <a:close/>
                <a:moveTo>
                  <a:pt x="398" y="66"/>
                </a:moveTo>
                <a:cubicBezTo>
                  <a:pt x="398" y="66"/>
                  <a:pt x="399" y="66"/>
                  <a:pt x="399" y="66"/>
                </a:cubicBezTo>
                <a:cubicBezTo>
                  <a:pt x="399" y="66"/>
                  <a:pt x="397" y="65"/>
                  <a:pt x="398" y="66"/>
                </a:cubicBezTo>
                <a:close/>
                <a:moveTo>
                  <a:pt x="388" y="49"/>
                </a:moveTo>
                <a:cubicBezTo>
                  <a:pt x="388" y="49"/>
                  <a:pt x="388" y="49"/>
                  <a:pt x="388" y="49"/>
                </a:cubicBezTo>
                <a:close/>
                <a:moveTo>
                  <a:pt x="393" y="59"/>
                </a:moveTo>
                <a:cubicBezTo>
                  <a:pt x="393" y="59"/>
                  <a:pt x="393" y="59"/>
                  <a:pt x="393" y="59"/>
                </a:cubicBezTo>
                <a:cubicBezTo>
                  <a:pt x="393" y="59"/>
                  <a:pt x="393" y="59"/>
                  <a:pt x="393" y="59"/>
                </a:cubicBezTo>
                <a:close/>
                <a:moveTo>
                  <a:pt x="396" y="66"/>
                </a:moveTo>
                <a:cubicBezTo>
                  <a:pt x="396" y="67"/>
                  <a:pt x="397" y="66"/>
                  <a:pt x="397" y="66"/>
                </a:cubicBezTo>
                <a:cubicBezTo>
                  <a:pt x="397" y="66"/>
                  <a:pt x="396" y="66"/>
                  <a:pt x="396" y="66"/>
                </a:cubicBezTo>
                <a:close/>
                <a:moveTo>
                  <a:pt x="397" y="67"/>
                </a:moveTo>
                <a:cubicBezTo>
                  <a:pt x="397" y="68"/>
                  <a:pt x="397" y="68"/>
                  <a:pt x="398" y="68"/>
                </a:cubicBezTo>
                <a:cubicBezTo>
                  <a:pt x="398" y="67"/>
                  <a:pt x="397" y="68"/>
                  <a:pt x="397" y="67"/>
                </a:cubicBezTo>
                <a:close/>
                <a:moveTo>
                  <a:pt x="383" y="43"/>
                </a:moveTo>
                <a:cubicBezTo>
                  <a:pt x="384" y="43"/>
                  <a:pt x="384" y="43"/>
                  <a:pt x="384" y="43"/>
                </a:cubicBezTo>
                <a:cubicBezTo>
                  <a:pt x="384" y="43"/>
                  <a:pt x="384" y="42"/>
                  <a:pt x="384" y="42"/>
                </a:cubicBezTo>
                <a:cubicBezTo>
                  <a:pt x="384" y="42"/>
                  <a:pt x="383" y="43"/>
                  <a:pt x="383" y="43"/>
                </a:cubicBezTo>
                <a:close/>
                <a:moveTo>
                  <a:pt x="398" y="72"/>
                </a:moveTo>
                <a:cubicBezTo>
                  <a:pt x="399" y="72"/>
                  <a:pt x="398" y="72"/>
                  <a:pt x="398" y="73"/>
                </a:cubicBezTo>
                <a:cubicBezTo>
                  <a:pt x="399" y="73"/>
                  <a:pt x="399" y="72"/>
                  <a:pt x="400" y="72"/>
                </a:cubicBezTo>
                <a:cubicBezTo>
                  <a:pt x="399" y="71"/>
                  <a:pt x="399" y="71"/>
                  <a:pt x="398" y="72"/>
                </a:cubicBezTo>
                <a:close/>
                <a:moveTo>
                  <a:pt x="380" y="36"/>
                </a:moveTo>
                <a:cubicBezTo>
                  <a:pt x="380" y="36"/>
                  <a:pt x="380" y="36"/>
                  <a:pt x="380" y="36"/>
                </a:cubicBezTo>
                <a:cubicBezTo>
                  <a:pt x="380" y="36"/>
                  <a:pt x="380" y="36"/>
                  <a:pt x="380" y="36"/>
                </a:cubicBezTo>
                <a:cubicBezTo>
                  <a:pt x="380" y="36"/>
                  <a:pt x="380" y="36"/>
                  <a:pt x="380" y="36"/>
                </a:cubicBezTo>
                <a:close/>
                <a:moveTo>
                  <a:pt x="395" y="63"/>
                </a:moveTo>
                <a:cubicBezTo>
                  <a:pt x="395" y="63"/>
                  <a:pt x="395" y="62"/>
                  <a:pt x="395" y="63"/>
                </a:cubicBezTo>
                <a:cubicBezTo>
                  <a:pt x="395" y="63"/>
                  <a:pt x="395" y="63"/>
                  <a:pt x="395" y="63"/>
                </a:cubicBezTo>
                <a:close/>
                <a:moveTo>
                  <a:pt x="392" y="59"/>
                </a:moveTo>
                <a:cubicBezTo>
                  <a:pt x="392" y="59"/>
                  <a:pt x="392" y="59"/>
                  <a:pt x="392" y="59"/>
                </a:cubicBezTo>
                <a:close/>
                <a:moveTo>
                  <a:pt x="380" y="36"/>
                </a:moveTo>
                <a:cubicBezTo>
                  <a:pt x="379" y="36"/>
                  <a:pt x="379" y="36"/>
                  <a:pt x="379" y="36"/>
                </a:cubicBezTo>
                <a:cubicBezTo>
                  <a:pt x="379" y="36"/>
                  <a:pt x="379" y="36"/>
                  <a:pt x="380" y="36"/>
                </a:cubicBezTo>
                <a:close/>
                <a:moveTo>
                  <a:pt x="392" y="59"/>
                </a:moveTo>
                <a:cubicBezTo>
                  <a:pt x="392" y="59"/>
                  <a:pt x="392" y="60"/>
                  <a:pt x="392" y="59"/>
                </a:cubicBezTo>
                <a:close/>
                <a:moveTo>
                  <a:pt x="386" y="49"/>
                </a:moveTo>
                <a:cubicBezTo>
                  <a:pt x="386" y="49"/>
                  <a:pt x="386" y="49"/>
                  <a:pt x="386" y="49"/>
                </a:cubicBezTo>
                <a:cubicBezTo>
                  <a:pt x="386" y="49"/>
                  <a:pt x="386" y="49"/>
                  <a:pt x="386" y="49"/>
                </a:cubicBezTo>
                <a:cubicBezTo>
                  <a:pt x="386" y="49"/>
                  <a:pt x="386" y="49"/>
                  <a:pt x="386" y="49"/>
                </a:cubicBezTo>
                <a:close/>
                <a:moveTo>
                  <a:pt x="393" y="64"/>
                </a:moveTo>
                <a:cubicBezTo>
                  <a:pt x="393" y="64"/>
                  <a:pt x="394" y="64"/>
                  <a:pt x="394" y="64"/>
                </a:cubicBezTo>
                <a:cubicBezTo>
                  <a:pt x="394" y="64"/>
                  <a:pt x="394" y="64"/>
                  <a:pt x="394" y="64"/>
                </a:cubicBezTo>
                <a:cubicBezTo>
                  <a:pt x="393" y="64"/>
                  <a:pt x="393" y="64"/>
                  <a:pt x="393" y="64"/>
                </a:cubicBezTo>
                <a:close/>
                <a:moveTo>
                  <a:pt x="394" y="66"/>
                </a:moveTo>
                <a:cubicBezTo>
                  <a:pt x="394" y="66"/>
                  <a:pt x="395" y="66"/>
                  <a:pt x="395" y="66"/>
                </a:cubicBezTo>
                <a:cubicBezTo>
                  <a:pt x="395" y="66"/>
                  <a:pt x="394" y="66"/>
                  <a:pt x="394" y="66"/>
                </a:cubicBezTo>
                <a:close/>
                <a:moveTo>
                  <a:pt x="395" y="68"/>
                </a:moveTo>
                <a:cubicBezTo>
                  <a:pt x="395" y="68"/>
                  <a:pt x="395" y="68"/>
                  <a:pt x="395" y="68"/>
                </a:cubicBezTo>
                <a:cubicBezTo>
                  <a:pt x="395" y="68"/>
                  <a:pt x="396" y="68"/>
                  <a:pt x="395" y="68"/>
                </a:cubicBezTo>
                <a:cubicBezTo>
                  <a:pt x="395" y="68"/>
                  <a:pt x="395" y="68"/>
                  <a:pt x="395" y="68"/>
                </a:cubicBezTo>
                <a:close/>
                <a:moveTo>
                  <a:pt x="397" y="72"/>
                </a:moveTo>
                <a:cubicBezTo>
                  <a:pt x="397" y="72"/>
                  <a:pt x="397" y="72"/>
                  <a:pt x="397" y="72"/>
                </a:cubicBezTo>
                <a:cubicBezTo>
                  <a:pt x="398" y="72"/>
                  <a:pt x="398" y="72"/>
                  <a:pt x="398" y="72"/>
                </a:cubicBezTo>
                <a:cubicBezTo>
                  <a:pt x="398" y="72"/>
                  <a:pt x="398" y="72"/>
                  <a:pt x="398" y="72"/>
                </a:cubicBezTo>
                <a:cubicBezTo>
                  <a:pt x="398" y="72"/>
                  <a:pt x="397" y="72"/>
                  <a:pt x="397" y="72"/>
                </a:cubicBezTo>
                <a:close/>
                <a:moveTo>
                  <a:pt x="384" y="49"/>
                </a:moveTo>
                <a:cubicBezTo>
                  <a:pt x="385" y="49"/>
                  <a:pt x="385" y="50"/>
                  <a:pt x="386" y="49"/>
                </a:cubicBezTo>
                <a:cubicBezTo>
                  <a:pt x="385" y="49"/>
                  <a:pt x="385" y="49"/>
                  <a:pt x="384" y="49"/>
                </a:cubicBezTo>
                <a:close/>
                <a:moveTo>
                  <a:pt x="394" y="66"/>
                </a:moveTo>
                <a:cubicBezTo>
                  <a:pt x="393" y="67"/>
                  <a:pt x="394" y="66"/>
                  <a:pt x="394" y="66"/>
                </a:cubicBezTo>
                <a:close/>
                <a:moveTo>
                  <a:pt x="392" y="64"/>
                </a:moveTo>
                <a:cubicBezTo>
                  <a:pt x="392" y="64"/>
                  <a:pt x="392" y="65"/>
                  <a:pt x="392" y="64"/>
                </a:cubicBezTo>
                <a:cubicBezTo>
                  <a:pt x="392" y="64"/>
                  <a:pt x="392" y="64"/>
                  <a:pt x="392" y="64"/>
                </a:cubicBezTo>
                <a:cubicBezTo>
                  <a:pt x="392" y="64"/>
                  <a:pt x="392" y="64"/>
                  <a:pt x="392" y="64"/>
                </a:cubicBezTo>
                <a:close/>
                <a:moveTo>
                  <a:pt x="392" y="65"/>
                </a:moveTo>
                <a:cubicBezTo>
                  <a:pt x="393" y="65"/>
                  <a:pt x="392" y="65"/>
                  <a:pt x="392" y="65"/>
                </a:cubicBezTo>
                <a:close/>
                <a:moveTo>
                  <a:pt x="391" y="66"/>
                </a:moveTo>
                <a:cubicBezTo>
                  <a:pt x="392" y="66"/>
                  <a:pt x="392" y="67"/>
                  <a:pt x="393" y="66"/>
                </a:cubicBezTo>
                <a:cubicBezTo>
                  <a:pt x="392" y="65"/>
                  <a:pt x="391" y="66"/>
                  <a:pt x="391" y="66"/>
                </a:cubicBezTo>
                <a:close/>
                <a:moveTo>
                  <a:pt x="378" y="38"/>
                </a:moveTo>
                <a:cubicBezTo>
                  <a:pt x="377" y="38"/>
                  <a:pt x="378" y="38"/>
                  <a:pt x="377" y="38"/>
                </a:cubicBezTo>
                <a:cubicBezTo>
                  <a:pt x="376" y="37"/>
                  <a:pt x="377" y="38"/>
                  <a:pt x="378" y="38"/>
                </a:cubicBezTo>
                <a:close/>
                <a:moveTo>
                  <a:pt x="388" y="58"/>
                </a:moveTo>
                <a:cubicBezTo>
                  <a:pt x="388" y="58"/>
                  <a:pt x="388" y="57"/>
                  <a:pt x="388" y="57"/>
                </a:cubicBezTo>
                <a:cubicBezTo>
                  <a:pt x="387" y="57"/>
                  <a:pt x="388" y="58"/>
                  <a:pt x="388" y="58"/>
                </a:cubicBezTo>
                <a:close/>
                <a:moveTo>
                  <a:pt x="375" y="36"/>
                </a:moveTo>
                <a:cubicBezTo>
                  <a:pt x="375" y="37"/>
                  <a:pt x="376" y="36"/>
                  <a:pt x="376" y="36"/>
                </a:cubicBezTo>
                <a:cubicBezTo>
                  <a:pt x="375" y="36"/>
                  <a:pt x="375" y="36"/>
                  <a:pt x="375" y="36"/>
                </a:cubicBezTo>
                <a:close/>
                <a:moveTo>
                  <a:pt x="389" y="64"/>
                </a:moveTo>
                <a:cubicBezTo>
                  <a:pt x="389" y="65"/>
                  <a:pt x="389" y="65"/>
                  <a:pt x="389" y="65"/>
                </a:cubicBezTo>
                <a:cubicBezTo>
                  <a:pt x="389" y="64"/>
                  <a:pt x="391" y="65"/>
                  <a:pt x="391" y="64"/>
                </a:cubicBezTo>
                <a:cubicBezTo>
                  <a:pt x="390" y="65"/>
                  <a:pt x="389" y="64"/>
                  <a:pt x="389" y="64"/>
                </a:cubicBezTo>
                <a:close/>
                <a:moveTo>
                  <a:pt x="383" y="49"/>
                </a:moveTo>
                <a:cubicBezTo>
                  <a:pt x="382" y="50"/>
                  <a:pt x="383" y="49"/>
                  <a:pt x="383" y="49"/>
                </a:cubicBezTo>
                <a:close/>
                <a:moveTo>
                  <a:pt x="386" y="57"/>
                </a:moveTo>
                <a:cubicBezTo>
                  <a:pt x="386" y="57"/>
                  <a:pt x="386" y="57"/>
                  <a:pt x="386" y="57"/>
                </a:cubicBezTo>
                <a:cubicBezTo>
                  <a:pt x="386" y="57"/>
                  <a:pt x="387" y="57"/>
                  <a:pt x="386" y="57"/>
                </a:cubicBezTo>
                <a:cubicBezTo>
                  <a:pt x="386" y="57"/>
                  <a:pt x="386" y="57"/>
                  <a:pt x="386" y="57"/>
                </a:cubicBezTo>
                <a:close/>
                <a:moveTo>
                  <a:pt x="377" y="42"/>
                </a:moveTo>
                <a:cubicBezTo>
                  <a:pt x="378" y="43"/>
                  <a:pt x="379" y="43"/>
                  <a:pt x="378" y="42"/>
                </a:cubicBezTo>
                <a:cubicBezTo>
                  <a:pt x="378" y="42"/>
                  <a:pt x="377" y="42"/>
                  <a:pt x="377" y="42"/>
                </a:cubicBezTo>
                <a:close/>
                <a:moveTo>
                  <a:pt x="389" y="61"/>
                </a:moveTo>
                <a:cubicBezTo>
                  <a:pt x="388" y="61"/>
                  <a:pt x="388" y="61"/>
                  <a:pt x="388" y="61"/>
                </a:cubicBezTo>
                <a:cubicBezTo>
                  <a:pt x="388" y="61"/>
                  <a:pt x="388" y="61"/>
                  <a:pt x="388" y="61"/>
                </a:cubicBezTo>
                <a:cubicBezTo>
                  <a:pt x="388" y="61"/>
                  <a:pt x="388" y="61"/>
                  <a:pt x="389" y="61"/>
                </a:cubicBezTo>
                <a:cubicBezTo>
                  <a:pt x="389" y="61"/>
                  <a:pt x="389" y="61"/>
                  <a:pt x="389" y="61"/>
                </a:cubicBezTo>
                <a:close/>
                <a:moveTo>
                  <a:pt x="396" y="75"/>
                </a:moveTo>
                <a:cubicBezTo>
                  <a:pt x="395" y="75"/>
                  <a:pt x="396" y="75"/>
                  <a:pt x="396" y="75"/>
                </a:cubicBezTo>
                <a:close/>
                <a:moveTo>
                  <a:pt x="391" y="69"/>
                </a:moveTo>
                <a:cubicBezTo>
                  <a:pt x="391" y="69"/>
                  <a:pt x="391" y="68"/>
                  <a:pt x="392" y="67"/>
                </a:cubicBezTo>
                <a:cubicBezTo>
                  <a:pt x="391" y="68"/>
                  <a:pt x="390" y="68"/>
                  <a:pt x="391" y="69"/>
                </a:cubicBezTo>
                <a:close/>
                <a:moveTo>
                  <a:pt x="374" y="38"/>
                </a:moveTo>
                <a:cubicBezTo>
                  <a:pt x="374" y="38"/>
                  <a:pt x="375" y="38"/>
                  <a:pt x="376" y="38"/>
                </a:cubicBezTo>
                <a:cubicBezTo>
                  <a:pt x="376" y="38"/>
                  <a:pt x="375" y="38"/>
                  <a:pt x="375" y="38"/>
                </a:cubicBezTo>
                <a:cubicBezTo>
                  <a:pt x="375" y="38"/>
                  <a:pt x="374" y="37"/>
                  <a:pt x="374" y="38"/>
                </a:cubicBezTo>
                <a:close/>
                <a:moveTo>
                  <a:pt x="382" y="50"/>
                </a:moveTo>
                <a:cubicBezTo>
                  <a:pt x="382" y="50"/>
                  <a:pt x="382" y="50"/>
                  <a:pt x="381" y="50"/>
                </a:cubicBezTo>
                <a:cubicBezTo>
                  <a:pt x="381" y="50"/>
                  <a:pt x="382" y="50"/>
                  <a:pt x="382" y="50"/>
                </a:cubicBezTo>
                <a:cubicBezTo>
                  <a:pt x="382" y="50"/>
                  <a:pt x="382" y="50"/>
                  <a:pt x="382" y="50"/>
                </a:cubicBezTo>
                <a:close/>
                <a:moveTo>
                  <a:pt x="385" y="61"/>
                </a:moveTo>
                <a:cubicBezTo>
                  <a:pt x="385" y="62"/>
                  <a:pt x="386" y="62"/>
                  <a:pt x="386" y="63"/>
                </a:cubicBezTo>
                <a:cubicBezTo>
                  <a:pt x="386" y="63"/>
                  <a:pt x="386" y="63"/>
                  <a:pt x="387" y="63"/>
                </a:cubicBezTo>
                <a:cubicBezTo>
                  <a:pt x="386" y="62"/>
                  <a:pt x="386" y="62"/>
                  <a:pt x="386" y="62"/>
                </a:cubicBezTo>
                <a:cubicBezTo>
                  <a:pt x="387" y="62"/>
                  <a:pt x="387" y="62"/>
                  <a:pt x="388" y="62"/>
                </a:cubicBezTo>
                <a:cubicBezTo>
                  <a:pt x="387" y="61"/>
                  <a:pt x="387" y="61"/>
                  <a:pt x="388" y="61"/>
                </a:cubicBezTo>
                <a:cubicBezTo>
                  <a:pt x="387" y="61"/>
                  <a:pt x="386" y="61"/>
                  <a:pt x="385" y="61"/>
                </a:cubicBezTo>
                <a:close/>
                <a:moveTo>
                  <a:pt x="389" y="66"/>
                </a:moveTo>
                <a:cubicBezTo>
                  <a:pt x="390" y="66"/>
                  <a:pt x="390" y="67"/>
                  <a:pt x="390" y="66"/>
                </a:cubicBezTo>
                <a:cubicBezTo>
                  <a:pt x="390" y="66"/>
                  <a:pt x="389" y="66"/>
                  <a:pt x="389" y="66"/>
                </a:cubicBezTo>
                <a:close/>
                <a:moveTo>
                  <a:pt x="392" y="72"/>
                </a:moveTo>
                <a:cubicBezTo>
                  <a:pt x="392" y="72"/>
                  <a:pt x="393" y="72"/>
                  <a:pt x="393" y="72"/>
                </a:cubicBezTo>
                <a:cubicBezTo>
                  <a:pt x="393" y="72"/>
                  <a:pt x="392" y="72"/>
                  <a:pt x="392" y="72"/>
                </a:cubicBezTo>
                <a:close/>
                <a:moveTo>
                  <a:pt x="381" y="50"/>
                </a:moveTo>
                <a:cubicBezTo>
                  <a:pt x="381" y="50"/>
                  <a:pt x="381" y="50"/>
                  <a:pt x="381" y="50"/>
                </a:cubicBezTo>
                <a:cubicBezTo>
                  <a:pt x="381" y="50"/>
                  <a:pt x="381" y="50"/>
                  <a:pt x="381" y="50"/>
                </a:cubicBezTo>
                <a:close/>
                <a:moveTo>
                  <a:pt x="387" y="63"/>
                </a:moveTo>
                <a:cubicBezTo>
                  <a:pt x="387" y="63"/>
                  <a:pt x="388" y="63"/>
                  <a:pt x="388" y="63"/>
                </a:cubicBezTo>
                <a:cubicBezTo>
                  <a:pt x="388" y="63"/>
                  <a:pt x="388" y="63"/>
                  <a:pt x="388" y="63"/>
                </a:cubicBezTo>
                <a:cubicBezTo>
                  <a:pt x="388" y="63"/>
                  <a:pt x="387" y="63"/>
                  <a:pt x="387" y="63"/>
                </a:cubicBezTo>
                <a:close/>
                <a:moveTo>
                  <a:pt x="376" y="44"/>
                </a:moveTo>
                <a:cubicBezTo>
                  <a:pt x="376" y="44"/>
                  <a:pt x="377" y="44"/>
                  <a:pt x="377" y="44"/>
                </a:cubicBezTo>
                <a:cubicBezTo>
                  <a:pt x="377" y="44"/>
                  <a:pt x="377" y="44"/>
                  <a:pt x="376" y="44"/>
                </a:cubicBezTo>
                <a:close/>
                <a:moveTo>
                  <a:pt x="386" y="61"/>
                </a:moveTo>
                <a:cubicBezTo>
                  <a:pt x="386" y="61"/>
                  <a:pt x="386" y="61"/>
                  <a:pt x="386" y="61"/>
                </a:cubicBezTo>
                <a:cubicBezTo>
                  <a:pt x="386" y="61"/>
                  <a:pt x="386" y="61"/>
                  <a:pt x="385" y="61"/>
                </a:cubicBezTo>
                <a:cubicBezTo>
                  <a:pt x="386" y="61"/>
                  <a:pt x="386" y="61"/>
                  <a:pt x="386" y="61"/>
                </a:cubicBezTo>
                <a:close/>
                <a:moveTo>
                  <a:pt x="371" y="35"/>
                </a:moveTo>
                <a:cubicBezTo>
                  <a:pt x="370" y="36"/>
                  <a:pt x="372" y="36"/>
                  <a:pt x="372" y="36"/>
                </a:cubicBezTo>
                <a:cubicBezTo>
                  <a:pt x="372" y="36"/>
                  <a:pt x="372" y="36"/>
                  <a:pt x="372" y="35"/>
                </a:cubicBezTo>
                <a:cubicBezTo>
                  <a:pt x="372" y="36"/>
                  <a:pt x="371" y="36"/>
                  <a:pt x="371" y="35"/>
                </a:cubicBezTo>
                <a:close/>
                <a:moveTo>
                  <a:pt x="371" y="37"/>
                </a:moveTo>
                <a:cubicBezTo>
                  <a:pt x="372" y="38"/>
                  <a:pt x="372" y="38"/>
                  <a:pt x="373" y="39"/>
                </a:cubicBezTo>
                <a:cubicBezTo>
                  <a:pt x="373" y="39"/>
                  <a:pt x="374" y="39"/>
                  <a:pt x="374" y="39"/>
                </a:cubicBezTo>
                <a:cubicBezTo>
                  <a:pt x="373" y="38"/>
                  <a:pt x="373" y="36"/>
                  <a:pt x="371" y="37"/>
                </a:cubicBezTo>
                <a:close/>
                <a:moveTo>
                  <a:pt x="384" y="60"/>
                </a:moveTo>
                <a:cubicBezTo>
                  <a:pt x="384" y="60"/>
                  <a:pt x="385" y="60"/>
                  <a:pt x="385" y="60"/>
                </a:cubicBezTo>
                <a:cubicBezTo>
                  <a:pt x="385" y="59"/>
                  <a:pt x="385" y="60"/>
                  <a:pt x="384" y="59"/>
                </a:cubicBezTo>
                <a:cubicBezTo>
                  <a:pt x="384" y="59"/>
                  <a:pt x="384" y="59"/>
                  <a:pt x="383" y="59"/>
                </a:cubicBezTo>
                <a:cubicBezTo>
                  <a:pt x="383" y="60"/>
                  <a:pt x="384" y="60"/>
                  <a:pt x="384" y="60"/>
                </a:cubicBezTo>
                <a:cubicBezTo>
                  <a:pt x="383" y="61"/>
                  <a:pt x="383" y="61"/>
                  <a:pt x="382" y="61"/>
                </a:cubicBezTo>
                <a:cubicBezTo>
                  <a:pt x="383" y="61"/>
                  <a:pt x="383" y="61"/>
                  <a:pt x="384" y="62"/>
                </a:cubicBezTo>
                <a:cubicBezTo>
                  <a:pt x="383" y="62"/>
                  <a:pt x="383" y="62"/>
                  <a:pt x="383" y="62"/>
                </a:cubicBezTo>
                <a:cubicBezTo>
                  <a:pt x="383" y="62"/>
                  <a:pt x="383" y="62"/>
                  <a:pt x="382" y="62"/>
                </a:cubicBezTo>
                <a:cubicBezTo>
                  <a:pt x="382" y="62"/>
                  <a:pt x="382" y="61"/>
                  <a:pt x="382" y="61"/>
                </a:cubicBezTo>
                <a:cubicBezTo>
                  <a:pt x="382" y="61"/>
                  <a:pt x="381" y="61"/>
                  <a:pt x="381" y="61"/>
                </a:cubicBezTo>
                <a:cubicBezTo>
                  <a:pt x="381" y="62"/>
                  <a:pt x="383" y="62"/>
                  <a:pt x="382" y="63"/>
                </a:cubicBezTo>
                <a:cubicBezTo>
                  <a:pt x="383" y="63"/>
                  <a:pt x="384" y="63"/>
                  <a:pt x="384" y="62"/>
                </a:cubicBezTo>
                <a:cubicBezTo>
                  <a:pt x="385" y="62"/>
                  <a:pt x="384" y="61"/>
                  <a:pt x="384" y="61"/>
                </a:cubicBezTo>
                <a:cubicBezTo>
                  <a:pt x="385" y="61"/>
                  <a:pt x="385" y="61"/>
                  <a:pt x="385" y="61"/>
                </a:cubicBezTo>
                <a:cubicBezTo>
                  <a:pt x="385" y="60"/>
                  <a:pt x="384" y="61"/>
                  <a:pt x="384" y="60"/>
                </a:cubicBezTo>
                <a:close/>
                <a:moveTo>
                  <a:pt x="388" y="66"/>
                </a:moveTo>
                <a:cubicBezTo>
                  <a:pt x="388" y="66"/>
                  <a:pt x="389" y="67"/>
                  <a:pt x="389" y="66"/>
                </a:cubicBezTo>
                <a:cubicBezTo>
                  <a:pt x="388" y="66"/>
                  <a:pt x="388" y="66"/>
                  <a:pt x="388" y="66"/>
                </a:cubicBezTo>
                <a:close/>
                <a:moveTo>
                  <a:pt x="393" y="75"/>
                </a:moveTo>
                <a:cubicBezTo>
                  <a:pt x="393" y="75"/>
                  <a:pt x="393" y="75"/>
                  <a:pt x="393" y="76"/>
                </a:cubicBezTo>
                <a:cubicBezTo>
                  <a:pt x="393" y="76"/>
                  <a:pt x="393" y="75"/>
                  <a:pt x="393" y="75"/>
                </a:cubicBezTo>
                <a:close/>
                <a:moveTo>
                  <a:pt x="389" y="68"/>
                </a:moveTo>
                <a:cubicBezTo>
                  <a:pt x="388" y="68"/>
                  <a:pt x="388" y="68"/>
                  <a:pt x="388" y="68"/>
                </a:cubicBezTo>
                <a:cubicBezTo>
                  <a:pt x="388" y="68"/>
                  <a:pt x="389" y="68"/>
                  <a:pt x="389" y="68"/>
                </a:cubicBezTo>
                <a:cubicBezTo>
                  <a:pt x="389" y="68"/>
                  <a:pt x="389" y="68"/>
                  <a:pt x="389" y="68"/>
                </a:cubicBezTo>
                <a:close/>
                <a:moveTo>
                  <a:pt x="392" y="75"/>
                </a:moveTo>
                <a:cubicBezTo>
                  <a:pt x="391" y="75"/>
                  <a:pt x="392" y="75"/>
                  <a:pt x="392" y="75"/>
                </a:cubicBezTo>
                <a:cubicBezTo>
                  <a:pt x="392" y="75"/>
                  <a:pt x="392" y="75"/>
                  <a:pt x="392" y="75"/>
                </a:cubicBezTo>
                <a:close/>
                <a:moveTo>
                  <a:pt x="375" y="45"/>
                </a:moveTo>
                <a:cubicBezTo>
                  <a:pt x="375" y="45"/>
                  <a:pt x="376" y="45"/>
                  <a:pt x="375" y="44"/>
                </a:cubicBezTo>
                <a:cubicBezTo>
                  <a:pt x="375" y="44"/>
                  <a:pt x="375" y="44"/>
                  <a:pt x="375" y="45"/>
                </a:cubicBezTo>
                <a:close/>
                <a:moveTo>
                  <a:pt x="378" y="49"/>
                </a:moveTo>
                <a:cubicBezTo>
                  <a:pt x="378" y="49"/>
                  <a:pt x="378" y="49"/>
                  <a:pt x="378" y="49"/>
                </a:cubicBezTo>
                <a:close/>
                <a:moveTo>
                  <a:pt x="370" y="38"/>
                </a:moveTo>
                <a:cubicBezTo>
                  <a:pt x="370" y="38"/>
                  <a:pt x="370" y="38"/>
                  <a:pt x="370" y="39"/>
                </a:cubicBezTo>
                <a:cubicBezTo>
                  <a:pt x="371" y="38"/>
                  <a:pt x="371" y="38"/>
                  <a:pt x="372" y="38"/>
                </a:cubicBezTo>
                <a:cubicBezTo>
                  <a:pt x="371" y="38"/>
                  <a:pt x="371" y="38"/>
                  <a:pt x="370" y="38"/>
                </a:cubicBezTo>
                <a:close/>
                <a:moveTo>
                  <a:pt x="374" y="44"/>
                </a:moveTo>
                <a:cubicBezTo>
                  <a:pt x="374" y="44"/>
                  <a:pt x="375" y="44"/>
                  <a:pt x="374" y="44"/>
                </a:cubicBezTo>
                <a:cubicBezTo>
                  <a:pt x="374" y="44"/>
                  <a:pt x="374" y="44"/>
                  <a:pt x="374" y="44"/>
                </a:cubicBezTo>
                <a:close/>
                <a:moveTo>
                  <a:pt x="382" y="59"/>
                </a:moveTo>
                <a:cubicBezTo>
                  <a:pt x="382" y="60"/>
                  <a:pt x="383" y="60"/>
                  <a:pt x="382" y="60"/>
                </a:cubicBezTo>
                <a:cubicBezTo>
                  <a:pt x="383" y="60"/>
                  <a:pt x="382" y="59"/>
                  <a:pt x="383" y="59"/>
                </a:cubicBezTo>
                <a:cubicBezTo>
                  <a:pt x="382" y="59"/>
                  <a:pt x="382" y="59"/>
                  <a:pt x="382" y="59"/>
                </a:cubicBezTo>
                <a:close/>
                <a:moveTo>
                  <a:pt x="386" y="66"/>
                </a:moveTo>
                <a:cubicBezTo>
                  <a:pt x="386" y="66"/>
                  <a:pt x="386" y="66"/>
                  <a:pt x="386" y="66"/>
                </a:cubicBezTo>
                <a:cubicBezTo>
                  <a:pt x="386" y="66"/>
                  <a:pt x="386" y="66"/>
                  <a:pt x="386" y="66"/>
                </a:cubicBezTo>
                <a:cubicBezTo>
                  <a:pt x="386" y="66"/>
                  <a:pt x="386" y="66"/>
                  <a:pt x="386" y="66"/>
                </a:cubicBezTo>
                <a:close/>
                <a:moveTo>
                  <a:pt x="369" y="36"/>
                </a:moveTo>
                <a:cubicBezTo>
                  <a:pt x="369" y="36"/>
                  <a:pt x="369" y="36"/>
                  <a:pt x="369" y="36"/>
                </a:cubicBezTo>
                <a:cubicBezTo>
                  <a:pt x="370" y="36"/>
                  <a:pt x="370" y="36"/>
                  <a:pt x="370" y="36"/>
                </a:cubicBezTo>
                <a:cubicBezTo>
                  <a:pt x="370" y="36"/>
                  <a:pt x="370" y="36"/>
                  <a:pt x="369" y="36"/>
                </a:cubicBezTo>
                <a:close/>
                <a:moveTo>
                  <a:pt x="376" y="49"/>
                </a:moveTo>
                <a:cubicBezTo>
                  <a:pt x="377" y="49"/>
                  <a:pt x="377" y="49"/>
                  <a:pt x="377" y="49"/>
                </a:cubicBezTo>
                <a:cubicBezTo>
                  <a:pt x="377" y="49"/>
                  <a:pt x="376" y="49"/>
                  <a:pt x="376" y="49"/>
                </a:cubicBezTo>
                <a:close/>
                <a:moveTo>
                  <a:pt x="387" y="69"/>
                </a:moveTo>
                <a:cubicBezTo>
                  <a:pt x="387" y="68"/>
                  <a:pt x="387" y="68"/>
                  <a:pt x="387" y="67"/>
                </a:cubicBezTo>
                <a:cubicBezTo>
                  <a:pt x="386" y="68"/>
                  <a:pt x="386" y="68"/>
                  <a:pt x="387" y="69"/>
                </a:cubicBezTo>
                <a:close/>
                <a:moveTo>
                  <a:pt x="388" y="72"/>
                </a:moveTo>
                <a:cubicBezTo>
                  <a:pt x="389" y="72"/>
                  <a:pt x="389" y="72"/>
                  <a:pt x="389" y="72"/>
                </a:cubicBezTo>
                <a:cubicBezTo>
                  <a:pt x="389" y="72"/>
                  <a:pt x="389" y="72"/>
                  <a:pt x="389" y="72"/>
                </a:cubicBezTo>
                <a:cubicBezTo>
                  <a:pt x="389" y="72"/>
                  <a:pt x="389" y="72"/>
                  <a:pt x="388" y="72"/>
                </a:cubicBezTo>
                <a:close/>
                <a:moveTo>
                  <a:pt x="382" y="58"/>
                </a:moveTo>
                <a:cubicBezTo>
                  <a:pt x="381" y="58"/>
                  <a:pt x="381" y="58"/>
                  <a:pt x="381" y="58"/>
                </a:cubicBezTo>
                <a:cubicBezTo>
                  <a:pt x="381" y="58"/>
                  <a:pt x="381" y="58"/>
                  <a:pt x="382" y="58"/>
                </a:cubicBezTo>
                <a:close/>
                <a:moveTo>
                  <a:pt x="383" y="66"/>
                </a:moveTo>
                <a:cubicBezTo>
                  <a:pt x="383" y="67"/>
                  <a:pt x="385" y="66"/>
                  <a:pt x="386" y="66"/>
                </a:cubicBezTo>
                <a:cubicBezTo>
                  <a:pt x="385" y="66"/>
                  <a:pt x="383" y="66"/>
                  <a:pt x="383" y="66"/>
                </a:cubicBezTo>
                <a:close/>
                <a:moveTo>
                  <a:pt x="383" y="65"/>
                </a:moveTo>
                <a:cubicBezTo>
                  <a:pt x="383" y="65"/>
                  <a:pt x="383" y="65"/>
                  <a:pt x="383" y="65"/>
                </a:cubicBezTo>
                <a:cubicBezTo>
                  <a:pt x="384" y="64"/>
                  <a:pt x="384" y="65"/>
                  <a:pt x="385" y="64"/>
                </a:cubicBezTo>
                <a:cubicBezTo>
                  <a:pt x="384" y="64"/>
                  <a:pt x="383" y="64"/>
                  <a:pt x="383" y="65"/>
                </a:cubicBezTo>
                <a:close/>
                <a:moveTo>
                  <a:pt x="384" y="65"/>
                </a:moveTo>
                <a:cubicBezTo>
                  <a:pt x="384" y="65"/>
                  <a:pt x="385" y="65"/>
                  <a:pt x="385" y="65"/>
                </a:cubicBezTo>
                <a:cubicBezTo>
                  <a:pt x="385" y="65"/>
                  <a:pt x="384" y="65"/>
                  <a:pt x="384" y="65"/>
                </a:cubicBezTo>
                <a:close/>
                <a:moveTo>
                  <a:pt x="386" y="68"/>
                </a:moveTo>
                <a:cubicBezTo>
                  <a:pt x="386" y="68"/>
                  <a:pt x="386" y="68"/>
                  <a:pt x="386" y="68"/>
                </a:cubicBezTo>
                <a:close/>
                <a:moveTo>
                  <a:pt x="369" y="36"/>
                </a:moveTo>
                <a:cubicBezTo>
                  <a:pt x="368" y="36"/>
                  <a:pt x="368" y="36"/>
                  <a:pt x="368" y="35"/>
                </a:cubicBezTo>
                <a:cubicBezTo>
                  <a:pt x="368" y="36"/>
                  <a:pt x="368" y="36"/>
                  <a:pt x="369" y="36"/>
                </a:cubicBezTo>
                <a:close/>
                <a:moveTo>
                  <a:pt x="385" y="69"/>
                </a:moveTo>
                <a:cubicBezTo>
                  <a:pt x="385" y="69"/>
                  <a:pt x="385" y="69"/>
                  <a:pt x="385" y="69"/>
                </a:cubicBezTo>
                <a:cubicBezTo>
                  <a:pt x="385" y="69"/>
                  <a:pt x="385" y="69"/>
                  <a:pt x="385" y="69"/>
                </a:cubicBezTo>
                <a:cubicBezTo>
                  <a:pt x="385" y="69"/>
                  <a:pt x="385" y="68"/>
                  <a:pt x="385" y="68"/>
                </a:cubicBezTo>
                <a:cubicBezTo>
                  <a:pt x="385" y="68"/>
                  <a:pt x="385" y="68"/>
                  <a:pt x="385" y="69"/>
                </a:cubicBezTo>
                <a:close/>
                <a:moveTo>
                  <a:pt x="382" y="63"/>
                </a:moveTo>
                <a:cubicBezTo>
                  <a:pt x="382" y="63"/>
                  <a:pt x="381" y="62"/>
                  <a:pt x="381" y="62"/>
                </a:cubicBezTo>
                <a:cubicBezTo>
                  <a:pt x="381" y="63"/>
                  <a:pt x="382" y="63"/>
                  <a:pt x="382" y="63"/>
                </a:cubicBezTo>
                <a:cubicBezTo>
                  <a:pt x="382" y="63"/>
                  <a:pt x="382" y="63"/>
                  <a:pt x="382" y="63"/>
                </a:cubicBezTo>
                <a:close/>
                <a:moveTo>
                  <a:pt x="384" y="68"/>
                </a:moveTo>
                <a:cubicBezTo>
                  <a:pt x="384" y="68"/>
                  <a:pt x="385" y="68"/>
                  <a:pt x="385" y="68"/>
                </a:cubicBezTo>
                <a:cubicBezTo>
                  <a:pt x="385" y="68"/>
                  <a:pt x="384" y="68"/>
                  <a:pt x="384" y="68"/>
                </a:cubicBezTo>
                <a:close/>
                <a:moveTo>
                  <a:pt x="369" y="38"/>
                </a:moveTo>
                <a:cubicBezTo>
                  <a:pt x="369" y="38"/>
                  <a:pt x="369" y="38"/>
                  <a:pt x="369" y="38"/>
                </a:cubicBezTo>
                <a:close/>
                <a:moveTo>
                  <a:pt x="375" y="49"/>
                </a:moveTo>
                <a:cubicBezTo>
                  <a:pt x="374" y="49"/>
                  <a:pt x="375" y="49"/>
                  <a:pt x="375" y="49"/>
                </a:cubicBezTo>
                <a:close/>
                <a:moveTo>
                  <a:pt x="382" y="65"/>
                </a:moveTo>
                <a:cubicBezTo>
                  <a:pt x="382" y="65"/>
                  <a:pt x="383" y="65"/>
                  <a:pt x="383" y="64"/>
                </a:cubicBezTo>
                <a:cubicBezTo>
                  <a:pt x="383" y="64"/>
                  <a:pt x="383" y="64"/>
                  <a:pt x="382" y="64"/>
                </a:cubicBezTo>
                <a:cubicBezTo>
                  <a:pt x="382" y="64"/>
                  <a:pt x="382" y="64"/>
                  <a:pt x="382" y="65"/>
                </a:cubicBezTo>
                <a:close/>
                <a:moveTo>
                  <a:pt x="385" y="70"/>
                </a:moveTo>
                <a:cubicBezTo>
                  <a:pt x="385" y="70"/>
                  <a:pt x="385" y="70"/>
                  <a:pt x="385" y="70"/>
                </a:cubicBezTo>
                <a:cubicBezTo>
                  <a:pt x="385" y="70"/>
                  <a:pt x="386" y="70"/>
                  <a:pt x="386" y="70"/>
                </a:cubicBezTo>
                <a:cubicBezTo>
                  <a:pt x="386" y="70"/>
                  <a:pt x="386" y="70"/>
                  <a:pt x="386" y="70"/>
                </a:cubicBezTo>
                <a:cubicBezTo>
                  <a:pt x="385" y="70"/>
                  <a:pt x="385" y="70"/>
                  <a:pt x="385" y="70"/>
                </a:cubicBezTo>
                <a:close/>
                <a:moveTo>
                  <a:pt x="366" y="36"/>
                </a:moveTo>
                <a:cubicBezTo>
                  <a:pt x="366" y="36"/>
                  <a:pt x="367" y="36"/>
                  <a:pt x="367" y="36"/>
                </a:cubicBezTo>
                <a:cubicBezTo>
                  <a:pt x="367" y="36"/>
                  <a:pt x="366" y="36"/>
                  <a:pt x="366" y="36"/>
                </a:cubicBezTo>
                <a:close/>
                <a:moveTo>
                  <a:pt x="382" y="67"/>
                </a:moveTo>
                <a:cubicBezTo>
                  <a:pt x="382" y="68"/>
                  <a:pt x="382" y="68"/>
                  <a:pt x="382" y="68"/>
                </a:cubicBezTo>
                <a:cubicBezTo>
                  <a:pt x="383" y="68"/>
                  <a:pt x="383" y="68"/>
                  <a:pt x="383" y="68"/>
                </a:cubicBezTo>
                <a:cubicBezTo>
                  <a:pt x="383" y="67"/>
                  <a:pt x="383" y="67"/>
                  <a:pt x="382" y="67"/>
                </a:cubicBezTo>
                <a:close/>
                <a:moveTo>
                  <a:pt x="373" y="49"/>
                </a:moveTo>
                <a:cubicBezTo>
                  <a:pt x="373" y="49"/>
                  <a:pt x="373" y="49"/>
                  <a:pt x="373" y="49"/>
                </a:cubicBezTo>
                <a:close/>
                <a:moveTo>
                  <a:pt x="379" y="62"/>
                </a:moveTo>
                <a:cubicBezTo>
                  <a:pt x="380" y="62"/>
                  <a:pt x="380" y="63"/>
                  <a:pt x="379" y="63"/>
                </a:cubicBezTo>
                <a:cubicBezTo>
                  <a:pt x="379" y="63"/>
                  <a:pt x="380" y="63"/>
                  <a:pt x="380" y="63"/>
                </a:cubicBezTo>
                <a:cubicBezTo>
                  <a:pt x="380" y="62"/>
                  <a:pt x="380" y="62"/>
                  <a:pt x="379" y="62"/>
                </a:cubicBezTo>
                <a:close/>
                <a:moveTo>
                  <a:pt x="368" y="40"/>
                </a:moveTo>
                <a:cubicBezTo>
                  <a:pt x="367" y="40"/>
                  <a:pt x="368" y="40"/>
                  <a:pt x="368" y="40"/>
                </a:cubicBezTo>
                <a:close/>
                <a:moveTo>
                  <a:pt x="371" y="47"/>
                </a:moveTo>
                <a:cubicBezTo>
                  <a:pt x="371" y="47"/>
                  <a:pt x="372" y="47"/>
                  <a:pt x="371" y="47"/>
                </a:cubicBezTo>
                <a:close/>
                <a:moveTo>
                  <a:pt x="366" y="38"/>
                </a:moveTo>
                <a:cubicBezTo>
                  <a:pt x="366" y="39"/>
                  <a:pt x="366" y="39"/>
                  <a:pt x="367" y="38"/>
                </a:cubicBezTo>
                <a:cubicBezTo>
                  <a:pt x="367" y="38"/>
                  <a:pt x="367" y="38"/>
                  <a:pt x="367" y="38"/>
                </a:cubicBezTo>
                <a:cubicBezTo>
                  <a:pt x="366" y="38"/>
                  <a:pt x="366" y="38"/>
                  <a:pt x="366" y="38"/>
                </a:cubicBezTo>
                <a:close/>
                <a:moveTo>
                  <a:pt x="364" y="36"/>
                </a:moveTo>
                <a:cubicBezTo>
                  <a:pt x="364" y="37"/>
                  <a:pt x="365" y="36"/>
                  <a:pt x="366" y="36"/>
                </a:cubicBezTo>
                <a:cubicBezTo>
                  <a:pt x="365" y="36"/>
                  <a:pt x="364" y="36"/>
                  <a:pt x="364" y="36"/>
                </a:cubicBezTo>
                <a:close/>
                <a:moveTo>
                  <a:pt x="376" y="62"/>
                </a:moveTo>
                <a:cubicBezTo>
                  <a:pt x="376" y="62"/>
                  <a:pt x="374" y="61"/>
                  <a:pt x="374" y="61"/>
                </a:cubicBezTo>
                <a:cubicBezTo>
                  <a:pt x="374" y="62"/>
                  <a:pt x="375" y="62"/>
                  <a:pt x="375" y="63"/>
                </a:cubicBezTo>
                <a:cubicBezTo>
                  <a:pt x="374" y="63"/>
                  <a:pt x="374" y="63"/>
                  <a:pt x="373" y="63"/>
                </a:cubicBezTo>
                <a:cubicBezTo>
                  <a:pt x="374" y="64"/>
                  <a:pt x="376" y="62"/>
                  <a:pt x="377" y="62"/>
                </a:cubicBezTo>
                <a:cubicBezTo>
                  <a:pt x="377" y="63"/>
                  <a:pt x="377" y="63"/>
                  <a:pt x="377" y="63"/>
                </a:cubicBezTo>
                <a:cubicBezTo>
                  <a:pt x="378" y="62"/>
                  <a:pt x="378" y="61"/>
                  <a:pt x="378" y="60"/>
                </a:cubicBezTo>
                <a:cubicBezTo>
                  <a:pt x="378" y="61"/>
                  <a:pt x="377" y="61"/>
                  <a:pt x="376" y="62"/>
                </a:cubicBezTo>
                <a:close/>
                <a:moveTo>
                  <a:pt x="381" y="66"/>
                </a:moveTo>
                <a:cubicBezTo>
                  <a:pt x="381" y="66"/>
                  <a:pt x="382" y="66"/>
                  <a:pt x="381" y="66"/>
                </a:cubicBezTo>
                <a:cubicBezTo>
                  <a:pt x="381" y="66"/>
                  <a:pt x="381" y="66"/>
                  <a:pt x="381" y="66"/>
                </a:cubicBezTo>
                <a:close/>
                <a:moveTo>
                  <a:pt x="363" y="39"/>
                </a:moveTo>
                <a:cubicBezTo>
                  <a:pt x="364" y="38"/>
                  <a:pt x="364" y="39"/>
                  <a:pt x="365" y="39"/>
                </a:cubicBezTo>
                <a:cubicBezTo>
                  <a:pt x="365" y="39"/>
                  <a:pt x="365" y="38"/>
                  <a:pt x="365" y="38"/>
                </a:cubicBezTo>
                <a:cubicBezTo>
                  <a:pt x="365" y="38"/>
                  <a:pt x="365" y="38"/>
                  <a:pt x="365" y="37"/>
                </a:cubicBezTo>
                <a:cubicBezTo>
                  <a:pt x="364" y="38"/>
                  <a:pt x="363" y="38"/>
                  <a:pt x="363" y="39"/>
                </a:cubicBezTo>
                <a:close/>
                <a:moveTo>
                  <a:pt x="382" y="72"/>
                </a:moveTo>
                <a:cubicBezTo>
                  <a:pt x="382" y="72"/>
                  <a:pt x="382" y="72"/>
                  <a:pt x="382" y="72"/>
                </a:cubicBezTo>
                <a:cubicBezTo>
                  <a:pt x="383" y="72"/>
                  <a:pt x="383" y="72"/>
                  <a:pt x="383" y="72"/>
                </a:cubicBezTo>
                <a:cubicBezTo>
                  <a:pt x="383" y="72"/>
                  <a:pt x="382" y="72"/>
                  <a:pt x="382" y="72"/>
                </a:cubicBezTo>
                <a:close/>
                <a:moveTo>
                  <a:pt x="363" y="36"/>
                </a:moveTo>
                <a:cubicBezTo>
                  <a:pt x="363" y="36"/>
                  <a:pt x="364" y="36"/>
                  <a:pt x="363" y="36"/>
                </a:cubicBezTo>
                <a:close/>
                <a:moveTo>
                  <a:pt x="379" y="68"/>
                </a:moveTo>
                <a:cubicBezTo>
                  <a:pt x="379" y="68"/>
                  <a:pt x="380" y="69"/>
                  <a:pt x="380" y="68"/>
                </a:cubicBezTo>
                <a:cubicBezTo>
                  <a:pt x="380" y="68"/>
                  <a:pt x="379" y="68"/>
                  <a:pt x="379" y="68"/>
                </a:cubicBezTo>
                <a:close/>
                <a:moveTo>
                  <a:pt x="378" y="66"/>
                </a:moveTo>
                <a:cubicBezTo>
                  <a:pt x="378" y="65"/>
                  <a:pt x="377" y="65"/>
                  <a:pt x="376" y="65"/>
                </a:cubicBezTo>
                <a:cubicBezTo>
                  <a:pt x="376" y="64"/>
                  <a:pt x="374" y="63"/>
                  <a:pt x="374" y="65"/>
                </a:cubicBezTo>
                <a:cubicBezTo>
                  <a:pt x="375" y="65"/>
                  <a:pt x="376" y="65"/>
                  <a:pt x="376" y="65"/>
                </a:cubicBezTo>
                <a:cubicBezTo>
                  <a:pt x="375" y="66"/>
                  <a:pt x="374" y="66"/>
                  <a:pt x="374" y="67"/>
                </a:cubicBezTo>
                <a:cubicBezTo>
                  <a:pt x="375" y="68"/>
                  <a:pt x="373" y="67"/>
                  <a:pt x="373" y="68"/>
                </a:cubicBezTo>
                <a:cubicBezTo>
                  <a:pt x="374" y="68"/>
                  <a:pt x="374" y="68"/>
                  <a:pt x="375" y="68"/>
                </a:cubicBezTo>
                <a:cubicBezTo>
                  <a:pt x="375" y="67"/>
                  <a:pt x="375" y="66"/>
                  <a:pt x="376" y="66"/>
                </a:cubicBezTo>
                <a:cubicBezTo>
                  <a:pt x="377" y="66"/>
                  <a:pt x="378" y="67"/>
                  <a:pt x="379" y="66"/>
                </a:cubicBezTo>
                <a:cubicBezTo>
                  <a:pt x="378" y="66"/>
                  <a:pt x="378" y="66"/>
                  <a:pt x="378" y="66"/>
                </a:cubicBezTo>
                <a:close/>
                <a:moveTo>
                  <a:pt x="370" y="50"/>
                </a:moveTo>
                <a:cubicBezTo>
                  <a:pt x="370" y="50"/>
                  <a:pt x="370" y="50"/>
                  <a:pt x="370" y="50"/>
                </a:cubicBezTo>
                <a:cubicBezTo>
                  <a:pt x="369" y="50"/>
                  <a:pt x="370" y="51"/>
                  <a:pt x="370" y="50"/>
                </a:cubicBezTo>
                <a:close/>
                <a:moveTo>
                  <a:pt x="361" y="37"/>
                </a:moveTo>
                <a:cubicBezTo>
                  <a:pt x="362" y="37"/>
                  <a:pt x="362" y="37"/>
                  <a:pt x="362" y="36"/>
                </a:cubicBezTo>
                <a:cubicBezTo>
                  <a:pt x="362" y="36"/>
                  <a:pt x="361" y="36"/>
                  <a:pt x="361" y="37"/>
                </a:cubicBezTo>
                <a:close/>
                <a:moveTo>
                  <a:pt x="369" y="50"/>
                </a:moveTo>
                <a:cubicBezTo>
                  <a:pt x="369" y="49"/>
                  <a:pt x="369" y="50"/>
                  <a:pt x="369" y="50"/>
                </a:cubicBezTo>
                <a:close/>
                <a:moveTo>
                  <a:pt x="378" y="67"/>
                </a:moveTo>
                <a:cubicBezTo>
                  <a:pt x="378" y="67"/>
                  <a:pt x="379" y="67"/>
                  <a:pt x="378" y="67"/>
                </a:cubicBezTo>
                <a:close/>
                <a:moveTo>
                  <a:pt x="360" y="36"/>
                </a:moveTo>
                <a:cubicBezTo>
                  <a:pt x="361" y="36"/>
                  <a:pt x="361" y="36"/>
                  <a:pt x="361" y="36"/>
                </a:cubicBezTo>
                <a:cubicBezTo>
                  <a:pt x="361" y="36"/>
                  <a:pt x="361" y="36"/>
                  <a:pt x="361" y="35"/>
                </a:cubicBezTo>
                <a:cubicBezTo>
                  <a:pt x="361" y="35"/>
                  <a:pt x="360" y="35"/>
                  <a:pt x="360" y="36"/>
                </a:cubicBezTo>
                <a:close/>
                <a:moveTo>
                  <a:pt x="367" y="49"/>
                </a:moveTo>
                <a:cubicBezTo>
                  <a:pt x="368" y="49"/>
                  <a:pt x="368" y="49"/>
                  <a:pt x="368" y="49"/>
                </a:cubicBezTo>
                <a:cubicBezTo>
                  <a:pt x="368" y="49"/>
                  <a:pt x="367" y="49"/>
                  <a:pt x="367" y="49"/>
                </a:cubicBezTo>
                <a:close/>
                <a:moveTo>
                  <a:pt x="362" y="38"/>
                </a:moveTo>
                <a:cubicBezTo>
                  <a:pt x="362" y="38"/>
                  <a:pt x="362" y="38"/>
                  <a:pt x="362" y="38"/>
                </a:cubicBezTo>
                <a:cubicBezTo>
                  <a:pt x="362" y="39"/>
                  <a:pt x="362" y="38"/>
                  <a:pt x="362" y="38"/>
                </a:cubicBezTo>
                <a:cubicBezTo>
                  <a:pt x="362" y="38"/>
                  <a:pt x="362" y="38"/>
                  <a:pt x="362" y="38"/>
                </a:cubicBezTo>
                <a:close/>
                <a:moveTo>
                  <a:pt x="362" y="39"/>
                </a:moveTo>
                <a:cubicBezTo>
                  <a:pt x="362" y="39"/>
                  <a:pt x="363" y="39"/>
                  <a:pt x="362" y="39"/>
                </a:cubicBezTo>
                <a:close/>
                <a:moveTo>
                  <a:pt x="367" y="48"/>
                </a:moveTo>
                <a:cubicBezTo>
                  <a:pt x="367" y="48"/>
                  <a:pt x="368" y="48"/>
                  <a:pt x="367" y="48"/>
                </a:cubicBezTo>
                <a:close/>
                <a:moveTo>
                  <a:pt x="379" y="72"/>
                </a:moveTo>
                <a:cubicBezTo>
                  <a:pt x="378" y="72"/>
                  <a:pt x="378" y="72"/>
                  <a:pt x="378" y="72"/>
                </a:cubicBezTo>
                <a:cubicBezTo>
                  <a:pt x="378" y="73"/>
                  <a:pt x="380" y="73"/>
                  <a:pt x="380" y="72"/>
                </a:cubicBezTo>
                <a:cubicBezTo>
                  <a:pt x="380" y="72"/>
                  <a:pt x="379" y="72"/>
                  <a:pt x="379" y="72"/>
                </a:cubicBezTo>
                <a:close/>
                <a:moveTo>
                  <a:pt x="378" y="68"/>
                </a:moveTo>
                <a:cubicBezTo>
                  <a:pt x="378" y="68"/>
                  <a:pt x="378" y="68"/>
                  <a:pt x="378" y="69"/>
                </a:cubicBezTo>
                <a:cubicBezTo>
                  <a:pt x="378" y="68"/>
                  <a:pt x="378" y="68"/>
                  <a:pt x="378" y="68"/>
                </a:cubicBezTo>
                <a:cubicBezTo>
                  <a:pt x="378" y="68"/>
                  <a:pt x="377" y="68"/>
                  <a:pt x="378" y="68"/>
                </a:cubicBezTo>
                <a:close/>
                <a:moveTo>
                  <a:pt x="375" y="68"/>
                </a:moveTo>
                <a:cubicBezTo>
                  <a:pt x="376" y="68"/>
                  <a:pt x="376" y="68"/>
                  <a:pt x="377" y="68"/>
                </a:cubicBezTo>
                <a:cubicBezTo>
                  <a:pt x="377" y="69"/>
                  <a:pt x="376" y="69"/>
                  <a:pt x="376" y="69"/>
                </a:cubicBezTo>
                <a:cubicBezTo>
                  <a:pt x="378" y="68"/>
                  <a:pt x="376" y="67"/>
                  <a:pt x="375" y="68"/>
                </a:cubicBezTo>
                <a:close/>
                <a:moveTo>
                  <a:pt x="357" y="36"/>
                </a:moveTo>
                <a:cubicBezTo>
                  <a:pt x="357" y="36"/>
                  <a:pt x="357" y="36"/>
                  <a:pt x="357" y="37"/>
                </a:cubicBezTo>
                <a:cubicBezTo>
                  <a:pt x="358" y="37"/>
                  <a:pt x="359" y="37"/>
                  <a:pt x="359" y="36"/>
                </a:cubicBezTo>
                <a:cubicBezTo>
                  <a:pt x="359" y="36"/>
                  <a:pt x="359" y="36"/>
                  <a:pt x="359" y="36"/>
                </a:cubicBezTo>
                <a:cubicBezTo>
                  <a:pt x="358" y="36"/>
                  <a:pt x="358" y="36"/>
                  <a:pt x="357" y="36"/>
                </a:cubicBezTo>
                <a:close/>
                <a:moveTo>
                  <a:pt x="371" y="58"/>
                </a:moveTo>
                <a:cubicBezTo>
                  <a:pt x="371" y="58"/>
                  <a:pt x="371" y="58"/>
                  <a:pt x="371" y="58"/>
                </a:cubicBezTo>
                <a:cubicBezTo>
                  <a:pt x="371" y="58"/>
                  <a:pt x="371" y="58"/>
                  <a:pt x="371" y="58"/>
                </a:cubicBezTo>
                <a:close/>
                <a:moveTo>
                  <a:pt x="360" y="38"/>
                </a:moveTo>
                <a:cubicBezTo>
                  <a:pt x="360" y="38"/>
                  <a:pt x="360" y="38"/>
                  <a:pt x="360" y="39"/>
                </a:cubicBezTo>
                <a:cubicBezTo>
                  <a:pt x="360" y="38"/>
                  <a:pt x="360" y="38"/>
                  <a:pt x="360" y="38"/>
                </a:cubicBezTo>
                <a:cubicBezTo>
                  <a:pt x="360" y="38"/>
                  <a:pt x="360" y="38"/>
                  <a:pt x="360" y="38"/>
                </a:cubicBezTo>
                <a:cubicBezTo>
                  <a:pt x="360" y="38"/>
                  <a:pt x="360" y="38"/>
                  <a:pt x="360" y="38"/>
                </a:cubicBezTo>
                <a:close/>
                <a:moveTo>
                  <a:pt x="361" y="49"/>
                </a:moveTo>
                <a:cubicBezTo>
                  <a:pt x="361" y="50"/>
                  <a:pt x="361" y="50"/>
                  <a:pt x="361" y="50"/>
                </a:cubicBezTo>
                <a:cubicBezTo>
                  <a:pt x="362" y="50"/>
                  <a:pt x="362" y="51"/>
                  <a:pt x="363" y="51"/>
                </a:cubicBezTo>
                <a:cubicBezTo>
                  <a:pt x="364" y="50"/>
                  <a:pt x="365" y="50"/>
                  <a:pt x="365" y="50"/>
                </a:cubicBezTo>
                <a:cubicBezTo>
                  <a:pt x="366" y="50"/>
                  <a:pt x="366" y="50"/>
                  <a:pt x="367" y="50"/>
                </a:cubicBezTo>
                <a:cubicBezTo>
                  <a:pt x="366" y="47"/>
                  <a:pt x="363" y="50"/>
                  <a:pt x="361" y="49"/>
                </a:cubicBezTo>
                <a:close/>
                <a:moveTo>
                  <a:pt x="372" y="61"/>
                </a:moveTo>
                <a:cubicBezTo>
                  <a:pt x="372" y="62"/>
                  <a:pt x="372" y="62"/>
                  <a:pt x="372" y="62"/>
                </a:cubicBezTo>
                <a:cubicBezTo>
                  <a:pt x="373" y="62"/>
                  <a:pt x="372" y="61"/>
                  <a:pt x="372" y="61"/>
                </a:cubicBezTo>
                <a:close/>
                <a:moveTo>
                  <a:pt x="359" y="38"/>
                </a:moveTo>
                <a:cubicBezTo>
                  <a:pt x="359" y="39"/>
                  <a:pt x="359" y="39"/>
                  <a:pt x="360" y="39"/>
                </a:cubicBezTo>
                <a:cubicBezTo>
                  <a:pt x="360" y="38"/>
                  <a:pt x="360" y="38"/>
                  <a:pt x="359" y="38"/>
                </a:cubicBezTo>
                <a:cubicBezTo>
                  <a:pt x="359" y="38"/>
                  <a:pt x="359" y="38"/>
                  <a:pt x="359" y="38"/>
                </a:cubicBezTo>
                <a:close/>
                <a:moveTo>
                  <a:pt x="369" y="64"/>
                </a:moveTo>
                <a:cubicBezTo>
                  <a:pt x="370" y="66"/>
                  <a:pt x="372" y="64"/>
                  <a:pt x="373" y="65"/>
                </a:cubicBezTo>
                <a:cubicBezTo>
                  <a:pt x="373" y="65"/>
                  <a:pt x="373" y="65"/>
                  <a:pt x="373" y="64"/>
                </a:cubicBezTo>
                <a:cubicBezTo>
                  <a:pt x="372" y="65"/>
                  <a:pt x="371" y="64"/>
                  <a:pt x="369" y="64"/>
                </a:cubicBezTo>
                <a:close/>
                <a:moveTo>
                  <a:pt x="358" y="38"/>
                </a:moveTo>
                <a:cubicBezTo>
                  <a:pt x="358" y="38"/>
                  <a:pt x="358" y="39"/>
                  <a:pt x="358" y="38"/>
                </a:cubicBezTo>
                <a:close/>
                <a:moveTo>
                  <a:pt x="376" y="72"/>
                </a:moveTo>
                <a:cubicBezTo>
                  <a:pt x="376" y="73"/>
                  <a:pt x="377" y="72"/>
                  <a:pt x="376" y="72"/>
                </a:cubicBezTo>
                <a:cubicBezTo>
                  <a:pt x="376" y="72"/>
                  <a:pt x="376" y="72"/>
                  <a:pt x="376" y="72"/>
                </a:cubicBezTo>
                <a:close/>
                <a:moveTo>
                  <a:pt x="373" y="66"/>
                </a:moveTo>
                <a:cubicBezTo>
                  <a:pt x="373" y="66"/>
                  <a:pt x="373" y="66"/>
                  <a:pt x="373" y="66"/>
                </a:cubicBezTo>
                <a:close/>
                <a:moveTo>
                  <a:pt x="373" y="66"/>
                </a:moveTo>
                <a:cubicBezTo>
                  <a:pt x="373" y="67"/>
                  <a:pt x="374" y="66"/>
                  <a:pt x="373" y="66"/>
                </a:cubicBezTo>
                <a:close/>
                <a:moveTo>
                  <a:pt x="359" y="40"/>
                </a:moveTo>
                <a:cubicBezTo>
                  <a:pt x="358" y="41"/>
                  <a:pt x="359" y="40"/>
                  <a:pt x="359" y="40"/>
                </a:cubicBezTo>
                <a:close/>
                <a:moveTo>
                  <a:pt x="377" y="74"/>
                </a:moveTo>
                <a:cubicBezTo>
                  <a:pt x="376" y="74"/>
                  <a:pt x="377" y="75"/>
                  <a:pt x="377" y="74"/>
                </a:cubicBezTo>
                <a:close/>
                <a:moveTo>
                  <a:pt x="355" y="38"/>
                </a:moveTo>
                <a:cubicBezTo>
                  <a:pt x="355" y="39"/>
                  <a:pt x="358" y="40"/>
                  <a:pt x="358" y="39"/>
                </a:cubicBezTo>
                <a:cubicBezTo>
                  <a:pt x="357" y="38"/>
                  <a:pt x="356" y="38"/>
                  <a:pt x="355" y="38"/>
                </a:cubicBezTo>
                <a:close/>
                <a:moveTo>
                  <a:pt x="374" y="72"/>
                </a:moveTo>
                <a:cubicBezTo>
                  <a:pt x="374" y="73"/>
                  <a:pt x="376" y="73"/>
                  <a:pt x="376" y="72"/>
                </a:cubicBezTo>
                <a:cubicBezTo>
                  <a:pt x="375" y="72"/>
                  <a:pt x="375" y="72"/>
                  <a:pt x="374" y="72"/>
                </a:cubicBezTo>
                <a:close/>
                <a:moveTo>
                  <a:pt x="355" y="36"/>
                </a:moveTo>
                <a:cubicBezTo>
                  <a:pt x="354" y="37"/>
                  <a:pt x="354" y="36"/>
                  <a:pt x="353" y="36"/>
                </a:cubicBezTo>
                <a:cubicBezTo>
                  <a:pt x="353" y="36"/>
                  <a:pt x="353" y="37"/>
                  <a:pt x="353" y="37"/>
                </a:cubicBezTo>
                <a:cubicBezTo>
                  <a:pt x="354" y="37"/>
                  <a:pt x="355" y="37"/>
                  <a:pt x="356" y="37"/>
                </a:cubicBezTo>
                <a:cubicBezTo>
                  <a:pt x="356" y="37"/>
                  <a:pt x="356" y="37"/>
                  <a:pt x="356" y="36"/>
                </a:cubicBezTo>
                <a:cubicBezTo>
                  <a:pt x="356" y="36"/>
                  <a:pt x="355" y="37"/>
                  <a:pt x="355" y="36"/>
                </a:cubicBezTo>
                <a:close/>
                <a:moveTo>
                  <a:pt x="372" y="66"/>
                </a:moveTo>
                <a:cubicBezTo>
                  <a:pt x="371" y="67"/>
                  <a:pt x="372" y="66"/>
                  <a:pt x="372" y="66"/>
                </a:cubicBezTo>
                <a:close/>
                <a:moveTo>
                  <a:pt x="372" y="68"/>
                </a:moveTo>
                <a:cubicBezTo>
                  <a:pt x="372" y="68"/>
                  <a:pt x="372" y="68"/>
                  <a:pt x="372" y="68"/>
                </a:cubicBezTo>
                <a:cubicBezTo>
                  <a:pt x="373" y="68"/>
                  <a:pt x="373" y="68"/>
                  <a:pt x="373" y="68"/>
                </a:cubicBezTo>
                <a:cubicBezTo>
                  <a:pt x="373" y="68"/>
                  <a:pt x="373" y="68"/>
                  <a:pt x="373" y="68"/>
                </a:cubicBezTo>
                <a:cubicBezTo>
                  <a:pt x="373" y="68"/>
                  <a:pt x="372" y="68"/>
                  <a:pt x="372" y="68"/>
                </a:cubicBezTo>
                <a:close/>
                <a:moveTo>
                  <a:pt x="370" y="68"/>
                </a:moveTo>
                <a:cubicBezTo>
                  <a:pt x="371" y="69"/>
                  <a:pt x="371" y="68"/>
                  <a:pt x="372" y="68"/>
                </a:cubicBezTo>
                <a:cubicBezTo>
                  <a:pt x="371" y="68"/>
                  <a:pt x="371" y="68"/>
                  <a:pt x="370" y="68"/>
                </a:cubicBezTo>
                <a:close/>
                <a:moveTo>
                  <a:pt x="371" y="72"/>
                </a:moveTo>
                <a:cubicBezTo>
                  <a:pt x="372" y="72"/>
                  <a:pt x="373" y="73"/>
                  <a:pt x="374" y="73"/>
                </a:cubicBezTo>
                <a:cubicBezTo>
                  <a:pt x="374" y="72"/>
                  <a:pt x="372" y="72"/>
                  <a:pt x="371" y="72"/>
                </a:cubicBezTo>
                <a:close/>
                <a:moveTo>
                  <a:pt x="372" y="69"/>
                </a:moveTo>
                <a:cubicBezTo>
                  <a:pt x="371" y="69"/>
                  <a:pt x="372" y="69"/>
                  <a:pt x="372" y="69"/>
                </a:cubicBezTo>
                <a:close/>
                <a:moveTo>
                  <a:pt x="369" y="66"/>
                </a:moveTo>
                <a:cubicBezTo>
                  <a:pt x="369" y="66"/>
                  <a:pt x="369" y="67"/>
                  <a:pt x="369" y="67"/>
                </a:cubicBezTo>
                <a:cubicBezTo>
                  <a:pt x="370" y="67"/>
                  <a:pt x="370" y="67"/>
                  <a:pt x="370" y="66"/>
                </a:cubicBezTo>
                <a:cubicBezTo>
                  <a:pt x="370" y="66"/>
                  <a:pt x="370" y="66"/>
                  <a:pt x="369" y="66"/>
                </a:cubicBezTo>
                <a:close/>
                <a:moveTo>
                  <a:pt x="365" y="63"/>
                </a:moveTo>
                <a:cubicBezTo>
                  <a:pt x="366" y="63"/>
                  <a:pt x="368" y="64"/>
                  <a:pt x="368" y="63"/>
                </a:cubicBezTo>
                <a:cubicBezTo>
                  <a:pt x="367" y="63"/>
                  <a:pt x="366" y="62"/>
                  <a:pt x="365" y="63"/>
                </a:cubicBezTo>
                <a:close/>
                <a:moveTo>
                  <a:pt x="359" y="50"/>
                </a:moveTo>
                <a:cubicBezTo>
                  <a:pt x="360" y="51"/>
                  <a:pt x="361" y="51"/>
                  <a:pt x="361" y="50"/>
                </a:cubicBezTo>
                <a:cubicBezTo>
                  <a:pt x="360" y="50"/>
                  <a:pt x="360" y="50"/>
                  <a:pt x="359" y="50"/>
                </a:cubicBezTo>
                <a:close/>
                <a:moveTo>
                  <a:pt x="351" y="38"/>
                </a:moveTo>
                <a:cubicBezTo>
                  <a:pt x="351" y="38"/>
                  <a:pt x="351" y="38"/>
                  <a:pt x="351" y="38"/>
                </a:cubicBezTo>
                <a:cubicBezTo>
                  <a:pt x="351" y="38"/>
                  <a:pt x="350" y="38"/>
                  <a:pt x="350" y="39"/>
                </a:cubicBezTo>
                <a:cubicBezTo>
                  <a:pt x="349" y="38"/>
                  <a:pt x="349" y="39"/>
                  <a:pt x="348" y="39"/>
                </a:cubicBezTo>
                <a:cubicBezTo>
                  <a:pt x="348" y="38"/>
                  <a:pt x="348" y="38"/>
                  <a:pt x="348" y="38"/>
                </a:cubicBezTo>
                <a:cubicBezTo>
                  <a:pt x="348" y="38"/>
                  <a:pt x="347" y="38"/>
                  <a:pt x="347" y="39"/>
                </a:cubicBezTo>
                <a:cubicBezTo>
                  <a:pt x="349" y="40"/>
                  <a:pt x="351" y="40"/>
                  <a:pt x="353" y="39"/>
                </a:cubicBezTo>
                <a:cubicBezTo>
                  <a:pt x="352" y="40"/>
                  <a:pt x="354" y="40"/>
                  <a:pt x="355" y="39"/>
                </a:cubicBezTo>
                <a:cubicBezTo>
                  <a:pt x="354" y="39"/>
                  <a:pt x="354" y="38"/>
                  <a:pt x="354" y="38"/>
                </a:cubicBezTo>
                <a:cubicBezTo>
                  <a:pt x="353" y="38"/>
                  <a:pt x="352" y="38"/>
                  <a:pt x="351" y="38"/>
                </a:cubicBezTo>
                <a:close/>
                <a:moveTo>
                  <a:pt x="356" y="44"/>
                </a:moveTo>
                <a:cubicBezTo>
                  <a:pt x="357" y="45"/>
                  <a:pt x="357" y="45"/>
                  <a:pt x="357" y="45"/>
                </a:cubicBezTo>
                <a:cubicBezTo>
                  <a:pt x="357" y="44"/>
                  <a:pt x="357" y="44"/>
                  <a:pt x="357" y="44"/>
                </a:cubicBezTo>
                <a:cubicBezTo>
                  <a:pt x="357" y="44"/>
                  <a:pt x="357" y="44"/>
                  <a:pt x="356" y="44"/>
                </a:cubicBezTo>
                <a:close/>
                <a:moveTo>
                  <a:pt x="360" y="49"/>
                </a:moveTo>
                <a:cubicBezTo>
                  <a:pt x="360" y="50"/>
                  <a:pt x="360" y="50"/>
                  <a:pt x="360" y="50"/>
                </a:cubicBezTo>
                <a:cubicBezTo>
                  <a:pt x="360" y="50"/>
                  <a:pt x="360" y="50"/>
                  <a:pt x="360" y="50"/>
                </a:cubicBezTo>
                <a:cubicBezTo>
                  <a:pt x="360" y="50"/>
                  <a:pt x="360" y="49"/>
                  <a:pt x="360" y="49"/>
                </a:cubicBezTo>
                <a:cubicBezTo>
                  <a:pt x="360" y="49"/>
                  <a:pt x="360" y="49"/>
                  <a:pt x="360" y="49"/>
                </a:cubicBezTo>
                <a:close/>
                <a:moveTo>
                  <a:pt x="368" y="64"/>
                </a:moveTo>
                <a:cubicBezTo>
                  <a:pt x="367" y="64"/>
                  <a:pt x="369" y="65"/>
                  <a:pt x="368" y="64"/>
                </a:cubicBezTo>
                <a:close/>
                <a:moveTo>
                  <a:pt x="368" y="68"/>
                </a:moveTo>
                <a:cubicBezTo>
                  <a:pt x="368" y="69"/>
                  <a:pt x="369" y="69"/>
                  <a:pt x="369" y="68"/>
                </a:cubicBezTo>
                <a:cubicBezTo>
                  <a:pt x="369" y="68"/>
                  <a:pt x="368" y="68"/>
                  <a:pt x="368" y="68"/>
                </a:cubicBezTo>
                <a:close/>
                <a:moveTo>
                  <a:pt x="372" y="76"/>
                </a:moveTo>
                <a:cubicBezTo>
                  <a:pt x="373" y="76"/>
                  <a:pt x="372" y="76"/>
                  <a:pt x="373" y="76"/>
                </a:cubicBezTo>
                <a:cubicBezTo>
                  <a:pt x="373" y="75"/>
                  <a:pt x="373" y="75"/>
                  <a:pt x="373" y="75"/>
                </a:cubicBezTo>
                <a:cubicBezTo>
                  <a:pt x="372" y="75"/>
                  <a:pt x="372" y="76"/>
                  <a:pt x="372" y="76"/>
                </a:cubicBezTo>
                <a:close/>
                <a:moveTo>
                  <a:pt x="352" y="37"/>
                </a:moveTo>
                <a:cubicBezTo>
                  <a:pt x="352" y="36"/>
                  <a:pt x="351" y="37"/>
                  <a:pt x="351" y="37"/>
                </a:cubicBezTo>
                <a:cubicBezTo>
                  <a:pt x="351" y="37"/>
                  <a:pt x="352" y="37"/>
                  <a:pt x="352" y="37"/>
                </a:cubicBezTo>
                <a:close/>
                <a:moveTo>
                  <a:pt x="356" y="45"/>
                </a:moveTo>
                <a:cubicBezTo>
                  <a:pt x="356" y="44"/>
                  <a:pt x="355" y="44"/>
                  <a:pt x="356" y="45"/>
                </a:cubicBezTo>
                <a:close/>
                <a:moveTo>
                  <a:pt x="359" y="50"/>
                </a:moveTo>
                <a:cubicBezTo>
                  <a:pt x="359" y="50"/>
                  <a:pt x="358" y="49"/>
                  <a:pt x="358" y="49"/>
                </a:cubicBezTo>
                <a:cubicBezTo>
                  <a:pt x="358" y="49"/>
                  <a:pt x="359" y="50"/>
                  <a:pt x="359" y="50"/>
                </a:cubicBezTo>
                <a:close/>
                <a:moveTo>
                  <a:pt x="368" y="67"/>
                </a:moveTo>
                <a:cubicBezTo>
                  <a:pt x="368" y="67"/>
                  <a:pt x="368" y="67"/>
                  <a:pt x="368" y="67"/>
                </a:cubicBezTo>
                <a:cubicBezTo>
                  <a:pt x="367" y="67"/>
                  <a:pt x="368" y="67"/>
                  <a:pt x="368" y="67"/>
                </a:cubicBezTo>
                <a:close/>
                <a:moveTo>
                  <a:pt x="367" y="66"/>
                </a:moveTo>
                <a:cubicBezTo>
                  <a:pt x="367" y="66"/>
                  <a:pt x="367" y="67"/>
                  <a:pt x="367" y="67"/>
                </a:cubicBezTo>
                <a:cubicBezTo>
                  <a:pt x="367" y="67"/>
                  <a:pt x="367" y="67"/>
                  <a:pt x="367" y="66"/>
                </a:cubicBezTo>
                <a:cubicBezTo>
                  <a:pt x="367" y="66"/>
                  <a:pt x="367" y="66"/>
                  <a:pt x="367" y="66"/>
                </a:cubicBezTo>
                <a:close/>
                <a:moveTo>
                  <a:pt x="370" y="72"/>
                </a:moveTo>
                <a:cubicBezTo>
                  <a:pt x="370" y="72"/>
                  <a:pt x="370" y="72"/>
                  <a:pt x="370" y="73"/>
                </a:cubicBezTo>
                <a:cubicBezTo>
                  <a:pt x="370" y="72"/>
                  <a:pt x="370" y="72"/>
                  <a:pt x="370" y="72"/>
                </a:cubicBezTo>
                <a:cubicBezTo>
                  <a:pt x="370" y="72"/>
                  <a:pt x="370" y="72"/>
                  <a:pt x="370" y="72"/>
                </a:cubicBezTo>
                <a:close/>
                <a:moveTo>
                  <a:pt x="363" y="63"/>
                </a:moveTo>
                <a:cubicBezTo>
                  <a:pt x="364" y="63"/>
                  <a:pt x="364" y="63"/>
                  <a:pt x="364" y="63"/>
                </a:cubicBezTo>
                <a:cubicBezTo>
                  <a:pt x="364" y="63"/>
                  <a:pt x="365" y="63"/>
                  <a:pt x="365" y="63"/>
                </a:cubicBezTo>
                <a:cubicBezTo>
                  <a:pt x="364" y="63"/>
                  <a:pt x="364" y="62"/>
                  <a:pt x="363" y="63"/>
                </a:cubicBezTo>
                <a:close/>
                <a:moveTo>
                  <a:pt x="350" y="36"/>
                </a:moveTo>
                <a:cubicBezTo>
                  <a:pt x="349" y="36"/>
                  <a:pt x="349" y="36"/>
                  <a:pt x="349" y="36"/>
                </a:cubicBezTo>
                <a:cubicBezTo>
                  <a:pt x="349" y="37"/>
                  <a:pt x="350" y="37"/>
                  <a:pt x="351" y="37"/>
                </a:cubicBezTo>
                <a:cubicBezTo>
                  <a:pt x="350" y="36"/>
                  <a:pt x="350" y="37"/>
                  <a:pt x="350" y="36"/>
                </a:cubicBezTo>
                <a:close/>
                <a:moveTo>
                  <a:pt x="366" y="66"/>
                </a:moveTo>
                <a:cubicBezTo>
                  <a:pt x="365" y="66"/>
                  <a:pt x="366" y="66"/>
                  <a:pt x="366" y="66"/>
                </a:cubicBezTo>
                <a:close/>
                <a:moveTo>
                  <a:pt x="367" y="68"/>
                </a:moveTo>
                <a:cubicBezTo>
                  <a:pt x="367" y="69"/>
                  <a:pt x="368" y="68"/>
                  <a:pt x="367" y="68"/>
                </a:cubicBezTo>
                <a:cubicBezTo>
                  <a:pt x="367" y="68"/>
                  <a:pt x="366" y="68"/>
                  <a:pt x="367" y="68"/>
                </a:cubicBezTo>
                <a:close/>
                <a:moveTo>
                  <a:pt x="357" y="51"/>
                </a:moveTo>
                <a:cubicBezTo>
                  <a:pt x="357" y="51"/>
                  <a:pt x="358" y="51"/>
                  <a:pt x="357" y="50"/>
                </a:cubicBezTo>
                <a:cubicBezTo>
                  <a:pt x="357" y="50"/>
                  <a:pt x="357" y="50"/>
                  <a:pt x="357" y="51"/>
                </a:cubicBezTo>
                <a:close/>
                <a:moveTo>
                  <a:pt x="366" y="72"/>
                </a:moveTo>
                <a:cubicBezTo>
                  <a:pt x="365" y="72"/>
                  <a:pt x="364" y="72"/>
                  <a:pt x="363" y="72"/>
                </a:cubicBezTo>
                <a:cubicBezTo>
                  <a:pt x="362" y="71"/>
                  <a:pt x="361" y="72"/>
                  <a:pt x="361" y="73"/>
                </a:cubicBezTo>
                <a:cubicBezTo>
                  <a:pt x="362" y="73"/>
                  <a:pt x="364" y="72"/>
                  <a:pt x="364" y="73"/>
                </a:cubicBezTo>
                <a:cubicBezTo>
                  <a:pt x="366" y="72"/>
                  <a:pt x="366" y="72"/>
                  <a:pt x="367" y="73"/>
                </a:cubicBezTo>
                <a:cubicBezTo>
                  <a:pt x="367" y="72"/>
                  <a:pt x="368" y="73"/>
                  <a:pt x="368" y="72"/>
                </a:cubicBezTo>
                <a:cubicBezTo>
                  <a:pt x="367" y="72"/>
                  <a:pt x="366" y="72"/>
                  <a:pt x="366" y="72"/>
                </a:cubicBezTo>
                <a:close/>
                <a:moveTo>
                  <a:pt x="352" y="45"/>
                </a:moveTo>
                <a:cubicBezTo>
                  <a:pt x="352" y="45"/>
                  <a:pt x="354" y="45"/>
                  <a:pt x="353" y="45"/>
                </a:cubicBezTo>
                <a:cubicBezTo>
                  <a:pt x="353" y="45"/>
                  <a:pt x="353" y="44"/>
                  <a:pt x="352" y="45"/>
                </a:cubicBezTo>
                <a:close/>
                <a:moveTo>
                  <a:pt x="366" y="69"/>
                </a:moveTo>
                <a:cubicBezTo>
                  <a:pt x="366" y="69"/>
                  <a:pt x="366" y="69"/>
                  <a:pt x="366" y="69"/>
                </a:cubicBezTo>
                <a:cubicBezTo>
                  <a:pt x="366" y="69"/>
                  <a:pt x="366" y="69"/>
                  <a:pt x="366" y="69"/>
                </a:cubicBezTo>
                <a:close/>
                <a:moveTo>
                  <a:pt x="365" y="68"/>
                </a:moveTo>
                <a:cubicBezTo>
                  <a:pt x="366" y="68"/>
                  <a:pt x="366" y="69"/>
                  <a:pt x="366" y="69"/>
                </a:cubicBezTo>
                <a:cubicBezTo>
                  <a:pt x="366" y="69"/>
                  <a:pt x="366" y="68"/>
                  <a:pt x="366" y="68"/>
                </a:cubicBezTo>
                <a:cubicBezTo>
                  <a:pt x="366" y="68"/>
                  <a:pt x="366" y="68"/>
                  <a:pt x="365" y="68"/>
                </a:cubicBezTo>
                <a:close/>
                <a:moveTo>
                  <a:pt x="355" y="50"/>
                </a:moveTo>
                <a:cubicBezTo>
                  <a:pt x="354" y="50"/>
                  <a:pt x="353" y="50"/>
                  <a:pt x="353" y="51"/>
                </a:cubicBezTo>
                <a:cubicBezTo>
                  <a:pt x="353" y="51"/>
                  <a:pt x="354" y="51"/>
                  <a:pt x="354" y="51"/>
                </a:cubicBezTo>
                <a:cubicBezTo>
                  <a:pt x="355" y="51"/>
                  <a:pt x="355" y="51"/>
                  <a:pt x="356" y="51"/>
                </a:cubicBezTo>
                <a:cubicBezTo>
                  <a:pt x="356" y="50"/>
                  <a:pt x="356" y="50"/>
                  <a:pt x="356" y="50"/>
                </a:cubicBezTo>
                <a:cubicBezTo>
                  <a:pt x="355" y="50"/>
                  <a:pt x="355" y="50"/>
                  <a:pt x="355" y="50"/>
                </a:cubicBezTo>
                <a:close/>
                <a:moveTo>
                  <a:pt x="347" y="37"/>
                </a:moveTo>
                <a:cubicBezTo>
                  <a:pt x="348" y="37"/>
                  <a:pt x="348" y="37"/>
                  <a:pt x="348" y="37"/>
                </a:cubicBezTo>
                <a:cubicBezTo>
                  <a:pt x="348" y="37"/>
                  <a:pt x="348" y="37"/>
                  <a:pt x="348" y="36"/>
                </a:cubicBezTo>
                <a:cubicBezTo>
                  <a:pt x="348" y="37"/>
                  <a:pt x="348" y="37"/>
                  <a:pt x="347" y="37"/>
                </a:cubicBezTo>
                <a:close/>
                <a:moveTo>
                  <a:pt x="361" y="62"/>
                </a:moveTo>
                <a:cubicBezTo>
                  <a:pt x="361" y="62"/>
                  <a:pt x="361" y="62"/>
                  <a:pt x="361" y="62"/>
                </a:cubicBezTo>
                <a:cubicBezTo>
                  <a:pt x="361" y="62"/>
                  <a:pt x="361" y="62"/>
                  <a:pt x="361" y="62"/>
                </a:cubicBezTo>
                <a:close/>
                <a:moveTo>
                  <a:pt x="369" y="76"/>
                </a:moveTo>
                <a:cubicBezTo>
                  <a:pt x="369" y="76"/>
                  <a:pt x="369" y="76"/>
                  <a:pt x="369" y="76"/>
                </a:cubicBezTo>
                <a:close/>
                <a:moveTo>
                  <a:pt x="362" y="63"/>
                </a:moveTo>
                <a:cubicBezTo>
                  <a:pt x="362" y="63"/>
                  <a:pt x="362" y="63"/>
                  <a:pt x="361" y="63"/>
                </a:cubicBezTo>
                <a:cubicBezTo>
                  <a:pt x="362" y="63"/>
                  <a:pt x="361" y="63"/>
                  <a:pt x="362" y="63"/>
                </a:cubicBezTo>
                <a:close/>
                <a:moveTo>
                  <a:pt x="364" y="68"/>
                </a:moveTo>
                <a:cubicBezTo>
                  <a:pt x="364" y="69"/>
                  <a:pt x="364" y="69"/>
                  <a:pt x="365" y="69"/>
                </a:cubicBezTo>
                <a:cubicBezTo>
                  <a:pt x="364" y="68"/>
                  <a:pt x="364" y="68"/>
                  <a:pt x="364" y="68"/>
                </a:cubicBezTo>
                <a:cubicBezTo>
                  <a:pt x="364" y="68"/>
                  <a:pt x="364" y="68"/>
                  <a:pt x="364" y="68"/>
                </a:cubicBezTo>
                <a:close/>
                <a:moveTo>
                  <a:pt x="362" y="66"/>
                </a:moveTo>
                <a:cubicBezTo>
                  <a:pt x="362" y="67"/>
                  <a:pt x="363" y="67"/>
                  <a:pt x="363" y="67"/>
                </a:cubicBezTo>
                <a:cubicBezTo>
                  <a:pt x="363" y="66"/>
                  <a:pt x="363" y="66"/>
                  <a:pt x="362" y="66"/>
                </a:cubicBezTo>
                <a:close/>
                <a:moveTo>
                  <a:pt x="346" y="36"/>
                </a:moveTo>
                <a:cubicBezTo>
                  <a:pt x="346" y="36"/>
                  <a:pt x="346" y="36"/>
                  <a:pt x="346" y="37"/>
                </a:cubicBezTo>
                <a:cubicBezTo>
                  <a:pt x="346" y="36"/>
                  <a:pt x="347" y="36"/>
                  <a:pt x="347" y="36"/>
                </a:cubicBezTo>
                <a:cubicBezTo>
                  <a:pt x="347" y="36"/>
                  <a:pt x="347" y="36"/>
                  <a:pt x="346" y="36"/>
                </a:cubicBezTo>
                <a:cubicBezTo>
                  <a:pt x="346" y="36"/>
                  <a:pt x="346" y="36"/>
                  <a:pt x="346" y="36"/>
                </a:cubicBezTo>
                <a:close/>
                <a:moveTo>
                  <a:pt x="364" y="70"/>
                </a:moveTo>
                <a:cubicBezTo>
                  <a:pt x="364" y="70"/>
                  <a:pt x="365" y="70"/>
                  <a:pt x="364" y="70"/>
                </a:cubicBezTo>
                <a:close/>
                <a:moveTo>
                  <a:pt x="364" y="70"/>
                </a:moveTo>
                <a:cubicBezTo>
                  <a:pt x="364" y="70"/>
                  <a:pt x="364" y="70"/>
                  <a:pt x="364" y="71"/>
                </a:cubicBezTo>
                <a:cubicBezTo>
                  <a:pt x="364" y="71"/>
                  <a:pt x="364" y="71"/>
                  <a:pt x="364" y="70"/>
                </a:cubicBezTo>
                <a:cubicBezTo>
                  <a:pt x="364" y="70"/>
                  <a:pt x="364" y="70"/>
                  <a:pt x="364" y="70"/>
                </a:cubicBezTo>
                <a:cubicBezTo>
                  <a:pt x="364" y="70"/>
                  <a:pt x="364" y="70"/>
                  <a:pt x="364" y="70"/>
                </a:cubicBezTo>
                <a:close/>
                <a:moveTo>
                  <a:pt x="344" y="37"/>
                </a:moveTo>
                <a:cubicBezTo>
                  <a:pt x="344" y="37"/>
                  <a:pt x="346" y="38"/>
                  <a:pt x="346" y="37"/>
                </a:cubicBezTo>
                <a:cubicBezTo>
                  <a:pt x="345" y="37"/>
                  <a:pt x="345" y="36"/>
                  <a:pt x="344" y="37"/>
                </a:cubicBezTo>
                <a:close/>
                <a:moveTo>
                  <a:pt x="352" y="50"/>
                </a:moveTo>
                <a:cubicBezTo>
                  <a:pt x="352" y="51"/>
                  <a:pt x="353" y="51"/>
                  <a:pt x="352" y="50"/>
                </a:cubicBezTo>
                <a:cubicBezTo>
                  <a:pt x="352" y="50"/>
                  <a:pt x="352" y="50"/>
                  <a:pt x="352" y="50"/>
                </a:cubicBezTo>
                <a:close/>
                <a:moveTo>
                  <a:pt x="359" y="63"/>
                </a:moveTo>
                <a:cubicBezTo>
                  <a:pt x="359" y="63"/>
                  <a:pt x="359" y="63"/>
                  <a:pt x="359" y="63"/>
                </a:cubicBezTo>
                <a:cubicBezTo>
                  <a:pt x="358" y="63"/>
                  <a:pt x="359" y="64"/>
                  <a:pt x="359" y="63"/>
                </a:cubicBezTo>
                <a:close/>
                <a:moveTo>
                  <a:pt x="365" y="75"/>
                </a:moveTo>
                <a:cubicBezTo>
                  <a:pt x="365" y="75"/>
                  <a:pt x="365" y="74"/>
                  <a:pt x="365" y="74"/>
                </a:cubicBezTo>
                <a:cubicBezTo>
                  <a:pt x="365" y="75"/>
                  <a:pt x="365" y="75"/>
                  <a:pt x="365" y="75"/>
                </a:cubicBezTo>
                <a:close/>
                <a:moveTo>
                  <a:pt x="359" y="69"/>
                </a:moveTo>
                <a:cubicBezTo>
                  <a:pt x="359" y="69"/>
                  <a:pt x="359" y="69"/>
                  <a:pt x="359" y="69"/>
                </a:cubicBezTo>
                <a:cubicBezTo>
                  <a:pt x="359" y="70"/>
                  <a:pt x="359" y="70"/>
                  <a:pt x="359" y="70"/>
                </a:cubicBezTo>
                <a:cubicBezTo>
                  <a:pt x="360" y="69"/>
                  <a:pt x="360" y="69"/>
                  <a:pt x="361" y="69"/>
                </a:cubicBezTo>
                <a:cubicBezTo>
                  <a:pt x="361" y="69"/>
                  <a:pt x="361" y="68"/>
                  <a:pt x="361" y="68"/>
                </a:cubicBezTo>
                <a:cubicBezTo>
                  <a:pt x="360" y="68"/>
                  <a:pt x="360" y="68"/>
                  <a:pt x="359" y="69"/>
                </a:cubicBezTo>
                <a:close/>
                <a:moveTo>
                  <a:pt x="360" y="67"/>
                </a:moveTo>
                <a:cubicBezTo>
                  <a:pt x="360" y="67"/>
                  <a:pt x="361" y="67"/>
                  <a:pt x="360" y="67"/>
                </a:cubicBezTo>
                <a:close/>
                <a:moveTo>
                  <a:pt x="350" y="49"/>
                </a:moveTo>
                <a:cubicBezTo>
                  <a:pt x="350" y="49"/>
                  <a:pt x="351" y="48"/>
                  <a:pt x="350" y="49"/>
                </a:cubicBezTo>
                <a:close/>
                <a:moveTo>
                  <a:pt x="341" y="37"/>
                </a:moveTo>
                <a:cubicBezTo>
                  <a:pt x="341" y="38"/>
                  <a:pt x="342" y="37"/>
                  <a:pt x="343" y="38"/>
                </a:cubicBezTo>
                <a:cubicBezTo>
                  <a:pt x="343" y="37"/>
                  <a:pt x="343" y="37"/>
                  <a:pt x="344" y="37"/>
                </a:cubicBezTo>
                <a:cubicBezTo>
                  <a:pt x="344" y="37"/>
                  <a:pt x="344" y="37"/>
                  <a:pt x="343" y="36"/>
                </a:cubicBezTo>
                <a:cubicBezTo>
                  <a:pt x="343" y="37"/>
                  <a:pt x="341" y="36"/>
                  <a:pt x="341" y="37"/>
                </a:cubicBezTo>
                <a:close/>
                <a:moveTo>
                  <a:pt x="364" y="76"/>
                </a:moveTo>
                <a:cubicBezTo>
                  <a:pt x="364" y="75"/>
                  <a:pt x="364" y="75"/>
                  <a:pt x="364" y="76"/>
                </a:cubicBezTo>
                <a:close/>
                <a:moveTo>
                  <a:pt x="343" y="38"/>
                </a:moveTo>
                <a:cubicBezTo>
                  <a:pt x="343" y="38"/>
                  <a:pt x="343" y="38"/>
                  <a:pt x="343" y="39"/>
                </a:cubicBezTo>
                <a:cubicBezTo>
                  <a:pt x="344" y="38"/>
                  <a:pt x="343" y="39"/>
                  <a:pt x="344" y="40"/>
                </a:cubicBezTo>
                <a:cubicBezTo>
                  <a:pt x="344" y="40"/>
                  <a:pt x="344" y="40"/>
                  <a:pt x="344" y="40"/>
                </a:cubicBezTo>
                <a:cubicBezTo>
                  <a:pt x="344" y="39"/>
                  <a:pt x="345" y="39"/>
                  <a:pt x="345" y="39"/>
                </a:cubicBezTo>
                <a:cubicBezTo>
                  <a:pt x="344" y="39"/>
                  <a:pt x="344" y="38"/>
                  <a:pt x="343" y="38"/>
                </a:cubicBezTo>
                <a:close/>
                <a:moveTo>
                  <a:pt x="359" y="67"/>
                </a:moveTo>
                <a:cubicBezTo>
                  <a:pt x="359" y="67"/>
                  <a:pt x="360" y="67"/>
                  <a:pt x="359" y="66"/>
                </a:cubicBezTo>
                <a:cubicBezTo>
                  <a:pt x="359" y="66"/>
                  <a:pt x="358" y="67"/>
                  <a:pt x="359" y="67"/>
                </a:cubicBezTo>
                <a:close/>
                <a:moveTo>
                  <a:pt x="350" y="51"/>
                </a:moveTo>
                <a:cubicBezTo>
                  <a:pt x="350" y="51"/>
                  <a:pt x="350" y="50"/>
                  <a:pt x="350" y="50"/>
                </a:cubicBezTo>
                <a:cubicBezTo>
                  <a:pt x="350" y="50"/>
                  <a:pt x="349" y="50"/>
                  <a:pt x="350" y="51"/>
                </a:cubicBezTo>
                <a:close/>
                <a:moveTo>
                  <a:pt x="362" y="75"/>
                </a:moveTo>
                <a:cubicBezTo>
                  <a:pt x="362" y="75"/>
                  <a:pt x="363" y="75"/>
                  <a:pt x="363" y="75"/>
                </a:cubicBezTo>
                <a:cubicBezTo>
                  <a:pt x="363" y="75"/>
                  <a:pt x="362" y="75"/>
                  <a:pt x="362" y="75"/>
                </a:cubicBezTo>
                <a:close/>
                <a:moveTo>
                  <a:pt x="356" y="65"/>
                </a:moveTo>
                <a:cubicBezTo>
                  <a:pt x="357" y="65"/>
                  <a:pt x="357" y="65"/>
                  <a:pt x="357" y="65"/>
                </a:cubicBezTo>
                <a:cubicBezTo>
                  <a:pt x="357" y="65"/>
                  <a:pt x="356" y="65"/>
                  <a:pt x="356" y="65"/>
                </a:cubicBezTo>
                <a:close/>
                <a:moveTo>
                  <a:pt x="342" y="39"/>
                </a:moveTo>
                <a:cubicBezTo>
                  <a:pt x="342" y="39"/>
                  <a:pt x="342" y="39"/>
                  <a:pt x="342" y="39"/>
                </a:cubicBezTo>
                <a:close/>
                <a:moveTo>
                  <a:pt x="356" y="65"/>
                </a:moveTo>
                <a:cubicBezTo>
                  <a:pt x="355" y="65"/>
                  <a:pt x="354" y="65"/>
                  <a:pt x="354" y="65"/>
                </a:cubicBezTo>
                <a:cubicBezTo>
                  <a:pt x="354" y="65"/>
                  <a:pt x="356" y="65"/>
                  <a:pt x="356" y="65"/>
                </a:cubicBezTo>
                <a:close/>
                <a:moveTo>
                  <a:pt x="357" y="67"/>
                </a:moveTo>
                <a:cubicBezTo>
                  <a:pt x="357" y="67"/>
                  <a:pt x="358" y="67"/>
                  <a:pt x="357" y="67"/>
                </a:cubicBezTo>
                <a:cubicBezTo>
                  <a:pt x="357" y="67"/>
                  <a:pt x="357" y="67"/>
                  <a:pt x="357" y="67"/>
                </a:cubicBezTo>
                <a:close/>
                <a:moveTo>
                  <a:pt x="345" y="45"/>
                </a:moveTo>
                <a:cubicBezTo>
                  <a:pt x="345" y="46"/>
                  <a:pt x="346" y="45"/>
                  <a:pt x="345" y="45"/>
                </a:cubicBezTo>
                <a:close/>
                <a:moveTo>
                  <a:pt x="340" y="39"/>
                </a:moveTo>
                <a:cubicBezTo>
                  <a:pt x="340" y="40"/>
                  <a:pt x="342" y="41"/>
                  <a:pt x="342" y="39"/>
                </a:cubicBezTo>
                <a:cubicBezTo>
                  <a:pt x="341" y="40"/>
                  <a:pt x="340" y="38"/>
                  <a:pt x="340" y="39"/>
                </a:cubicBezTo>
                <a:close/>
                <a:moveTo>
                  <a:pt x="351" y="67"/>
                </a:moveTo>
                <a:cubicBezTo>
                  <a:pt x="351" y="67"/>
                  <a:pt x="351" y="66"/>
                  <a:pt x="350" y="67"/>
                </a:cubicBezTo>
                <a:cubicBezTo>
                  <a:pt x="350" y="67"/>
                  <a:pt x="350" y="67"/>
                  <a:pt x="350" y="68"/>
                </a:cubicBezTo>
                <a:cubicBezTo>
                  <a:pt x="351" y="67"/>
                  <a:pt x="352" y="67"/>
                  <a:pt x="352" y="68"/>
                </a:cubicBezTo>
                <a:cubicBezTo>
                  <a:pt x="353" y="67"/>
                  <a:pt x="355" y="68"/>
                  <a:pt x="356" y="67"/>
                </a:cubicBezTo>
                <a:cubicBezTo>
                  <a:pt x="355" y="67"/>
                  <a:pt x="353" y="66"/>
                  <a:pt x="351" y="67"/>
                </a:cubicBezTo>
                <a:close/>
                <a:moveTo>
                  <a:pt x="347" y="50"/>
                </a:moveTo>
                <a:cubicBezTo>
                  <a:pt x="347" y="50"/>
                  <a:pt x="347" y="51"/>
                  <a:pt x="347" y="50"/>
                </a:cubicBezTo>
                <a:cubicBezTo>
                  <a:pt x="347" y="50"/>
                  <a:pt x="347" y="50"/>
                  <a:pt x="347" y="50"/>
                </a:cubicBezTo>
                <a:cubicBezTo>
                  <a:pt x="347" y="50"/>
                  <a:pt x="346" y="50"/>
                  <a:pt x="347" y="50"/>
                </a:cubicBezTo>
                <a:close/>
                <a:moveTo>
                  <a:pt x="359" y="73"/>
                </a:moveTo>
                <a:cubicBezTo>
                  <a:pt x="359" y="73"/>
                  <a:pt x="360" y="73"/>
                  <a:pt x="359" y="73"/>
                </a:cubicBezTo>
                <a:close/>
                <a:moveTo>
                  <a:pt x="344" y="44"/>
                </a:moveTo>
                <a:cubicBezTo>
                  <a:pt x="343" y="45"/>
                  <a:pt x="345" y="44"/>
                  <a:pt x="344" y="44"/>
                </a:cubicBezTo>
                <a:close/>
                <a:moveTo>
                  <a:pt x="358" y="71"/>
                </a:moveTo>
                <a:cubicBezTo>
                  <a:pt x="358" y="71"/>
                  <a:pt x="358" y="71"/>
                  <a:pt x="358" y="71"/>
                </a:cubicBezTo>
                <a:cubicBezTo>
                  <a:pt x="358" y="71"/>
                  <a:pt x="358" y="71"/>
                  <a:pt x="358" y="71"/>
                </a:cubicBezTo>
                <a:cubicBezTo>
                  <a:pt x="358" y="71"/>
                  <a:pt x="358" y="71"/>
                  <a:pt x="358" y="70"/>
                </a:cubicBezTo>
                <a:cubicBezTo>
                  <a:pt x="358" y="70"/>
                  <a:pt x="358" y="71"/>
                  <a:pt x="358" y="71"/>
                </a:cubicBezTo>
                <a:close/>
                <a:moveTo>
                  <a:pt x="337" y="37"/>
                </a:moveTo>
                <a:cubicBezTo>
                  <a:pt x="338" y="38"/>
                  <a:pt x="339" y="38"/>
                  <a:pt x="340" y="37"/>
                </a:cubicBezTo>
                <a:cubicBezTo>
                  <a:pt x="339" y="37"/>
                  <a:pt x="338" y="37"/>
                  <a:pt x="337" y="37"/>
                </a:cubicBezTo>
                <a:close/>
                <a:moveTo>
                  <a:pt x="353" y="64"/>
                </a:moveTo>
                <a:cubicBezTo>
                  <a:pt x="353" y="65"/>
                  <a:pt x="354" y="64"/>
                  <a:pt x="354" y="63"/>
                </a:cubicBezTo>
                <a:cubicBezTo>
                  <a:pt x="354" y="64"/>
                  <a:pt x="353" y="63"/>
                  <a:pt x="353" y="64"/>
                </a:cubicBezTo>
                <a:close/>
                <a:moveTo>
                  <a:pt x="356" y="73"/>
                </a:moveTo>
                <a:cubicBezTo>
                  <a:pt x="358" y="73"/>
                  <a:pt x="357" y="72"/>
                  <a:pt x="358" y="72"/>
                </a:cubicBezTo>
                <a:cubicBezTo>
                  <a:pt x="358" y="72"/>
                  <a:pt x="358" y="72"/>
                  <a:pt x="358" y="72"/>
                </a:cubicBezTo>
                <a:cubicBezTo>
                  <a:pt x="357" y="72"/>
                  <a:pt x="357" y="73"/>
                  <a:pt x="356" y="73"/>
                </a:cubicBezTo>
                <a:close/>
                <a:moveTo>
                  <a:pt x="342" y="45"/>
                </a:moveTo>
                <a:cubicBezTo>
                  <a:pt x="342" y="45"/>
                  <a:pt x="343" y="45"/>
                  <a:pt x="343" y="45"/>
                </a:cubicBezTo>
                <a:cubicBezTo>
                  <a:pt x="343" y="45"/>
                  <a:pt x="342" y="45"/>
                  <a:pt x="342" y="45"/>
                </a:cubicBezTo>
                <a:close/>
                <a:moveTo>
                  <a:pt x="353" y="64"/>
                </a:moveTo>
                <a:cubicBezTo>
                  <a:pt x="353" y="64"/>
                  <a:pt x="353" y="64"/>
                  <a:pt x="353" y="64"/>
                </a:cubicBezTo>
                <a:cubicBezTo>
                  <a:pt x="353" y="64"/>
                  <a:pt x="353" y="64"/>
                  <a:pt x="353" y="64"/>
                </a:cubicBezTo>
                <a:cubicBezTo>
                  <a:pt x="353" y="64"/>
                  <a:pt x="353" y="64"/>
                  <a:pt x="353" y="64"/>
                </a:cubicBezTo>
                <a:cubicBezTo>
                  <a:pt x="353" y="64"/>
                  <a:pt x="353" y="64"/>
                  <a:pt x="353" y="64"/>
                </a:cubicBezTo>
                <a:close/>
                <a:moveTo>
                  <a:pt x="354" y="65"/>
                </a:moveTo>
                <a:cubicBezTo>
                  <a:pt x="353" y="65"/>
                  <a:pt x="353" y="65"/>
                  <a:pt x="353" y="65"/>
                </a:cubicBezTo>
                <a:cubicBezTo>
                  <a:pt x="354" y="65"/>
                  <a:pt x="353" y="65"/>
                  <a:pt x="354" y="65"/>
                </a:cubicBezTo>
                <a:cubicBezTo>
                  <a:pt x="354" y="65"/>
                  <a:pt x="354" y="65"/>
                  <a:pt x="354" y="65"/>
                </a:cubicBezTo>
                <a:close/>
                <a:moveTo>
                  <a:pt x="342" y="44"/>
                </a:moveTo>
                <a:cubicBezTo>
                  <a:pt x="341" y="44"/>
                  <a:pt x="341" y="44"/>
                  <a:pt x="341" y="44"/>
                </a:cubicBezTo>
                <a:cubicBezTo>
                  <a:pt x="341" y="45"/>
                  <a:pt x="341" y="46"/>
                  <a:pt x="342" y="45"/>
                </a:cubicBezTo>
                <a:cubicBezTo>
                  <a:pt x="341" y="45"/>
                  <a:pt x="342" y="45"/>
                  <a:pt x="342" y="44"/>
                </a:cubicBezTo>
                <a:cubicBezTo>
                  <a:pt x="342" y="44"/>
                  <a:pt x="342" y="44"/>
                  <a:pt x="342" y="44"/>
                </a:cubicBezTo>
                <a:close/>
                <a:moveTo>
                  <a:pt x="356" y="71"/>
                </a:moveTo>
                <a:cubicBezTo>
                  <a:pt x="355" y="72"/>
                  <a:pt x="354" y="72"/>
                  <a:pt x="353" y="72"/>
                </a:cubicBezTo>
                <a:cubicBezTo>
                  <a:pt x="354" y="73"/>
                  <a:pt x="355" y="73"/>
                  <a:pt x="356" y="73"/>
                </a:cubicBezTo>
                <a:cubicBezTo>
                  <a:pt x="356" y="72"/>
                  <a:pt x="356" y="72"/>
                  <a:pt x="357" y="72"/>
                </a:cubicBezTo>
                <a:cubicBezTo>
                  <a:pt x="356" y="72"/>
                  <a:pt x="356" y="71"/>
                  <a:pt x="356" y="71"/>
                </a:cubicBezTo>
                <a:close/>
                <a:moveTo>
                  <a:pt x="351" y="63"/>
                </a:moveTo>
                <a:cubicBezTo>
                  <a:pt x="351" y="63"/>
                  <a:pt x="352" y="63"/>
                  <a:pt x="351" y="63"/>
                </a:cubicBezTo>
                <a:close/>
                <a:moveTo>
                  <a:pt x="351" y="65"/>
                </a:moveTo>
                <a:cubicBezTo>
                  <a:pt x="351" y="66"/>
                  <a:pt x="352" y="65"/>
                  <a:pt x="351" y="65"/>
                </a:cubicBezTo>
                <a:close/>
                <a:moveTo>
                  <a:pt x="356" y="73"/>
                </a:moveTo>
                <a:cubicBezTo>
                  <a:pt x="356" y="73"/>
                  <a:pt x="356" y="73"/>
                  <a:pt x="356" y="73"/>
                </a:cubicBezTo>
                <a:close/>
                <a:moveTo>
                  <a:pt x="343" y="51"/>
                </a:moveTo>
                <a:cubicBezTo>
                  <a:pt x="343" y="51"/>
                  <a:pt x="344" y="51"/>
                  <a:pt x="344" y="51"/>
                </a:cubicBezTo>
                <a:cubicBezTo>
                  <a:pt x="344" y="51"/>
                  <a:pt x="344" y="51"/>
                  <a:pt x="344" y="51"/>
                </a:cubicBezTo>
                <a:cubicBezTo>
                  <a:pt x="344" y="51"/>
                  <a:pt x="343" y="51"/>
                  <a:pt x="343" y="51"/>
                </a:cubicBezTo>
                <a:close/>
                <a:moveTo>
                  <a:pt x="332" y="37"/>
                </a:moveTo>
                <a:cubicBezTo>
                  <a:pt x="331" y="37"/>
                  <a:pt x="330" y="37"/>
                  <a:pt x="329" y="38"/>
                </a:cubicBezTo>
                <a:cubicBezTo>
                  <a:pt x="329" y="37"/>
                  <a:pt x="330" y="37"/>
                  <a:pt x="329" y="37"/>
                </a:cubicBezTo>
                <a:cubicBezTo>
                  <a:pt x="328" y="37"/>
                  <a:pt x="327" y="37"/>
                  <a:pt x="325" y="37"/>
                </a:cubicBezTo>
                <a:cubicBezTo>
                  <a:pt x="326" y="38"/>
                  <a:pt x="324" y="38"/>
                  <a:pt x="325" y="39"/>
                </a:cubicBezTo>
                <a:cubicBezTo>
                  <a:pt x="328" y="38"/>
                  <a:pt x="332" y="38"/>
                  <a:pt x="336" y="38"/>
                </a:cubicBezTo>
                <a:cubicBezTo>
                  <a:pt x="336" y="36"/>
                  <a:pt x="333" y="39"/>
                  <a:pt x="332" y="37"/>
                </a:cubicBezTo>
                <a:close/>
                <a:moveTo>
                  <a:pt x="349" y="65"/>
                </a:moveTo>
                <a:cubicBezTo>
                  <a:pt x="350" y="65"/>
                  <a:pt x="350" y="66"/>
                  <a:pt x="350" y="65"/>
                </a:cubicBezTo>
                <a:cubicBezTo>
                  <a:pt x="350" y="65"/>
                  <a:pt x="349" y="65"/>
                  <a:pt x="349" y="65"/>
                </a:cubicBezTo>
                <a:close/>
                <a:moveTo>
                  <a:pt x="341" y="51"/>
                </a:moveTo>
                <a:cubicBezTo>
                  <a:pt x="341" y="50"/>
                  <a:pt x="342" y="51"/>
                  <a:pt x="342" y="50"/>
                </a:cubicBezTo>
                <a:cubicBezTo>
                  <a:pt x="342" y="50"/>
                  <a:pt x="341" y="50"/>
                  <a:pt x="341" y="51"/>
                </a:cubicBezTo>
                <a:close/>
                <a:moveTo>
                  <a:pt x="335" y="39"/>
                </a:moveTo>
                <a:cubicBezTo>
                  <a:pt x="335" y="39"/>
                  <a:pt x="335" y="39"/>
                  <a:pt x="335" y="39"/>
                </a:cubicBezTo>
                <a:close/>
                <a:moveTo>
                  <a:pt x="335" y="40"/>
                </a:moveTo>
                <a:cubicBezTo>
                  <a:pt x="335" y="40"/>
                  <a:pt x="336" y="40"/>
                  <a:pt x="336" y="41"/>
                </a:cubicBezTo>
                <a:cubicBezTo>
                  <a:pt x="336" y="40"/>
                  <a:pt x="336" y="41"/>
                  <a:pt x="336" y="40"/>
                </a:cubicBezTo>
                <a:cubicBezTo>
                  <a:pt x="336" y="40"/>
                  <a:pt x="336" y="40"/>
                  <a:pt x="336" y="40"/>
                </a:cubicBezTo>
                <a:cubicBezTo>
                  <a:pt x="336" y="40"/>
                  <a:pt x="336" y="40"/>
                  <a:pt x="335" y="40"/>
                </a:cubicBezTo>
                <a:close/>
                <a:moveTo>
                  <a:pt x="335" y="39"/>
                </a:moveTo>
                <a:cubicBezTo>
                  <a:pt x="335" y="39"/>
                  <a:pt x="335" y="39"/>
                  <a:pt x="335" y="39"/>
                </a:cubicBezTo>
                <a:close/>
                <a:moveTo>
                  <a:pt x="332" y="39"/>
                </a:moveTo>
                <a:cubicBezTo>
                  <a:pt x="331" y="41"/>
                  <a:pt x="328" y="38"/>
                  <a:pt x="327" y="40"/>
                </a:cubicBezTo>
                <a:cubicBezTo>
                  <a:pt x="328" y="41"/>
                  <a:pt x="329" y="41"/>
                  <a:pt x="329" y="41"/>
                </a:cubicBezTo>
                <a:cubicBezTo>
                  <a:pt x="332" y="40"/>
                  <a:pt x="333" y="42"/>
                  <a:pt x="335" y="40"/>
                </a:cubicBezTo>
                <a:cubicBezTo>
                  <a:pt x="335" y="39"/>
                  <a:pt x="333" y="40"/>
                  <a:pt x="332" y="39"/>
                </a:cubicBezTo>
                <a:close/>
                <a:moveTo>
                  <a:pt x="349" y="67"/>
                </a:moveTo>
                <a:cubicBezTo>
                  <a:pt x="349" y="67"/>
                  <a:pt x="350" y="67"/>
                  <a:pt x="350" y="67"/>
                </a:cubicBezTo>
                <a:cubicBezTo>
                  <a:pt x="349" y="67"/>
                  <a:pt x="349" y="67"/>
                  <a:pt x="349" y="67"/>
                </a:cubicBezTo>
                <a:close/>
                <a:moveTo>
                  <a:pt x="353" y="74"/>
                </a:moveTo>
                <a:cubicBezTo>
                  <a:pt x="352" y="74"/>
                  <a:pt x="354" y="74"/>
                  <a:pt x="353" y="74"/>
                </a:cubicBezTo>
                <a:close/>
                <a:moveTo>
                  <a:pt x="347" y="65"/>
                </a:moveTo>
                <a:cubicBezTo>
                  <a:pt x="348" y="66"/>
                  <a:pt x="348" y="66"/>
                  <a:pt x="348" y="65"/>
                </a:cubicBezTo>
                <a:cubicBezTo>
                  <a:pt x="348" y="65"/>
                  <a:pt x="348" y="65"/>
                  <a:pt x="348" y="65"/>
                </a:cubicBezTo>
                <a:cubicBezTo>
                  <a:pt x="348" y="65"/>
                  <a:pt x="348" y="65"/>
                  <a:pt x="347" y="65"/>
                </a:cubicBezTo>
                <a:close/>
                <a:moveTo>
                  <a:pt x="351" y="74"/>
                </a:moveTo>
                <a:cubicBezTo>
                  <a:pt x="351" y="74"/>
                  <a:pt x="352" y="74"/>
                  <a:pt x="353" y="74"/>
                </a:cubicBezTo>
                <a:cubicBezTo>
                  <a:pt x="352" y="74"/>
                  <a:pt x="352" y="74"/>
                  <a:pt x="351" y="74"/>
                </a:cubicBezTo>
                <a:close/>
                <a:moveTo>
                  <a:pt x="351" y="73"/>
                </a:moveTo>
                <a:cubicBezTo>
                  <a:pt x="351" y="73"/>
                  <a:pt x="351" y="73"/>
                  <a:pt x="352" y="73"/>
                </a:cubicBezTo>
                <a:cubicBezTo>
                  <a:pt x="352" y="73"/>
                  <a:pt x="351" y="73"/>
                  <a:pt x="351" y="73"/>
                </a:cubicBezTo>
                <a:cubicBezTo>
                  <a:pt x="351" y="73"/>
                  <a:pt x="351" y="73"/>
                  <a:pt x="351" y="73"/>
                </a:cubicBezTo>
                <a:close/>
                <a:moveTo>
                  <a:pt x="346" y="66"/>
                </a:moveTo>
                <a:cubicBezTo>
                  <a:pt x="346" y="66"/>
                  <a:pt x="347" y="66"/>
                  <a:pt x="347" y="65"/>
                </a:cubicBezTo>
                <a:cubicBezTo>
                  <a:pt x="347" y="65"/>
                  <a:pt x="346" y="65"/>
                  <a:pt x="346" y="66"/>
                </a:cubicBezTo>
                <a:close/>
                <a:moveTo>
                  <a:pt x="340" y="53"/>
                </a:moveTo>
                <a:cubicBezTo>
                  <a:pt x="340" y="53"/>
                  <a:pt x="340" y="53"/>
                  <a:pt x="340" y="53"/>
                </a:cubicBezTo>
                <a:close/>
                <a:moveTo>
                  <a:pt x="331" y="35"/>
                </a:moveTo>
                <a:cubicBezTo>
                  <a:pt x="331" y="35"/>
                  <a:pt x="330" y="35"/>
                  <a:pt x="331" y="35"/>
                </a:cubicBezTo>
                <a:close/>
                <a:moveTo>
                  <a:pt x="352" y="75"/>
                </a:moveTo>
                <a:cubicBezTo>
                  <a:pt x="352" y="76"/>
                  <a:pt x="352" y="75"/>
                  <a:pt x="352" y="75"/>
                </a:cubicBezTo>
                <a:close/>
                <a:moveTo>
                  <a:pt x="330" y="35"/>
                </a:moveTo>
                <a:cubicBezTo>
                  <a:pt x="330" y="36"/>
                  <a:pt x="331" y="35"/>
                  <a:pt x="330" y="35"/>
                </a:cubicBezTo>
                <a:close/>
                <a:moveTo>
                  <a:pt x="348" y="74"/>
                </a:moveTo>
                <a:cubicBezTo>
                  <a:pt x="349" y="75"/>
                  <a:pt x="350" y="74"/>
                  <a:pt x="351" y="74"/>
                </a:cubicBezTo>
                <a:cubicBezTo>
                  <a:pt x="351" y="74"/>
                  <a:pt x="351" y="74"/>
                  <a:pt x="351" y="74"/>
                </a:cubicBezTo>
                <a:cubicBezTo>
                  <a:pt x="350" y="74"/>
                  <a:pt x="349" y="74"/>
                  <a:pt x="348" y="74"/>
                </a:cubicBezTo>
                <a:close/>
                <a:moveTo>
                  <a:pt x="337" y="53"/>
                </a:moveTo>
                <a:cubicBezTo>
                  <a:pt x="338" y="53"/>
                  <a:pt x="338" y="53"/>
                  <a:pt x="339" y="53"/>
                </a:cubicBezTo>
                <a:cubicBezTo>
                  <a:pt x="339" y="52"/>
                  <a:pt x="338" y="52"/>
                  <a:pt x="337" y="53"/>
                </a:cubicBezTo>
                <a:close/>
                <a:moveTo>
                  <a:pt x="337" y="50"/>
                </a:moveTo>
                <a:cubicBezTo>
                  <a:pt x="337" y="50"/>
                  <a:pt x="337" y="50"/>
                  <a:pt x="337" y="50"/>
                </a:cubicBezTo>
                <a:close/>
                <a:moveTo>
                  <a:pt x="344" y="65"/>
                </a:moveTo>
                <a:cubicBezTo>
                  <a:pt x="344" y="66"/>
                  <a:pt x="346" y="66"/>
                  <a:pt x="346" y="65"/>
                </a:cubicBezTo>
                <a:cubicBezTo>
                  <a:pt x="345" y="66"/>
                  <a:pt x="345" y="65"/>
                  <a:pt x="344" y="65"/>
                </a:cubicBezTo>
                <a:close/>
                <a:moveTo>
                  <a:pt x="350" y="75"/>
                </a:moveTo>
                <a:cubicBezTo>
                  <a:pt x="350" y="75"/>
                  <a:pt x="350" y="75"/>
                  <a:pt x="350" y="75"/>
                </a:cubicBezTo>
                <a:cubicBezTo>
                  <a:pt x="350" y="75"/>
                  <a:pt x="350" y="75"/>
                  <a:pt x="350" y="75"/>
                </a:cubicBezTo>
                <a:close/>
                <a:moveTo>
                  <a:pt x="328" y="35"/>
                </a:moveTo>
                <a:cubicBezTo>
                  <a:pt x="328" y="36"/>
                  <a:pt x="329" y="35"/>
                  <a:pt x="328" y="35"/>
                </a:cubicBezTo>
                <a:close/>
                <a:moveTo>
                  <a:pt x="343" y="66"/>
                </a:moveTo>
                <a:cubicBezTo>
                  <a:pt x="343" y="67"/>
                  <a:pt x="344" y="66"/>
                  <a:pt x="343" y="66"/>
                </a:cubicBezTo>
                <a:close/>
                <a:moveTo>
                  <a:pt x="333" y="51"/>
                </a:moveTo>
                <a:cubicBezTo>
                  <a:pt x="333" y="51"/>
                  <a:pt x="334" y="51"/>
                  <a:pt x="334" y="50"/>
                </a:cubicBezTo>
                <a:cubicBezTo>
                  <a:pt x="333" y="50"/>
                  <a:pt x="333" y="50"/>
                  <a:pt x="333" y="51"/>
                </a:cubicBezTo>
                <a:close/>
                <a:moveTo>
                  <a:pt x="345" y="72"/>
                </a:moveTo>
                <a:cubicBezTo>
                  <a:pt x="345" y="72"/>
                  <a:pt x="345" y="72"/>
                  <a:pt x="345" y="72"/>
                </a:cubicBezTo>
                <a:cubicBezTo>
                  <a:pt x="345" y="73"/>
                  <a:pt x="346" y="73"/>
                  <a:pt x="346" y="72"/>
                </a:cubicBezTo>
                <a:cubicBezTo>
                  <a:pt x="345" y="72"/>
                  <a:pt x="345" y="72"/>
                  <a:pt x="345" y="72"/>
                </a:cubicBezTo>
                <a:close/>
                <a:moveTo>
                  <a:pt x="344" y="72"/>
                </a:moveTo>
                <a:cubicBezTo>
                  <a:pt x="345" y="72"/>
                  <a:pt x="345" y="72"/>
                  <a:pt x="344" y="72"/>
                </a:cubicBezTo>
                <a:close/>
                <a:moveTo>
                  <a:pt x="326" y="40"/>
                </a:moveTo>
                <a:cubicBezTo>
                  <a:pt x="326" y="41"/>
                  <a:pt x="327" y="41"/>
                  <a:pt x="326" y="40"/>
                </a:cubicBezTo>
                <a:cubicBezTo>
                  <a:pt x="326" y="40"/>
                  <a:pt x="326" y="40"/>
                  <a:pt x="326" y="40"/>
                </a:cubicBezTo>
                <a:close/>
                <a:moveTo>
                  <a:pt x="323" y="38"/>
                </a:moveTo>
                <a:cubicBezTo>
                  <a:pt x="323" y="38"/>
                  <a:pt x="323" y="38"/>
                  <a:pt x="323" y="38"/>
                </a:cubicBezTo>
                <a:cubicBezTo>
                  <a:pt x="322" y="38"/>
                  <a:pt x="321" y="38"/>
                  <a:pt x="320" y="37"/>
                </a:cubicBezTo>
                <a:cubicBezTo>
                  <a:pt x="319" y="38"/>
                  <a:pt x="318" y="38"/>
                  <a:pt x="317" y="39"/>
                </a:cubicBezTo>
                <a:cubicBezTo>
                  <a:pt x="319" y="40"/>
                  <a:pt x="322" y="39"/>
                  <a:pt x="324" y="39"/>
                </a:cubicBezTo>
                <a:cubicBezTo>
                  <a:pt x="324" y="38"/>
                  <a:pt x="324" y="38"/>
                  <a:pt x="324" y="38"/>
                </a:cubicBezTo>
                <a:cubicBezTo>
                  <a:pt x="324" y="38"/>
                  <a:pt x="323" y="38"/>
                  <a:pt x="323" y="38"/>
                </a:cubicBezTo>
                <a:close/>
                <a:moveTo>
                  <a:pt x="328" y="51"/>
                </a:moveTo>
                <a:cubicBezTo>
                  <a:pt x="328" y="51"/>
                  <a:pt x="328" y="51"/>
                  <a:pt x="328" y="51"/>
                </a:cubicBezTo>
                <a:cubicBezTo>
                  <a:pt x="329" y="52"/>
                  <a:pt x="330" y="51"/>
                  <a:pt x="331" y="51"/>
                </a:cubicBezTo>
                <a:cubicBezTo>
                  <a:pt x="330" y="50"/>
                  <a:pt x="329" y="51"/>
                  <a:pt x="328" y="51"/>
                </a:cubicBezTo>
                <a:close/>
                <a:moveTo>
                  <a:pt x="324" y="40"/>
                </a:moveTo>
                <a:cubicBezTo>
                  <a:pt x="323" y="40"/>
                  <a:pt x="322" y="41"/>
                  <a:pt x="321" y="39"/>
                </a:cubicBezTo>
                <a:cubicBezTo>
                  <a:pt x="320" y="40"/>
                  <a:pt x="320" y="39"/>
                  <a:pt x="319" y="40"/>
                </a:cubicBezTo>
                <a:cubicBezTo>
                  <a:pt x="319" y="40"/>
                  <a:pt x="318" y="41"/>
                  <a:pt x="319" y="42"/>
                </a:cubicBezTo>
                <a:cubicBezTo>
                  <a:pt x="320" y="41"/>
                  <a:pt x="320" y="41"/>
                  <a:pt x="320" y="41"/>
                </a:cubicBezTo>
                <a:cubicBezTo>
                  <a:pt x="321" y="41"/>
                  <a:pt x="321" y="42"/>
                  <a:pt x="322" y="41"/>
                </a:cubicBezTo>
                <a:cubicBezTo>
                  <a:pt x="322" y="41"/>
                  <a:pt x="322" y="41"/>
                  <a:pt x="323" y="41"/>
                </a:cubicBezTo>
                <a:cubicBezTo>
                  <a:pt x="323" y="41"/>
                  <a:pt x="324" y="41"/>
                  <a:pt x="324" y="41"/>
                </a:cubicBezTo>
                <a:cubicBezTo>
                  <a:pt x="325" y="41"/>
                  <a:pt x="324" y="41"/>
                  <a:pt x="324" y="40"/>
                </a:cubicBezTo>
                <a:close/>
                <a:moveTo>
                  <a:pt x="445" y="269"/>
                </a:moveTo>
                <a:cubicBezTo>
                  <a:pt x="445" y="269"/>
                  <a:pt x="445" y="269"/>
                  <a:pt x="445" y="270"/>
                </a:cubicBezTo>
                <a:cubicBezTo>
                  <a:pt x="446" y="269"/>
                  <a:pt x="446" y="269"/>
                  <a:pt x="446" y="269"/>
                </a:cubicBezTo>
                <a:cubicBezTo>
                  <a:pt x="446" y="268"/>
                  <a:pt x="445" y="268"/>
                  <a:pt x="445" y="269"/>
                </a:cubicBezTo>
                <a:close/>
                <a:moveTo>
                  <a:pt x="327" y="49"/>
                </a:moveTo>
                <a:cubicBezTo>
                  <a:pt x="328" y="49"/>
                  <a:pt x="328" y="50"/>
                  <a:pt x="328" y="49"/>
                </a:cubicBezTo>
                <a:cubicBezTo>
                  <a:pt x="328" y="49"/>
                  <a:pt x="328" y="49"/>
                  <a:pt x="328" y="49"/>
                </a:cubicBezTo>
                <a:cubicBezTo>
                  <a:pt x="328" y="49"/>
                  <a:pt x="327" y="48"/>
                  <a:pt x="327" y="49"/>
                </a:cubicBezTo>
                <a:close/>
                <a:moveTo>
                  <a:pt x="334" y="66"/>
                </a:moveTo>
                <a:cubicBezTo>
                  <a:pt x="335" y="66"/>
                  <a:pt x="335" y="66"/>
                  <a:pt x="336" y="66"/>
                </a:cubicBezTo>
                <a:cubicBezTo>
                  <a:pt x="336" y="66"/>
                  <a:pt x="334" y="65"/>
                  <a:pt x="334" y="66"/>
                </a:cubicBezTo>
                <a:close/>
                <a:moveTo>
                  <a:pt x="326" y="50"/>
                </a:moveTo>
                <a:cubicBezTo>
                  <a:pt x="326" y="51"/>
                  <a:pt x="327" y="50"/>
                  <a:pt x="326" y="50"/>
                </a:cubicBezTo>
                <a:close/>
                <a:moveTo>
                  <a:pt x="326" y="51"/>
                </a:moveTo>
                <a:cubicBezTo>
                  <a:pt x="326" y="52"/>
                  <a:pt x="326" y="52"/>
                  <a:pt x="327" y="51"/>
                </a:cubicBezTo>
                <a:cubicBezTo>
                  <a:pt x="326" y="51"/>
                  <a:pt x="326" y="51"/>
                  <a:pt x="326" y="51"/>
                </a:cubicBezTo>
                <a:cubicBezTo>
                  <a:pt x="326" y="51"/>
                  <a:pt x="326" y="51"/>
                  <a:pt x="326" y="51"/>
                </a:cubicBezTo>
                <a:close/>
                <a:moveTo>
                  <a:pt x="334" y="66"/>
                </a:moveTo>
                <a:cubicBezTo>
                  <a:pt x="334" y="66"/>
                  <a:pt x="334" y="66"/>
                  <a:pt x="334" y="66"/>
                </a:cubicBezTo>
                <a:close/>
                <a:moveTo>
                  <a:pt x="333" y="67"/>
                </a:moveTo>
                <a:cubicBezTo>
                  <a:pt x="333" y="67"/>
                  <a:pt x="334" y="67"/>
                  <a:pt x="334" y="67"/>
                </a:cubicBezTo>
                <a:cubicBezTo>
                  <a:pt x="334" y="67"/>
                  <a:pt x="334" y="67"/>
                  <a:pt x="334" y="67"/>
                </a:cubicBezTo>
                <a:cubicBezTo>
                  <a:pt x="333" y="67"/>
                  <a:pt x="333" y="66"/>
                  <a:pt x="333" y="67"/>
                </a:cubicBezTo>
                <a:close/>
                <a:moveTo>
                  <a:pt x="326" y="53"/>
                </a:moveTo>
                <a:cubicBezTo>
                  <a:pt x="326" y="53"/>
                  <a:pt x="327" y="53"/>
                  <a:pt x="327" y="53"/>
                </a:cubicBezTo>
                <a:cubicBezTo>
                  <a:pt x="326" y="53"/>
                  <a:pt x="326" y="53"/>
                  <a:pt x="326" y="53"/>
                </a:cubicBezTo>
                <a:close/>
                <a:moveTo>
                  <a:pt x="333" y="66"/>
                </a:moveTo>
                <a:cubicBezTo>
                  <a:pt x="333" y="67"/>
                  <a:pt x="334" y="66"/>
                  <a:pt x="333" y="66"/>
                </a:cubicBezTo>
                <a:close/>
                <a:moveTo>
                  <a:pt x="331" y="66"/>
                </a:moveTo>
                <a:cubicBezTo>
                  <a:pt x="331" y="66"/>
                  <a:pt x="331" y="67"/>
                  <a:pt x="331" y="66"/>
                </a:cubicBezTo>
                <a:cubicBezTo>
                  <a:pt x="331" y="66"/>
                  <a:pt x="331" y="66"/>
                  <a:pt x="331" y="66"/>
                </a:cubicBezTo>
                <a:close/>
                <a:moveTo>
                  <a:pt x="323" y="51"/>
                </a:moveTo>
                <a:cubicBezTo>
                  <a:pt x="321" y="51"/>
                  <a:pt x="319" y="53"/>
                  <a:pt x="317" y="52"/>
                </a:cubicBezTo>
                <a:cubicBezTo>
                  <a:pt x="317" y="52"/>
                  <a:pt x="316" y="52"/>
                  <a:pt x="316" y="52"/>
                </a:cubicBezTo>
                <a:cubicBezTo>
                  <a:pt x="316" y="53"/>
                  <a:pt x="317" y="53"/>
                  <a:pt x="318" y="53"/>
                </a:cubicBezTo>
                <a:cubicBezTo>
                  <a:pt x="319" y="53"/>
                  <a:pt x="320" y="53"/>
                  <a:pt x="321" y="53"/>
                </a:cubicBezTo>
                <a:cubicBezTo>
                  <a:pt x="322" y="52"/>
                  <a:pt x="323" y="53"/>
                  <a:pt x="323" y="52"/>
                </a:cubicBezTo>
                <a:cubicBezTo>
                  <a:pt x="323" y="52"/>
                  <a:pt x="323" y="51"/>
                  <a:pt x="323" y="51"/>
                </a:cubicBezTo>
                <a:close/>
                <a:moveTo>
                  <a:pt x="321" y="50"/>
                </a:moveTo>
                <a:cubicBezTo>
                  <a:pt x="321" y="50"/>
                  <a:pt x="322" y="50"/>
                  <a:pt x="322" y="50"/>
                </a:cubicBezTo>
                <a:cubicBezTo>
                  <a:pt x="322" y="49"/>
                  <a:pt x="321" y="49"/>
                  <a:pt x="321" y="50"/>
                </a:cubicBezTo>
                <a:close/>
                <a:moveTo>
                  <a:pt x="315" y="39"/>
                </a:moveTo>
                <a:cubicBezTo>
                  <a:pt x="315" y="40"/>
                  <a:pt x="316" y="40"/>
                  <a:pt x="316" y="39"/>
                </a:cubicBezTo>
                <a:cubicBezTo>
                  <a:pt x="316" y="39"/>
                  <a:pt x="315" y="38"/>
                  <a:pt x="315" y="39"/>
                </a:cubicBezTo>
                <a:close/>
                <a:moveTo>
                  <a:pt x="323" y="53"/>
                </a:moveTo>
                <a:cubicBezTo>
                  <a:pt x="323" y="54"/>
                  <a:pt x="324" y="54"/>
                  <a:pt x="324" y="54"/>
                </a:cubicBezTo>
                <a:cubicBezTo>
                  <a:pt x="324" y="53"/>
                  <a:pt x="323" y="53"/>
                  <a:pt x="323" y="53"/>
                </a:cubicBezTo>
                <a:close/>
                <a:moveTo>
                  <a:pt x="328" y="67"/>
                </a:moveTo>
                <a:cubicBezTo>
                  <a:pt x="329" y="67"/>
                  <a:pt x="329" y="67"/>
                  <a:pt x="330" y="66"/>
                </a:cubicBezTo>
                <a:cubicBezTo>
                  <a:pt x="330" y="66"/>
                  <a:pt x="330" y="66"/>
                  <a:pt x="330" y="66"/>
                </a:cubicBezTo>
                <a:cubicBezTo>
                  <a:pt x="329" y="66"/>
                  <a:pt x="329" y="66"/>
                  <a:pt x="328" y="67"/>
                </a:cubicBezTo>
                <a:close/>
                <a:moveTo>
                  <a:pt x="318" y="50"/>
                </a:moveTo>
                <a:cubicBezTo>
                  <a:pt x="319" y="49"/>
                  <a:pt x="319" y="50"/>
                  <a:pt x="320" y="50"/>
                </a:cubicBezTo>
                <a:cubicBezTo>
                  <a:pt x="320" y="50"/>
                  <a:pt x="320" y="49"/>
                  <a:pt x="320" y="49"/>
                </a:cubicBezTo>
                <a:cubicBezTo>
                  <a:pt x="319" y="49"/>
                  <a:pt x="318" y="49"/>
                  <a:pt x="318" y="50"/>
                </a:cubicBezTo>
                <a:close/>
                <a:moveTo>
                  <a:pt x="319" y="54"/>
                </a:moveTo>
                <a:cubicBezTo>
                  <a:pt x="320" y="54"/>
                  <a:pt x="321" y="55"/>
                  <a:pt x="322" y="54"/>
                </a:cubicBezTo>
                <a:cubicBezTo>
                  <a:pt x="321" y="54"/>
                  <a:pt x="320" y="53"/>
                  <a:pt x="319" y="54"/>
                </a:cubicBezTo>
                <a:close/>
                <a:moveTo>
                  <a:pt x="317" y="50"/>
                </a:moveTo>
                <a:cubicBezTo>
                  <a:pt x="317" y="50"/>
                  <a:pt x="318" y="50"/>
                  <a:pt x="317" y="49"/>
                </a:cubicBezTo>
                <a:cubicBezTo>
                  <a:pt x="317" y="49"/>
                  <a:pt x="317" y="50"/>
                  <a:pt x="317" y="50"/>
                </a:cubicBezTo>
                <a:close/>
                <a:moveTo>
                  <a:pt x="326" y="67"/>
                </a:moveTo>
                <a:cubicBezTo>
                  <a:pt x="326" y="66"/>
                  <a:pt x="325" y="66"/>
                  <a:pt x="324" y="67"/>
                </a:cubicBezTo>
                <a:cubicBezTo>
                  <a:pt x="324" y="67"/>
                  <a:pt x="325" y="67"/>
                  <a:pt x="325" y="67"/>
                </a:cubicBezTo>
                <a:cubicBezTo>
                  <a:pt x="325" y="67"/>
                  <a:pt x="325" y="67"/>
                  <a:pt x="326" y="67"/>
                </a:cubicBezTo>
                <a:close/>
                <a:moveTo>
                  <a:pt x="312" y="50"/>
                </a:moveTo>
                <a:cubicBezTo>
                  <a:pt x="313" y="50"/>
                  <a:pt x="315" y="51"/>
                  <a:pt x="316" y="49"/>
                </a:cubicBezTo>
                <a:cubicBezTo>
                  <a:pt x="315" y="49"/>
                  <a:pt x="314" y="50"/>
                  <a:pt x="312" y="50"/>
                </a:cubicBezTo>
                <a:close/>
                <a:moveTo>
                  <a:pt x="324" y="68"/>
                </a:moveTo>
                <a:cubicBezTo>
                  <a:pt x="325" y="68"/>
                  <a:pt x="325" y="68"/>
                  <a:pt x="325" y="67"/>
                </a:cubicBezTo>
                <a:cubicBezTo>
                  <a:pt x="324" y="67"/>
                  <a:pt x="324" y="68"/>
                  <a:pt x="324" y="68"/>
                </a:cubicBezTo>
                <a:close/>
                <a:moveTo>
                  <a:pt x="313" y="52"/>
                </a:moveTo>
                <a:cubicBezTo>
                  <a:pt x="314" y="53"/>
                  <a:pt x="315" y="53"/>
                  <a:pt x="316" y="52"/>
                </a:cubicBezTo>
                <a:cubicBezTo>
                  <a:pt x="315" y="52"/>
                  <a:pt x="314" y="52"/>
                  <a:pt x="313" y="52"/>
                </a:cubicBezTo>
                <a:close/>
                <a:moveTo>
                  <a:pt x="316" y="54"/>
                </a:moveTo>
                <a:cubicBezTo>
                  <a:pt x="316" y="54"/>
                  <a:pt x="316" y="54"/>
                  <a:pt x="315" y="54"/>
                </a:cubicBezTo>
                <a:cubicBezTo>
                  <a:pt x="316" y="54"/>
                  <a:pt x="315" y="54"/>
                  <a:pt x="316" y="54"/>
                </a:cubicBezTo>
                <a:close/>
                <a:moveTo>
                  <a:pt x="314" y="54"/>
                </a:moveTo>
                <a:cubicBezTo>
                  <a:pt x="314" y="55"/>
                  <a:pt x="315" y="55"/>
                  <a:pt x="315" y="54"/>
                </a:cubicBezTo>
                <a:cubicBezTo>
                  <a:pt x="314" y="54"/>
                  <a:pt x="314" y="54"/>
                  <a:pt x="314" y="54"/>
                </a:cubicBezTo>
                <a:close/>
                <a:moveTo>
                  <a:pt x="321" y="67"/>
                </a:moveTo>
                <a:cubicBezTo>
                  <a:pt x="321" y="67"/>
                  <a:pt x="321" y="67"/>
                  <a:pt x="321" y="67"/>
                </a:cubicBezTo>
                <a:close/>
                <a:moveTo>
                  <a:pt x="310" y="50"/>
                </a:moveTo>
                <a:cubicBezTo>
                  <a:pt x="310" y="51"/>
                  <a:pt x="311" y="50"/>
                  <a:pt x="311" y="50"/>
                </a:cubicBezTo>
                <a:cubicBezTo>
                  <a:pt x="311" y="50"/>
                  <a:pt x="311" y="50"/>
                  <a:pt x="311" y="50"/>
                </a:cubicBezTo>
                <a:cubicBezTo>
                  <a:pt x="311" y="50"/>
                  <a:pt x="311" y="50"/>
                  <a:pt x="310" y="50"/>
                </a:cubicBezTo>
                <a:close/>
                <a:moveTo>
                  <a:pt x="312" y="52"/>
                </a:moveTo>
                <a:cubicBezTo>
                  <a:pt x="312" y="52"/>
                  <a:pt x="312" y="52"/>
                  <a:pt x="312" y="52"/>
                </a:cubicBezTo>
                <a:close/>
                <a:moveTo>
                  <a:pt x="312" y="52"/>
                </a:moveTo>
                <a:cubicBezTo>
                  <a:pt x="312" y="52"/>
                  <a:pt x="311" y="53"/>
                  <a:pt x="312" y="52"/>
                </a:cubicBezTo>
                <a:close/>
                <a:moveTo>
                  <a:pt x="320" y="68"/>
                </a:moveTo>
                <a:cubicBezTo>
                  <a:pt x="320" y="68"/>
                  <a:pt x="320" y="68"/>
                  <a:pt x="320" y="68"/>
                </a:cubicBezTo>
                <a:cubicBezTo>
                  <a:pt x="320" y="68"/>
                  <a:pt x="321" y="68"/>
                  <a:pt x="320" y="67"/>
                </a:cubicBezTo>
                <a:cubicBezTo>
                  <a:pt x="320" y="68"/>
                  <a:pt x="320" y="68"/>
                  <a:pt x="320" y="68"/>
                </a:cubicBezTo>
                <a:close/>
                <a:moveTo>
                  <a:pt x="318" y="67"/>
                </a:moveTo>
                <a:cubicBezTo>
                  <a:pt x="319" y="68"/>
                  <a:pt x="318" y="68"/>
                  <a:pt x="319" y="68"/>
                </a:cubicBezTo>
                <a:cubicBezTo>
                  <a:pt x="319" y="68"/>
                  <a:pt x="320" y="68"/>
                  <a:pt x="319" y="67"/>
                </a:cubicBezTo>
                <a:cubicBezTo>
                  <a:pt x="319" y="67"/>
                  <a:pt x="319" y="67"/>
                  <a:pt x="318" y="67"/>
                </a:cubicBezTo>
                <a:close/>
                <a:moveTo>
                  <a:pt x="310" y="50"/>
                </a:moveTo>
                <a:cubicBezTo>
                  <a:pt x="310" y="51"/>
                  <a:pt x="310" y="50"/>
                  <a:pt x="310" y="50"/>
                </a:cubicBezTo>
                <a:cubicBezTo>
                  <a:pt x="310" y="50"/>
                  <a:pt x="310" y="50"/>
                  <a:pt x="310" y="50"/>
                </a:cubicBezTo>
                <a:close/>
                <a:moveTo>
                  <a:pt x="310" y="52"/>
                </a:moveTo>
                <a:cubicBezTo>
                  <a:pt x="310" y="53"/>
                  <a:pt x="310" y="53"/>
                  <a:pt x="310" y="53"/>
                </a:cubicBezTo>
                <a:cubicBezTo>
                  <a:pt x="310" y="52"/>
                  <a:pt x="310" y="52"/>
                  <a:pt x="310" y="52"/>
                </a:cubicBezTo>
                <a:close/>
                <a:moveTo>
                  <a:pt x="308" y="50"/>
                </a:moveTo>
                <a:cubicBezTo>
                  <a:pt x="308" y="51"/>
                  <a:pt x="309" y="51"/>
                  <a:pt x="309" y="50"/>
                </a:cubicBezTo>
                <a:cubicBezTo>
                  <a:pt x="308" y="50"/>
                  <a:pt x="308" y="50"/>
                  <a:pt x="308" y="50"/>
                </a:cubicBezTo>
                <a:close/>
                <a:moveTo>
                  <a:pt x="299" y="38"/>
                </a:moveTo>
                <a:cubicBezTo>
                  <a:pt x="300" y="38"/>
                  <a:pt x="300" y="38"/>
                  <a:pt x="300" y="39"/>
                </a:cubicBezTo>
                <a:cubicBezTo>
                  <a:pt x="301" y="38"/>
                  <a:pt x="301" y="38"/>
                  <a:pt x="301" y="38"/>
                </a:cubicBezTo>
                <a:cubicBezTo>
                  <a:pt x="301" y="37"/>
                  <a:pt x="299" y="37"/>
                  <a:pt x="299" y="38"/>
                </a:cubicBezTo>
                <a:close/>
                <a:moveTo>
                  <a:pt x="305" y="51"/>
                </a:moveTo>
                <a:cubicBezTo>
                  <a:pt x="306" y="51"/>
                  <a:pt x="306" y="51"/>
                  <a:pt x="307" y="50"/>
                </a:cubicBezTo>
                <a:cubicBezTo>
                  <a:pt x="307" y="50"/>
                  <a:pt x="307" y="50"/>
                  <a:pt x="307" y="50"/>
                </a:cubicBezTo>
                <a:cubicBezTo>
                  <a:pt x="306" y="50"/>
                  <a:pt x="305" y="50"/>
                  <a:pt x="305" y="51"/>
                </a:cubicBezTo>
                <a:close/>
                <a:moveTo>
                  <a:pt x="307" y="53"/>
                </a:moveTo>
                <a:cubicBezTo>
                  <a:pt x="307" y="53"/>
                  <a:pt x="308" y="53"/>
                  <a:pt x="308" y="54"/>
                </a:cubicBezTo>
                <a:cubicBezTo>
                  <a:pt x="308" y="53"/>
                  <a:pt x="308" y="53"/>
                  <a:pt x="308" y="53"/>
                </a:cubicBezTo>
                <a:cubicBezTo>
                  <a:pt x="308" y="53"/>
                  <a:pt x="308" y="53"/>
                  <a:pt x="307" y="53"/>
                </a:cubicBezTo>
                <a:close/>
                <a:moveTo>
                  <a:pt x="306" y="53"/>
                </a:moveTo>
                <a:cubicBezTo>
                  <a:pt x="306" y="53"/>
                  <a:pt x="306" y="53"/>
                  <a:pt x="306" y="54"/>
                </a:cubicBezTo>
                <a:cubicBezTo>
                  <a:pt x="307" y="53"/>
                  <a:pt x="307" y="54"/>
                  <a:pt x="307" y="53"/>
                </a:cubicBezTo>
                <a:cubicBezTo>
                  <a:pt x="307" y="53"/>
                  <a:pt x="307" y="53"/>
                  <a:pt x="306" y="53"/>
                </a:cubicBezTo>
                <a:close/>
                <a:moveTo>
                  <a:pt x="313" y="68"/>
                </a:moveTo>
                <a:cubicBezTo>
                  <a:pt x="314" y="69"/>
                  <a:pt x="314" y="69"/>
                  <a:pt x="314" y="69"/>
                </a:cubicBezTo>
                <a:cubicBezTo>
                  <a:pt x="314" y="68"/>
                  <a:pt x="314" y="68"/>
                  <a:pt x="314" y="68"/>
                </a:cubicBezTo>
                <a:cubicBezTo>
                  <a:pt x="314" y="68"/>
                  <a:pt x="314" y="68"/>
                  <a:pt x="313" y="68"/>
                </a:cubicBezTo>
                <a:close/>
                <a:moveTo>
                  <a:pt x="302" y="51"/>
                </a:moveTo>
                <a:cubicBezTo>
                  <a:pt x="302" y="51"/>
                  <a:pt x="304" y="51"/>
                  <a:pt x="304" y="50"/>
                </a:cubicBezTo>
                <a:cubicBezTo>
                  <a:pt x="303" y="50"/>
                  <a:pt x="302" y="50"/>
                  <a:pt x="302" y="51"/>
                </a:cubicBezTo>
                <a:close/>
                <a:moveTo>
                  <a:pt x="305" y="53"/>
                </a:moveTo>
                <a:cubicBezTo>
                  <a:pt x="305" y="53"/>
                  <a:pt x="306" y="53"/>
                  <a:pt x="305" y="53"/>
                </a:cubicBezTo>
                <a:close/>
                <a:moveTo>
                  <a:pt x="303" y="53"/>
                </a:moveTo>
                <a:cubicBezTo>
                  <a:pt x="303" y="53"/>
                  <a:pt x="304" y="53"/>
                  <a:pt x="304" y="53"/>
                </a:cubicBezTo>
                <a:cubicBezTo>
                  <a:pt x="304" y="53"/>
                  <a:pt x="303" y="52"/>
                  <a:pt x="303" y="53"/>
                </a:cubicBezTo>
                <a:close/>
                <a:moveTo>
                  <a:pt x="304" y="53"/>
                </a:moveTo>
                <a:cubicBezTo>
                  <a:pt x="304" y="54"/>
                  <a:pt x="305" y="54"/>
                  <a:pt x="304" y="53"/>
                </a:cubicBezTo>
                <a:close/>
                <a:moveTo>
                  <a:pt x="300" y="56"/>
                </a:moveTo>
                <a:cubicBezTo>
                  <a:pt x="301" y="55"/>
                  <a:pt x="302" y="56"/>
                  <a:pt x="302" y="55"/>
                </a:cubicBezTo>
                <a:cubicBezTo>
                  <a:pt x="301" y="55"/>
                  <a:pt x="300" y="54"/>
                  <a:pt x="300" y="56"/>
                </a:cubicBezTo>
                <a:close/>
                <a:moveTo>
                  <a:pt x="293" y="39"/>
                </a:moveTo>
                <a:cubicBezTo>
                  <a:pt x="293" y="38"/>
                  <a:pt x="293" y="38"/>
                  <a:pt x="293" y="38"/>
                </a:cubicBezTo>
                <a:cubicBezTo>
                  <a:pt x="293" y="38"/>
                  <a:pt x="293" y="39"/>
                  <a:pt x="293" y="39"/>
                </a:cubicBezTo>
                <a:close/>
                <a:moveTo>
                  <a:pt x="300" y="54"/>
                </a:moveTo>
                <a:cubicBezTo>
                  <a:pt x="300" y="54"/>
                  <a:pt x="300" y="53"/>
                  <a:pt x="299" y="53"/>
                </a:cubicBezTo>
                <a:cubicBezTo>
                  <a:pt x="300" y="54"/>
                  <a:pt x="300" y="54"/>
                  <a:pt x="300" y="54"/>
                </a:cubicBezTo>
                <a:close/>
                <a:moveTo>
                  <a:pt x="299" y="53"/>
                </a:moveTo>
                <a:cubicBezTo>
                  <a:pt x="299" y="53"/>
                  <a:pt x="299" y="54"/>
                  <a:pt x="299" y="53"/>
                </a:cubicBezTo>
                <a:close/>
                <a:moveTo>
                  <a:pt x="290" y="38"/>
                </a:moveTo>
                <a:cubicBezTo>
                  <a:pt x="290" y="39"/>
                  <a:pt x="290" y="39"/>
                  <a:pt x="290" y="39"/>
                </a:cubicBezTo>
                <a:cubicBezTo>
                  <a:pt x="290" y="39"/>
                  <a:pt x="291" y="39"/>
                  <a:pt x="291" y="39"/>
                </a:cubicBezTo>
                <a:cubicBezTo>
                  <a:pt x="291" y="39"/>
                  <a:pt x="291" y="38"/>
                  <a:pt x="291" y="38"/>
                </a:cubicBezTo>
                <a:cubicBezTo>
                  <a:pt x="290" y="38"/>
                  <a:pt x="290" y="38"/>
                  <a:pt x="290" y="38"/>
                </a:cubicBezTo>
                <a:close/>
                <a:moveTo>
                  <a:pt x="295" y="51"/>
                </a:moveTo>
                <a:cubicBezTo>
                  <a:pt x="295" y="51"/>
                  <a:pt x="296" y="51"/>
                  <a:pt x="296" y="51"/>
                </a:cubicBezTo>
                <a:cubicBezTo>
                  <a:pt x="295" y="51"/>
                  <a:pt x="295" y="51"/>
                  <a:pt x="295" y="51"/>
                </a:cubicBezTo>
                <a:close/>
                <a:moveTo>
                  <a:pt x="295" y="51"/>
                </a:moveTo>
                <a:cubicBezTo>
                  <a:pt x="294" y="51"/>
                  <a:pt x="293" y="51"/>
                  <a:pt x="293" y="51"/>
                </a:cubicBezTo>
                <a:cubicBezTo>
                  <a:pt x="294" y="51"/>
                  <a:pt x="294" y="52"/>
                  <a:pt x="295" y="51"/>
                </a:cubicBezTo>
                <a:close/>
                <a:moveTo>
                  <a:pt x="294" y="53"/>
                </a:moveTo>
                <a:cubicBezTo>
                  <a:pt x="292" y="53"/>
                  <a:pt x="289" y="54"/>
                  <a:pt x="287" y="53"/>
                </a:cubicBezTo>
                <a:cubicBezTo>
                  <a:pt x="287" y="53"/>
                  <a:pt x="287" y="54"/>
                  <a:pt x="287" y="54"/>
                </a:cubicBezTo>
                <a:cubicBezTo>
                  <a:pt x="285" y="53"/>
                  <a:pt x="283" y="54"/>
                  <a:pt x="281" y="53"/>
                </a:cubicBezTo>
                <a:cubicBezTo>
                  <a:pt x="281" y="53"/>
                  <a:pt x="281" y="53"/>
                  <a:pt x="280" y="54"/>
                </a:cubicBezTo>
                <a:cubicBezTo>
                  <a:pt x="281" y="54"/>
                  <a:pt x="281" y="54"/>
                  <a:pt x="280" y="55"/>
                </a:cubicBezTo>
                <a:cubicBezTo>
                  <a:pt x="281" y="54"/>
                  <a:pt x="282" y="54"/>
                  <a:pt x="283" y="54"/>
                </a:cubicBezTo>
                <a:cubicBezTo>
                  <a:pt x="283" y="55"/>
                  <a:pt x="283" y="55"/>
                  <a:pt x="283" y="55"/>
                </a:cubicBezTo>
                <a:cubicBezTo>
                  <a:pt x="284" y="55"/>
                  <a:pt x="284" y="55"/>
                  <a:pt x="285" y="55"/>
                </a:cubicBezTo>
                <a:cubicBezTo>
                  <a:pt x="285" y="54"/>
                  <a:pt x="285" y="54"/>
                  <a:pt x="286" y="54"/>
                </a:cubicBezTo>
                <a:cubicBezTo>
                  <a:pt x="286" y="54"/>
                  <a:pt x="286" y="55"/>
                  <a:pt x="286" y="55"/>
                </a:cubicBezTo>
                <a:cubicBezTo>
                  <a:pt x="288" y="54"/>
                  <a:pt x="290" y="55"/>
                  <a:pt x="293" y="54"/>
                </a:cubicBezTo>
                <a:cubicBezTo>
                  <a:pt x="293" y="54"/>
                  <a:pt x="293" y="54"/>
                  <a:pt x="294" y="55"/>
                </a:cubicBezTo>
                <a:cubicBezTo>
                  <a:pt x="295" y="54"/>
                  <a:pt x="295" y="55"/>
                  <a:pt x="296" y="54"/>
                </a:cubicBezTo>
                <a:cubicBezTo>
                  <a:pt x="296" y="54"/>
                  <a:pt x="296" y="54"/>
                  <a:pt x="296" y="54"/>
                </a:cubicBezTo>
                <a:cubicBezTo>
                  <a:pt x="295" y="53"/>
                  <a:pt x="294" y="54"/>
                  <a:pt x="294" y="53"/>
                </a:cubicBezTo>
                <a:close/>
                <a:moveTo>
                  <a:pt x="284" y="54"/>
                </a:moveTo>
                <a:cubicBezTo>
                  <a:pt x="284" y="54"/>
                  <a:pt x="284" y="54"/>
                  <a:pt x="284" y="54"/>
                </a:cubicBezTo>
                <a:close/>
                <a:moveTo>
                  <a:pt x="284" y="54"/>
                </a:moveTo>
                <a:cubicBezTo>
                  <a:pt x="284" y="54"/>
                  <a:pt x="284" y="54"/>
                  <a:pt x="284" y="54"/>
                </a:cubicBezTo>
                <a:cubicBezTo>
                  <a:pt x="284" y="54"/>
                  <a:pt x="284" y="54"/>
                  <a:pt x="284" y="54"/>
                </a:cubicBezTo>
                <a:close/>
                <a:moveTo>
                  <a:pt x="295" y="53"/>
                </a:moveTo>
                <a:cubicBezTo>
                  <a:pt x="295" y="53"/>
                  <a:pt x="295" y="53"/>
                  <a:pt x="295" y="53"/>
                </a:cubicBezTo>
                <a:cubicBezTo>
                  <a:pt x="295" y="53"/>
                  <a:pt x="295" y="53"/>
                  <a:pt x="295" y="53"/>
                </a:cubicBezTo>
                <a:cubicBezTo>
                  <a:pt x="295" y="53"/>
                  <a:pt x="295" y="53"/>
                  <a:pt x="295" y="53"/>
                </a:cubicBezTo>
                <a:close/>
                <a:moveTo>
                  <a:pt x="295" y="55"/>
                </a:moveTo>
                <a:cubicBezTo>
                  <a:pt x="295" y="56"/>
                  <a:pt x="296" y="55"/>
                  <a:pt x="295" y="55"/>
                </a:cubicBezTo>
                <a:close/>
                <a:moveTo>
                  <a:pt x="292" y="52"/>
                </a:moveTo>
                <a:cubicBezTo>
                  <a:pt x="292" y="51"/>
                  <a:pt x="293" y="52"/>
                  <a:pt x="293" y="51"/>
                </a:cubicBezTo>
                <a:cubicBezTo>
                  <a:pt x="293" y="51"/>
                  <a:pt x="292" y="51"/>
                  <a:pt x="292" y="52"/>
                </a:cubicBezTo>
                <a:close/>
                <a:moveTo>
                  <a:pt x="283" y="39"/>
                </a:moveTo>
                <a:cubicBezTo>
                  <a:pt x="284" y="40"/>
                  <a:pt x="284" y="40"/>
                  <a:pt x="285" y="39"/>
                </a:cubicBezTo>
                <a:cubicBezTo>
                  <a:pt x="285" y="39"/>
                  <a:pt x="285" y="39"/>
                  <a:pt x="285" y="39"/>
                </a:cubicBezTo>
                <a:cubicBezTo>
                  <a:pt x="284" y="39"/>
                  <a:pt x="284" y="39"/>
                  <a:pt x="283" y="39"/>
                </a:cubicBezTo>
                <a:close/>
                <a:moveTo>
                  <a:pt x="291" y="56"/>
                </a:moveTo>
                <a:cubicBezTo>
                  <a:pt x="291" y="57"/>
                  <a:pt x="292" y="56"/>
                  <a:pt x="292" y="57"/>
                </a:cubicBezTo>
                <a:cubicBezTo>
                  <a:pt x="293" y="56"/>
                  <a:pt x="293" y="56"/>
                  <a:pt x="293" y="56"/>
                </a:cubicBezTo>
                <a:cubicBezTo>
                  <a:pt x="293" y="56"/>
                  <a:pt x="293" y="56"/>
                  <a:pt x="293" y="55"/>
                </a:cubicBezTo>
                <a:cubicBezTo>
                  <a:pt x="292" y="55"/>
                  <a:pt x="292" y="56"/>
                  <a:pt x="291" y="56"/>
                </a:cubicBezTo>
                <a:close/>
                <a:moveTo>
                  <a:pt x="288" y="52"/>
                </a:moveTo>
                <a:cubicBezTo>
                  <a:pt x="288" y="52"/>
                  <a:pt x="289" y="52"/>
                  <a:pt x="289" y="51"/>
                </a:cubicBezTo>
                <a:cubicBezTo>
                  <a:pt x="288" y="51"/>
                  <a:pt x="288" y="52"/>
                  <a:pt x="288" y="52"/>
                </a:cubicBezTo>
                <a:close/>
                <a:moveTo>
                  <a:pt x="281" y="40"/>
                </a:moveTo>
                <a:cubicBezTo>
                  <a:pt x="280" y="40"/>
                  <a:pt x="281" y="39"/>
                  <a:pt x="281" y="40"/>
                </a:cubicBezTo>
                <a:close/>
                <a:moveTo>
                  <a:pt x="289" y="56"/>
                </a:moveTo>
                <a:cubicBezTo>
                  <a:pt x="289" y="56"/>
                  <a:pt x="289" y="57"/>
                  <a:pt x="289" y="57"/>
                </a:cubicBezTo>
                <a:cubicBezTo>
                  <a:pt x="289" y="57"/>
                  <a:pt x="289" y="57"/>
                  <a:pt x="290" y="56"/>
                </a:cubicBezTo>
                <a:cubicBezTo>
                  <a:pt x="289" y="56"/>
                  <a:pt x="289" y="56"/>
                  <a:pt x="289" y="56"/>
                </a:cubicBezTo>
                <a:cubicBezTo>
                  <a:pt x="289" y="56"/>
                  <a:pt x="289" y="56"/>
                  <a:pt x="289" y="56"/>
                </a:cubicBezTo>
                <a:close/>
                <a:moveTo>
                  <a:pt x="285" y="52"/>
                </a:moveTo>
                <a:cubicBezTo>
                  <a:pt x="285" y="52"/>
                  <a:pt x="285" y="52"/>
                  <a:pt x="285" y="52"/>
                </a:cubicBezTo>
                <a:close/>
                <a:moveTo>
                  <a:pt x="286" y="56"/>
                </a:moveTo>
                <a:cubicBezTo>
                  <a:pt x="286" y="57"/>
                  <a:pt x="287" y="57"/>
                  <a:pt x="287" y="56"/>
                </a:cubicBezTo>
                <a:cubicBezTo>
                  <a:pt x="287" y="56"/>
                  <a:pt x="286" y="56"/>
                  <a:pt x="286" y="56"/>
                </a:cubicBezTo>
                <a:close/>
                <a:moveTo>
                  <a:pt x="276" y="40"/>
                </a:moveTo>
                <a:cubicBezTo>
                  <a:pt x="276" y="40"/>
                  <a:pt x="277" y="41"/>
                  <a:pt x="277" y="40"/>
                </a:cubicBezTo>
                <a:cubicBezTo>
                  <a:pt x="277" y="40"/>
                  <a:pt x="276" y="40"/>
                  <a:pt x="276" y="40"/>
                </a:cubicBezTo>
                <a:close/>
                <a:moveTo>
                  <a:pt x="275" y="40"/>
                </a:moveTo>
                <a:cubicBezTo>
                  <a:pt x="274" y="40"/>
                  <a:pt x="274" y="40"/>
                  <a:pt x="273" y="40"/>
                </a:cubicBezTo>
                <a:cubicBezTo>
                  <a:pt x="274" y="41"/>
                  <a:pt x="275" y="41"/>
                  <a:pt x="275" y="40"/>
                </a:cubicBezTo>
                <a:close/>
                <a:moveTo>
                  <a:pt x="279" y="59"/>
                </a:moveTo>
                <a:cubicBezTo>
                  <a:pt x="279" y="59"/>
                  <a:pt x="279" y="60"/>
                  <a:pt x="279" y="60"/>
                </a:cubicBezTo>
                <a:cubicBezTo>
                  <a:pt x="280" y="60"/>
                  <a:pt x="281" y="60"/>
                  <a:pt x="282" y="60"/>
                </a:cubicBezTo>
                <a:cubicBezTo>
                  <a:pt x="282" y="60"/>
                  <a:pt x="282" y="60"/>
                  <a:pt x="283" y="60"/>
                </a:cubicBezTo>
                <a:cubicBezTo>
                  <a:pt x="283" y="60"/>
                  <a:pt x="282" y="60"/>
                  <a:pt x="283" y="59"/>
                </a:cubicBezTo>
                <a:cubicBezTo>
                  <a:pt x="283" y="59"/>
                  <a:pt x="283" y="60"/>
                  <a:pt x="283" y="60"/>
                </a:cubicBezTo>
                <a:cubicBezTo>
                  <a:pt x="284" y="60"/>
                  <a:pt x="284" y="61"/>
                  <a:pt x="285" y="60"/>
                </a:cubicBezTo>
                <a:cubicBezTo>
                  <a:pt x="283" y="58"/>
                  <a:pt x="280" y="59"/>
                  <a:pt x="279" y="59"/>
                </a:cubicBezTo>
                <a:close/>
                <a:moveTo>
                  <a:pt x="280" y="59"/>
                </a:moveTo>
                <a:cubicBezTo>
                  <a:pt x="281" y="59"/>
                  <a:pt x="281" y="59"/>
                  <a:pt x="281" y="59"/>
                </a:cubicBezTo>
                <a:cubicBezTo>
                  <a:pt x="280" y="60"/>
                  <a:pt x="280" y="60"/>
                  <a:pt x="280" y="59"/>
                </a:cubicBezTo>
                <a:cubicBezTo>
                  <a:pt x="280" y="59"/>
                  <a:pt x="280" y="59"/>
                  <a:pt x="280" y="59"/>
                </a:cubicBezTo>
                <a:close/>
                <a:moveTo>
                  <a:pt x="273" y="40"/>
                </a:moveTo>
                <a:cubicBezTo>
                  <a:pt x="273" y="40"/>
                  <a:pt x="273" y="41"/>
                  <a:pt x="273" y="40"/>
                </a:cubicBezTo>
                <a:close/>
                <a:moveTo>
                  <a:pt x="282" y="57"/>
                </a:moveTo>
                <a:cubicBezTo>
                  <a:pt x="282" y="57"/>
                  <a:pt x="282" y="58"/>
                  <a:pt x="282" y="57"/>
                </a:cubicBezTo>
                <a:cubicBezTo>
                  <a:pt x="282" y="57"/>
                  <a:pt x="282" y="57"/>
                  <a:pt x="282" y="57"/>
                </a:cubicBezTo>
                <a:cubicBezTo>
                  <a:pt x="282" y="57"/>
                  <a:pt x="282" y="57"/>
                  <a:pt x="282" y="57"/>
                </a:cubicBezTo>
                <a:close/>
                <a:moveTo>
                  <a:pt x="284" y="61"/>
                </a:moveTo>
                <a:cubicBezTo>
                  <a:pt x="284" y="62"/>
                  <a:pt x="285" y="61"/>
                  <a:pt x="284" y="61"/>
                </a:cubicBezTo>
                <a:close/>
                <a:moveTo>
                  <a:pt x="279" y="55"/>
                </a:moveTo>
                <a:cubicBezTo>
                  <a:pt x="279" y="55"/>
                  <a:pt x="280" y="54"/>
                  <a:pt x="279" y="54"/>
                </a:cubicBezTo>
                <a:cubicBezTo>
                  <a:pt x="279" y="54"/>
                  <a:pt x="278" y="55"/>
                  <a:pt x="279" y="55"/>
                </a:cubicBezTo>
                <a:close/>
                <a:moveTo>
                  <a:pt x="289" y="77"/>
                </a:moveTo>
                <a:cubicBezTo>
                  <a:pt x="290" y="78"/>
                  <a:pt x="290" y="78"/>
                  <a:pt x="291" y="78"/>
                </a:cubicBezTo>
                <a:cubicBezTo>
                  <a:pt x="291" y="77"/>
                  <a:pt x="291" y="77"/>
                  <a:pt x="291" y="77"/>
                </a:cubicBezTo>
                <a:cubicBezTo>
                  <a:pt x="291" y="77"/>
                  <a:pt x="290" y="76"/>
                  <a:pt x="289" y="77"/>
                </a:cubicBezTo>
                <a:close/>
                <a:moveTo>
                  <a:pt x="278" y="52"/>
                </a:moveTo>
                <a:cubicBezTo>
                  <a:pt x="278" y="53"/>
                  <a:pt x="278" y="52"/>
                  <a:pt x="278" y="52"/>
                </a:cubicBezTo>
                <a:close/>
                <a:moveTo>
                  <a:pt x="277" y="58"/>
                </a:moveTo>
                <a:cubicBezTo>
                  <a:pt x="277" y="59"/>
                  <a:pt x="278" y="58"/>
                  <a:pt x="279" y="58"/>
                </a:cubicBezTo>
                <a:cubicBezTo>
                  <a:pt x="279" y="57"/>
                  <a:pt x="278" y="57"/>
                  <a:pt x="277" y="58"/>
                </a:cubicBezTo>
                <a:close/>
                <a:moveTo>
                  <a:pt x="269" y="41"/>
                </a:moveTo>
                <a:cubicBezTo>
                  <a:pt x="269" y="41"/>
                  <a:pt x="269" y="41"/>
                  <a:pt x="269" y="41"/>
                </a:cubicBezTo>
                <a:cubicBezTo>
                  <a:pt x="268" y="41"/>
                  <a:pt x="267" y="41"/>
                  <a:pt x="266" y="41"/>
                </a:cubicBezTo>
                <a:cubicBezTo>
                  <a:pt x="266" y="42"/>
                  <a:pt x="267" y="41"/>
                  <a:pt x="268" y="42"/>
                </a:cubicBezTo>
                <a:cubicBezTo>
                  <a:pt x="269" y="41"/>
                  <a:pt x="269" y="41"/>
                  <a:pt x="269" y="41"/>
                </a:cubicBezTo>
                <a:close/>
                <a:moveTo>
                  <a:pt x="276" y="55"/>
                </a:moveTo>
                <a:cubicBezTo>
                  <a:pt x="276" y="56"/>
                  <a:pt x="277" y="56"/>
                  <a:pt x="277" y="55"/>
                </a:cubicBezTo>
                <a:cubicBezTo>
                  <a:pt x="277" y="55"/>
                  <a:pt x="277" y="55"/>
                  <a:pt x="276" y="55"/>
                </a:cubicBezTo>
                <a:close/>
                <a:moveTo>
                  <a:pt x="282" y="77"/>
                </a:moveTo>
                <a:cubicBezTo>
                  <a:pt x="281" y="78"/>
                  <a:pt x="279" y="77"/>
                  <a:pt x="280" y="79"/>
                </a:cubicBezTo>
                <a:cubicBezTo>
                  <a:pt x="283" y="78"/>
                  <a:pt x="286" y="79"/>
                  <a:pt x="289" y="77"/>
                </a:cubicBezTo>
                <a:cubicBezTo>
                  <a:pt x="287" y="75"/>
                  <a:pt x="284" y="79"/>
                  <a:pt x="282" y="77"/>
                </a:cubicBezTo>
                <a:close/>
                <a:moveTo>
                  <a:pt x="277" y="60"/>
                </a:moveTo>
                <a:cubicBezTo>
                  <a:pt x="276" y="60"/>
                  <a:pt x="276" y="59"/>
                  <a:pt x="275" y="60"/>
                </a:cubicBezTo>
                <a:cubicBezTo>
                  <a:pt x="276" y="61"/>
                  <a:pt x="277" y="61"/>
                  <a:pt x="278" y="60"/>
                </a:cubicBezTo>
                <a:cubicBezTo>
                  <a:pt x="278" y="60"/>
                  <a:pt x="278" y="60"/>
                  <a:pt x="278" y="59"/>
                </a:cubicBezTo>
                <a:cubicBezTo>
                  <a:pt x="278" y="59"/>
                  <a:pt x="278" y="60"/>
                  <a:pt x="277" y="60"/>
                </a:cubicBezTo>
                <a:close/>
                <a:moveTo>
                  <a:pt x="270" y="55"/>
                </a:moveTo>
                <a:cubicBezTo>
                  <a:pt x="270" y="55"/>
                  <a:pt x="269" y="54"/>
                  <a:pt x="268" y="55"/>
                </a:cubicBezTo>
                <a:cubicBezTo>
                  <a:pt x="268" y="55"/>
                  <a:pt x="267" y="55"/>
                  <a:pt x="267" y="55"/>
                </a:cubicBezTo>
                <a:cubicBezTo>
                  <a:pt x="267" y="57"/>
                  <a:pt x="269" y="55"/>
                  <a:pt x="270" y="56"/>
                </a:cubicBezTo>
                <a:cubicBezTo>
                  <a:pt x="270" y="56"/>
                  <a:pt x="270" y="56"/>
                  <a:pt x="270" y="57"/>
                </a:cubicBezTo>
                <a:cubicBezTo>
                  <a:pt x="271" y="56"/>
                  <a:pt x="272" y="56"/>
                  <a:pt x="273" y="55"/>
                </a:cubicBezTo>
                <a:cubicBezTo>
                  <a:pt x="272" y="54"/>
                  <a:pt x="271" y="55"/>
                  <a:pt x="270" y="55"/>
                </a:cubicBezTo>
                <a:close/>
                <a:moveTo>
                  <a:pt x="272" y="57"/>
                </a:moveTo>
                <a:cubicBezTo>
                  <a:pt x="272" y="58"/>
                  <a:pt x="272" y="58"/>
                  <a:pt x="272" y="58"/>
                </a:cubicBezTo>
                <a:cubicBezTo>
                  <a:pt x="272" y="58"/>
                  <a:pt x="272" y="58"/>
                  <a:pt x="273" y="59"/>
                </a:cubicBezTo>
                <a:cubicBezTo>
                  <a:pt x="273" y="58"/>
                  <a:pt x="274" y="58"/>
                  <a:pt x="275" y="58"/>
                </a:cubicBezTo>
                <a:cubicBezTo>
                  <a:pt x="274" y="58"/>
                  <a:pt x="274" y="58"/>
                  <a:pt x="274" y="57"/>
                </a:cubicBezTo>
                <a:cubicBezTo>
                  <a:pt x="274" y="57"/>
                  <a:pt x="273" y="58"/>
                  <a:pt x="272" y="57"/>
                </a:cubicBezTo>
                <a:close/>
                <a:moveTo>
                  <a:pt x="271" y="54"/>
                </a:moveTo>
                <a:cubicBezTo>
                  <a:pt x="271" y="54"/>
                  <a:pt x="272" y="54"/>
                  <a:pt x="272" y="53"/>
                </a:cubicBezTo>
                <a:cubicBezTo>
                  <a:pt x="271" y="53"/>
                  <a:pt x="271" y="53"/>
                  <a:pt x="271" y="54"/>
                </a:cubicBezTo>
                <a:close/>
                <a:moveTo>
                  <a:pt x="273" y="56"/>
                </a:moveTo>
                <a:cubicBezTo>
                  <a:pt x="272" y="56"/>
                  <a:pt x="273" y="56"/>
                  <a:pt x="273" y="56"/>
                </a:cubicBezTo>
                <a:close/>
                <a:moveTo>
                  <a:pt x="267" y="54"/>
                </a:moveTo>
                <a:cubicBezTo>
                  <a:pt x="267" y="54"/>
                  <a:pt x="268" y="54"/>
                  <a:pt x="268" y="54"/>
                </a:cubicBezTo>
                <a:cubicBezTo>
                  <a:pt x="268" y="54"/>
                  <a:pt x="267" y="54"/>
                  <a:pt x="267" y="54"/>
                </a:cubicBezTo>
                <a:close/>
                <a:moveTo>
                  <a:pt x="269" y="56"/>
                </a:moveTo>
                <a:cubicBezTo>
                  <a:pt x="269" y="56"/>
                  <a:pt x="269" y="56"/>
                  <a:pt x="269" y="56"/>
                </a:cubicBezTo>
                <a:close/>
                <a:moveTo>
                  <a:pt x="269" y="57"/>
                </a:moveTo>
                <a:cubicBezTo>
                  <a:pt x="269" y="57"/>
                  <a:pt x="270" y="57"/>
                  <a:pt x="269" y="57"/>
                </a:cubicBezTo>
                <a:close/>
                <a:moveTo>
                  <a:pt x="278" y="78"/>
                </a:moveTo>
                <a:cubicBezTo>
                  <a:pt x="278" y="78"/>
                  <a:pt x="278" y="78"/>
                  <a:pt x="277" y="79"/>
                </a:cubicBezTo>
                <a:cubicBezTo>
                  <a:pt x="276" y="77"/>
                  <a:pt x="274" y="78"/>
                  <a:pt x="272" y="79"/>
                </a:cubicBezTo>
                <a:cubicBezTo>
                  <a:pt x="272" y="78"/>
                  <a:pt x="272" y="78"/>
                  <a:pt x="272" y="78"/>
                </a:cubicBezTo>
                <a:cubicBezTo>
                  <a:pt x="271" y="78"/>
                  <a:pt x="271" y="79"/>
                  <a:pt x="271" y="79"/>
                </a:cubicBezTo>
                <a:cubicBezTo>
                  <a:pt x="271" y="79"/>
                  <a:pt x="270" y="79"/>
                  <a:pt x="270" y="79"/>
                </a:cubicBezTo>
                <a:cubicBezTo>
                  <a:pt x="268" y="79"/>
                  <a:pt x="266" y="79"/>
                  <a:pt x="264" y="79"/>
                </a:cubicBezTo>
                <a:cubicBezTo>
                  <a:pt x="263" y="80"/>
                  <a:pt x="262" y="79"/>
                  <a:pt x="261" y="80"/>
                </a:cubicBezTo>
                <a:cubicBezTo>
                  <a:pt x="262" y="81"/>
                  <a:pt x="262" y="81"/>
                  <a:pt x="262" y="81"/>
                </a:cubicBezTo>
                <a:cubicBezTo>
                  <a:pt x="263" y="81"/>
                  <a:pt x="263" y="81"/>
                  <a:pt x="264" y="80"/>
                </a:cubicBezTo>
                <a:cubicBezTo>
                  <a:pt x="265" y="81"/>
                  <a:pt x="268" y="81"/>
                  <a:pt x="270" y="80"/>
                </a:cubicBezTo>
                <a:cubicBezTo>
                  <a:pt x="271" y="81"/>
                  <a:pt x="272" y="80"/>
                  <a:pt x="273" y="80"/>
                </a:cubicBezTo>
                <a:cubicBezTo>
                  <a:pt x="273" y="80"/>
                  <a:pt x="273" y="80"/>
                  <a:pt x="274" y="80"/>
                </a:cubicBezTo>
                <a:cubicBezTo>
                  <a:pt x="274" y="80"/>
                  <a:pt x="274" y="80"/>
                  <a:pt x="275" y="80"/>
                </a:cubicBezTo>
                <a:cubicBezTo>
                  <a:pt x="276" y="80"/>
                  <a:pt x="275" y="79"/>
                  <a:pt x="276" y="79"/>
                </a:cubicBezTo>
                <a:cubicBezTo>
                  <a:pt x="276" y="80"/>
                  <a:pt x="276" y="80"/>
                  <a:pt x="277" y="80"/>
                </a:cubicBezTo>
                <a:cubicBezTo>
                  <a:pt x="278" y="79"/>
                  <a:pt x="278" y="80"/>
                  <a:pt x="280" y="79"/>
                </a:cubicBezTo>
                <a:cubicBezTo>
                  <a:pt x="279" y="78"/>
                  <a:pt x="279" y="77"/>
                  <a:pt x="278" y="78"/>
                </a:cubicBezTo>
                <a:close/>
                <a:moveTo>
                  <a:pt x="266" y="59"/>
                </a:moveTo>
                <a:cubicBezTo>
                  <a:pt x="267" y="59"/>
                  <a:pt x="268" y="60"/>
                  <a:pt x="268" y="59"/>
                </a:cubicBezTo>
                <a:cubicBezTo>
                  <a:pt x="267" y="59"/>
                  <a:pt x="267" y="58"/>
                  <a:pt x="266" y="59"/>
                </a:cubicBezTo>
                <a:close/>
                <a:moveTo>
                  <a:pt x="261" y="56"/>
                </a:moveTo>
                <a:cubicBezTo>
                  <a:pt x="262" y="57"/>
                  <a:pt x="263" y="58"/>
                  <a:pt x="264" y="58"/>
                </a:cubicBezTo>
                <a:cubicBezTo>
                  <a:pt x="264" y="58"/>
                  <a:pt x="264" y="57"/>
                  <a:pt x="264" y="57"/>
                </a:cubicBezTo>
                <a:cubicBezTo>
                  <a:pt x="265" y="57"/>
                  <a:pt x="265" y="56"/>
                  <a:pt x="266" y="56"/>
                </a:cubicBezTo>
                <a:cubicBezTo>
                  <a:pt x="266" y="57"/>
                  <a:pt x="265" y="57"/>
                  <a:pt x="265" y="57"/>
                </a:cubicBezTo>
                <a:cubicBezTo>
                  <a:pt x="266" y="57"/>
                  <a:pt x="266" y="58"/>
                  <a:pt x="266" y="57"/>
                </a:cubicBezTo>
                <a:cubicBezTo>
                  <a:pt x="267" y="57"/>
                  <a:pt x="266" y="56"/>
                  <a:pt x="266" y="56"/>
                </a:cubicBezTo>
                <a:cubicBezTo>
                  <a:pt x="264" y="56"/>
                  <a:pt x="263" y="56"/>
                  <a:pt x="261" y="56"/>
                </a:cubicBezTo>
                <a:close/>
                <a:moveTo>
                  <a:pt x="267" y="61"/>
                </a:moveTo>
                <a:cubicBezTo>
                  <a:pt x="267" y="61"/>
                  <a:pt x="268" y="61"/>
                  <a:pt x="268" y="61"/>
                </a:cubicBezTo>
                <a:cubicBezTo>
                  <a:pt x="268" y="61"/>
                  <a:pt x="267" y="61"/>
                  <a:pt x="267" y="61"/>
                </a:cubicBezTo>
                <a:close/>
                <a:moveTo>
                  <a:pt x="258" y="44"/>
                </a:moveTo>
                <a:cubicBezTo>
                  <a:pt x="257" y="44"/>
                  <a:pt x="259" y="44"/>
                  <a:pt x="258" y="44"/>
                </a:cubicBezTo>
                <a:close/>
                <a:moveTo>
                  <a:pt x="257" y="44"/>
                </a:moveTo>
                <a:cubicBezTo>
                  <a:pt x="257" y="44"/>
                  <a:pt x="258" y="44"/>
                  <a:pt x="257" y="44"/>
                </a:cubicBezTo>
                <a:close/>
                <a:moveTo>
                  <a:pt x="256" y="56"/>
                </a:moveTo>
                <a:cubicBezTo>
                  <a:pt x="256" y="55"/>
                  <a:pt x="257" y="56"/>
                  <a:pt x="257" y="55"/>
                </a:cubicBezTo>
                <a:cubicBezTo>
                  <a:pt x="257" y="55"/>
                  <a:pt x="256" y="55"/>
                  <a:pt x="256" y="56"/>
                </a:cubicBezTo>
                <a:close/>
                <a:moveTo>
                  <a:pt x="258" y="82"/>
                </a:moveTo>
                <a:cubicBezTo>
                  <a:pt x="258" y="82"/>
                  <a:pt x="258" y="82"/>
                  <a:pt x="258" y="81"/>
                </a:cubicBezTo>
                <a:cubicBezTo>
                  <a:pt x="258" y="81"/>
                  <a:pt x="257" y="82"/>
                  <a:pt x="258" y="82"/>
                </a:cubicBezTo>
                <a:close/>
                <a:moveTo>
                  <a:pt x="250" y="80"/>
                </a:moveTo>
                <a:cubicBezTo>
                  <a:pt x="249" y="80"/>
                  <a:pt x="249" y="81"/>
                  <a:pt x="250" y="80"/>
                </a:cubicBezTo>
                <a:cubicBezTo>
                  <a:pt x="250" y="80"/>
                  <a:pt x="250" y="80"/>
                  <a:pt x="250" y="80"/>
                </a:cubicBezTo>
                <a:close/>
                <a:moveTo>
                  <a:pt x="250" y="81"/>
                </a:moveTo>
                <a:cubicBezTo>
                  <a:pt x="250" y="81"/>
                  <a:pt x="250" y="81"/>
                  <a:pt x="250" y="81"/>
                </a:cubicBezTo>
                <a:cubicBezTo>
                  <a:pt x="249" y="81"/>
                  <a:pt x="249" y="81"/>
                  <a:pt x="250" y="81"/>
                </a:cubicBezTo>
                <a:close/>
                <a:moveTo>
                  <a:pt x="238" y="66"/>
                </a:moveTo>
                <a:cubicBezTo>
                  <a:pt x="238" y="66"/>
                  <a:pt x="238" y="66"/>
                  <a:pt x="238" y="66"/>
                </a:cubicBezTo>
                <a:cubicBezTo>
                  <a:pt x="238" y="66"/>
                  <a:pt x="239" y="66"/>
                  <a:pt x="238" y="66"/>
                </a:cubicBezTo>
                <a:cubicBezTo>
                  <a:pt x="238" y="66"/>
                  <a:pt x="238" y="66"/>
                  <a:pt x="238" y="66"/>
                </a:cubicBezTo>
                <a:close/>
                <a:moveTo>
                  <a:pt x="237" y="66"/>
                </a:moveTo>
                <a:cubicBezTo>
                  <a:pt x="237" y="67"/>
                  <a:pt x="237" y="67"/>
                  <a:pt x="237" y="67"/>
                </a:cubicBezTo>
                <a:cubicBezTo>
                  <a:pt x="237" y="67"/>
                  <a:pt x="238" y="67"/>
                  <a:pt x="238" y="66"/>
                </a:cubicBezTo>
                <a:cubicBezTo>
                  <a:pt x="237" y="66"/>
                  <a:pt x="237" y="66"/>
                  <a:pt x="237" y="66"/>
                </a:cubicBezTo>
                <a:close/>
                <a:moveTo>
                  <a:pt x="237" y="66"/>
                </a:moveTo>
                <a:cubicBezTo>
                  <a:pt x="237" y="66"/>
                  <a:pt x="237" y="66"/>
                  <a:pt x="237" y="66"/>
                </a:cubicBezTo>
                <a:close/>
                <a:moveTo>
                  <a:pt x="216" y="28"/>
                </a:moveTo>
                <a:cubicBezTo>
                  <a:pt x="216" y="28"/>
                  <a:pt x="216" y="28"/>
                  <a:pt x="216" y="28"/>
                </a:cubicBezTo>
                <a:cubicBezTo>
                  <a:pt x="216" y="28"/>
                  <a:pt x="217" y="28"/>
                  <a:pt x="217" y="28"/>
                </a:cubicBezTo>
                <a:cubicBezTo>
                  <a:pt x="217" y="28"/>
                  <a:pt x="217" y="28"/>
                  <a:pt x="217" y="28"/>
                </a:cubicBezTo>
                <a:cubicBezTo>
                  <a:pt x="216" y="28"/>
                  <a:pt x="216" y="27"/>
                  <a:pt x="216" y="28"/>
                </a:cubicBezTo>
                <a:close/>
                <a:moveTo>
                  <a:pt x="238" y="67"/>
                </a:moveTo>
                <a:cubicBezTo>
                  <a:pt x="237" y="67"/>
                  <a:pt x="238" y="67"/>
                  <a:pt x="238" y="67"/>
                </a:cubicBezTo>
                <a:close/>
                <a:moveTo>
                  <a:pt x="230" y="84"/>
                </a:moveTo>
                <a:cubicBezTo>
                  <a:pt x="229" y="84"/>
                  <a:pt x="230" y="84"/>
                  <a:pt x="230" y="84"/>
                </a:cubicBezTo>
                <a:close/>
                <a:moveTo>
                  <a:pt x="229" y="85"/>
                </a:moveTo>
                <a:cubicBezTo>
                  <a:pt x="229" y="84"/>
                  <a:pt x="229" y="84"/>
                  <a:pt x="229" y="84"/>
                </a:cubicBezTo>
                <a:cubicBezTo>
                  <a:pt x="228" y="83"/>
                  <a:pt x="227" y="85"/>
                  <a:pt x="229" y="85"/>
                </a:cubicBezTo>
                <a:close/>
                <a:moveTo>
                  <a:pt x="219" y="68"/>
                </a:moveTo>
                <a:cubicBezTo>
                  <a:pt x="219" y="68"/>
                  <a:pt x="220" y="68"/>
                  <a:pt x="220" y="68"/>
                </a:cubicBezTo>
                <a:cubicBezTo>
                  <a:pt x="220" y="68"/>
                  <a:pt x="220" y="68"/>
                  <a:pt x="220" y="68"/>
                </a:cubicBezTo>
                <a:cubicBezTo>
                  <a:pt x="219" y="68"/>
                  <a:pt x="219" y="68"/>
                  <a:pt x="219" y="68"/>
                </a:cubicBezTo>
                <a:close/>
                <a:moveTo>
                  <a:pt x="220" y="86"/>
                </a:moveTo>
                <a:cubicBezTo>
                  <a:pt x="220" y="86"/>
                  <a:pt x="220" y="86"/>
                  <a:pt x="220" y="86"/>
                </a:cubicBezTo>
                <a:close/>
                <a:moveTo>
                  <a:pt x="219" y="84"/>
                </a:moveTo>
                <a:cubicBezTo>
                  <a:pt x="218" y="84"/>
                  <a:pt x="219" y="83"/>
                  <a:pt x="219" y="84"/>
                </a:cubicBezTo>
                <a:close/>
                <a:moveTo>
                  <a:pt x="208" y="68"/>
                </a:moveTo>
                <a:cubicBezTo>
                  <a:pt x="209" y="69"/>
                  <a:pt x="210" y="69"/>
                  <a:pt x="210" y="68"/>
                </a:cubicBezTo>
                <a:cubicBezTo>
                  <a:pt x="209" y="69"/>
                  <a:pt x="209" y="68"/>
                  <a:pt x="208" y="68"/>
                </a:cubicBezTo>
                <a:close/>
                <a:moveTo>
                  <a:pt x="208" y="69"/>
                </a:moveTo>
                <a:cubicBezTo>
                  <a:pt x="208" y="68"/>
                  <a:pt x="208" y="69"/>
                  <a:pt x="208" y="69"/>
                </a:cubicBezTo>
                <a:close/>
                <a:moveTo>
                  <a:pt x="204" y="65"/>
                </a:moveTo>
                <a:cubicBezTo>
                  <a:pt x="204" y="66"/>
                  <a:pt x="203" y="65"/>
                  <a:pt x="203" y="66"/>
                </a:cubicBezTo>
                <a:cubicBezTo>
                  <a:pt x="203" y="65"/>
                  <a:pt x="204" y="66"/>
                  <a:pt x="203" y="66"/>
                </a:cubicBezTo>
                <a:cubicBezTo>
                  <a:pt x="203" y="66"/>
                  <a:pt x="202" y="66"/>
                  <a:pt x="202" y="66"/>
                </a:cubicBezTo>
                <a:cubicBezTo>
                  <a:pt x="202" y="66"/>
                  <a:pt x="202" y="66"/>
                  <a:pt x="202" y="66"/>
                </a:cubicBezTo>
                <a:cubicBezTo>
                  <a:pt x="202" y="65"/>
                  <a:pt x="201" y="65"/>
                  <a:pt x="201" y="66"/>
                </a:cubicBezTo>
                <a:cubicBezTo>
                  <a:pt x="201" y="65"/>
                  <a:pt x="202" y="66"/>
                  <a:pt x="201" y="66"/>
                </a:cubicBezTo>
                <a:cubicBezTo>
                  <a:pt x="201" y="67"/>
                  <a:pt x="200" y="66"/>
                  <a:pt x="200" y="66"/>
                </a:cubicBezTo>
                <a:cubicBezTo>
                  <a:pt x="199" y="66"/>
                  <a:pt x="199" y="67"/>
                  <a:pt x="199" y="67"/>
                </a:cubicBezTo>
                <a:cubicBezTo>
                  <a:pt x="198" y="66"/>
                  <a:pt x="198" y="66"/>
                  <a:pt x="197" y="66"/>
                </a:cubicBezTo>
                <a:cubicBezTo>
                  <a:pt x="197" y="66"/>
                  <a:pt x="195" y="65"/>
                  <a:pt x="195" y="66"/>
                </a:cubicBezTo>
                <a:cubicBezTo>
                  <a:pt x="194" y="65"/>
                  <a:pt x="193" y="66"/>
                  <a:pt x="192" y="66"/>
                </a:cubicBezTo>
                <a:cubicBezTo>
                  <a:pt x="192" y="66"/>
                  <a:pt x="193" y="66"/>
                  <a:pt x="193" y="66"/>
                </a:cubicBezTo>
                <a:cubicBezTo>
                  <a:pt x="193" y="67"/>
                  <a:pt x="193" y="67"/>
                  <a:pt x="193" y="67"/>
                </a:cubicBezTo>
                <a:cubicBezTo>
                  <a:pt x="193" y="68"/>
                  <a:pt x="193" y="68"/>
                  <a:pt x="194" y="68"/>
                </a:cubicBezTo>
                <a:cubicBezTo>
                  <a:pt x="194" y="68"/>
                  <a:pt x="194" y="67"/>
                  <a:pt x="194" y="67"/>
                </a:cubicBezTo>
                <a:cubicBezTo>
                  <a:pt x="195" y="67"/>
                  <a:pt x="196" y="67"/>
                  <a:pt x="196" y="68"/>
                </a:cubicBezTo>
                <a:cubicBezTo>
                  <a:pt x="197" y="66"/>
                  <a:pt x="198" y="69"/>
                  <a:pt x="200" y="68"/>
                </a:cubicBezTo>
                <a:cubicBezTo>
                  <a:pt x="199" y="68"/>
                  <a:pt x="199" y="67"/>
                  <a:pt x="200" y="67"/>
                </a:cubicBezTo>
                <a:cubicBezTo>
                  <a:pt x="200" y="67"/>
                  <a:pt x="201" y="67"/>
                  <a:pt x="201" y="68"/>
                </a:cubicBezTo>
                <a:cubicBezTo>
                  <a:pt x="202" y="67"/>
                  <a:pt x="205" y="67"/>
                  <a:pt x="204" y="65"/>
                </a:cubicBezTo>
                <a:cubicBezTo>
                  <a:pt x="204" y="65"/>
                  <a:pt x="205" y="66"/>
                  <a:pt x="205" y="66"/>
                </a:cubicBezTo>
                <a:cubicBezTo>
                  <a:pt x="205" y="65"/>
                  <a:pt x="205" y="66"/>
                  <a:pt x="204" y="65"/>
                </a:cubicBezTo>
                <a:close/>
                <a:moveTo>
                  <a:pt x="195" y="67"/>
                </a:moveTo>
                <a:cubicBezTo>
                  <a:pt x="195" y="67"/>
                  <a:pt x="194" y="67"/>
                  <a:pt x="194" y="67"/>
                </a:cubicBezTo>
                <a:cubicBezTo>
                  <a:pt x="194" y="67"/>
                  <a:pt x="194" y="67"/>
                  <a:pt x="194" y="66"/>
                </a:cubicBezTo>
                <a:cubicBezTo>
                  <a:pt x="194" y="66"/>
                  <a:pt x="195" y="66"/>
                  <a:pt x="195" y="67"/>
                </a:cubicBezTo>
                <a:close/>
                <a:moveTo>
                  <a:pt x="205" y="69"/>
                </a:moveTo>
                <a:cubicBezTo>
                  <a:pt x="205" y="69"/>
                  <a:pt x="206" y="69"/>
                  <a:pt x="206" y="68"/>
                </a:cubicBezTo>
                <a:cubicBezTo>
                  <a:pt x="206" y="68"/>
                  <a:pt x="205" y="69"/>
                  <a:pt x="205" y="69"/>
                </a:cubicBezTo>
                <a:close/>
                <a:moveTo>
                  <a:pt x="203" y="69"/>
                </a:moveTo>
                <a:cubicBezTo>
                  <a:pt x="203" y="69"/>
                  <a:pt x="204" y="69"/>
                  <a:pt x="204" y="69"/>
                </a:cubicBezTo>
                <a:cubicBezTo>
                  <a:pt x="204" y="69"/>
                  <a:pt x="203" y="68"/>
                  <a:pt x="203" y="69"/>
                </a:cubicBezTo>
                <a:close/>
                <a:moveTo>
                  <a:pt x="200" y="65"/>
                </a:moveTo>
                <a:cubicBezTo>
                  <a:pt x="200" y="65"/>
                  <a:pt x="200" y="65"/>
                  <a:pt x="200" y="65"/>
                </a:cubicBezTo>
                <a:close/>
                <a:moveTo>
                  <a:pt x="200" y="68"/>
                </a:moveTo>
                <a:cubicBezTo>
                  <a:pt x="200" y="68"/>
                  <a:pt x="200" y="68"/>
                  <a:pt x="200" y="68"/>
                </a:cubicBezTo>
                <a:close/>
                <a:moveTo>
                  <a:pt x="199" y="66"/>
                </a:moveTo>
                <a:cubicBezTo>
                  <a:pt x="199" y="66"/>
                  <a:pt x="199" y="66"/>
                  <a:pt x="199" y="66"/>
                </a:cubicBezTo>
                <a:close/>
                <a:moveTo>
                  <a:pt x="198" y="66"/>
                </a:moveTo>
                <a:cubicBezTo>
                  <a:pt x="198" y="66"/>
                  <a:pt x="198" y="65"/>
                  <a:pt x="197" y="65"/>
                </a:cubicBezTo>
                <a:cubicBezTo>
                  <a:pt x="197" y="65"/>
                  <a:pt x="197" y="66"/>
                  <a:pt x="198" y="66"/>
                </a:cubicBezTo>
                <a:close/>
                <a:moveTo>
                  <a:pt x="206" y="84"/>
                </a:moveTo>
                <a:cubicBezTo>
                  <a:pt x="207" y="84"/>
                  <a:pt x="205" y="84"/>
                  <a:pt x="206" y="84"/>
                </a:cubicBezTo>
                <a:close/>
                <a:moveTo>
                  <a:pt x="191" y="66"/>
                </a:moveTo>
                <a:cubicBezTo>
                  <a:pt x="190" y="66"/>
                  <a:pt x="189" y="67"/>
                  <a:pt x="188" y="66"/>
                </a:cubicBezTo>
                <a:cubicBezTo>
                  <a:pt x="188" y="66"/>
                  <a:pt x="188" y="66"/>
                  <a:pt x="187" y="66"/>
                </a:cubicBezTo>
                <a:cubicBezTo>
                  <a:pt x="188" y="67"/>
                  <a:pt x="189" y="66"/>
                  <a:pt x="189" y="67"/>
                </a:cubicBezTo>
                <a:cubicBezTo>
                  <a:pt x="190" y="67"/>
                  <a:pt x="189" y="67"/>
                  <a:pt x="190" y="68"/>
                </a:cubicBezTo>
                <a:cubicBezTo>
                  <a:pt x="191" y="68"/>
                  <a:pt x="191" y="68"/>
                  <a:pt x="192" y="68"/>
                </a:cubicBezTo>
                <a:cubicBezTo>
                  <a:pt x="192" y="67"/>
                  <a:pt x="192" y="67"/>
                  <a:pt x="191" y="66"/>
                </a:cubicBezTo>
                <a:close/>
                <a:moveTo>
                  <a:pt x="201" y="84"/>
                </a:moveTo>
                <a:cubicBezTo>
                  <a:pt x="201" y="85"/>
                  <a:pt x="201" y="84"/>
                  <a:pt x="201" y="84"/>
                </a:cubicBezTo>
                <a:close/>
                <a:moveTo>
                  <a:pt x="196" y="77"/>
                </a:moveTo>
                <a:cubicBezTo>
                  <a:pt x="197" y="76"/>
                  <a:pt x="196" y="76"/>
                  <a:pt x="196" y="76"/>
                </a:cubicBezTo>
                <a:cubicBezTo>
                  <a:pt x="195" y="76"/>
                  <a:pt x="196" y="77"/>
                  <a:pt x="196" y="77"/>
                </a:cubicBezTo>
                <a:cubicBezTo>
                  <a:pt x="196" y="77"/>
                  <a:pt x="196" y="77"/>
                  <a:pt x="196" y="77"/>
                </a:cubicBezTo>
                <a:close/>
                <a:moveTo>
                  <a:pt x="192" y="78"/>
                </a:moveTo>
                <a:cubicBezTo>
                  <a:pt x="193" y="78"/>
                  <a:pt x="195" y="77"/>
                  <a:pt x="196" y="78"/>
                </a:cubicBezTo>
                <a:cubicBezTo>
                  <a:pt x="196" y="78"/>
                  <a:pt x="197" y="78"/>
                  <a:pt x="197" y="77"/>
                </a:cubicBezTo>
                <a:cubicBezTo>
                  <a:pt x="197" y="78"/>
                  <a:pt x="196" y="77"/>
                  <a:pt x="196" y="77"/>
                </a:cubicBezTo>
                <a:cubicBezTo>
                  <a:pt x="195" y="78"/>
                  <a:pt x="193" y="77"/>
                  <a:pt x="192" y="78"/>
                </a:cubicBezTo>
                <a:close/>
                <a:moveTo>
                  <a:pt x="194" y="76"/>
                </a:moveTo>
                <a:cubicBezTo>
                  <a:pt x="194" y="77"/>
                  <a:pt x="195" y="77"/>
                  <a:pt x="195" y="77"/>
                </a:cubicBezTo>
                <a:cubicBezTo>
                  <a:pt x="195" y="76"/>
                  <a:pt x="195" y="76"/>
                  <a:pt x="194" y="76"/>
                </a:cubicBezTo>
                <a:close/>
                <a:moveTo>
                  <a:pt x="186" y="67"/>
                </a:moveTo>
                <a:cubicBezTo>
                  <a:pt x="186" y="69"/>
                  <a:pt x="188" y="67"/>
                  <a:pt x="188" y="68"/>
                </a:cubicBezTo>
                <a:cubicBezTo>
                  <a:pt x="188" y="68"/>
                  <a:pt x="189" y="68"/>
                  <a:pt x="189" y="68"/>
                </a:cubicBezTo>
                <a:cubicBezTo>
                  <a:pt x="188" y="67"/>
                  <a:pt x="187" y="67"/>
                  <a:pt x="186" y="67"/>
                </a:cubicBezTo>
                <a:close/>
                <a:moveTo>
                  <a:pt x="192" y="76"/>
                </a:moveTo>
                <a:cubicBezTo>
                  <a:pt x="191" y="77"/>
                  <a:pt x="190" y="76"/>
                  <a:pt x="189" y="77"/>
                </a:cubicBezTo>
                <a:cubicBezTo>
                  <a:pt x="188" y="76"/>
                  <a:pt x="187" y="76"/>
                  <a:pt x="186" y="76"/>
                </a:cubicBezTo>
                <a:cubicBezTo>
                  <a:pt x="185" y="76"/>
                  <a:pt x="184" y="76"/>
                  <a:pt x="183" y="76"/>
                </a:cubicBezTo>
                <a:cubicBezTo>
                  <a:pt x="184" y="78"/>
                  <a:pt x="188" y="77"/>
                  <a:pt x="191" y="77"/>
                </a:cubicBezTo>
                <a:cubicBezTo>
                  <a:pt x="191" y="77"/>
                  <a:pt x="192" y="77"/>
                  <a:pt x="192" y="77"/>
                </a:cubicBezTo>
                <a:cubicBezTo>
                  <a:pt x="193" y="77"/>
                  <a:pt x="192" y="76"/>
                  <a:pt x="192" y="76"/>
                </a:cubicBezTo>
                <a:close/>
                <a:moveTo>
                  <a:pt x="209" y="108"/>
                </a:moveTo>
                <a:cubicBezTo>
                  <a:pt x="208" y="108"/>
                  <a:pt x="209" y="108"/>
                  <a:pt x="209" y="108"/>
                </a:cubicBezTo>
                <a:close/>
                <a:moveTo>
                  <a:pt x="186" y="66"/>
                </a:moveTo>
                <a:cubicBezTo>
                  <a:pt x="186" y="67"/>
                  <a:pt x="187" y="66"/>
                  <a:pt x="186" y="66"/>
                </a:cubicBezTo>
                <a:cubicBezTo>
                  <a:pt x="186" y="66"/>
                  <a:pt x="186" y="66"/>
                  <a:pt x="186" y="66"/>
                </a:cubicBezTo>
                <a:close/>
                <a:moveTo>
                  <a:pt x="187" y="69"/>
                </a:moveTo>
                <a:cubicBezTo>
                  <a:pt x="187" y="68"/>
                  <a:pt x="187" y="68"/>
                  <a:pt x="187" y="68"/>
                </a:cubicBezTo>
                <a:cubicBezTo>
                  <a:pt x="187" y="68"/>
                  <a:pt x="187" y="69"/>
                  <a:pt x="187" y="69"/>
                </a:cubicBezTo>
                <a:close/>
                <a:moveTo>
                  <a:pt x="186" y="78"/>
                </a:moveTo>
                <a:cubicBezTo>
                  <a:pt x="185" y="79"/>
                  <a:pt x="182" y="77"/>
                  <a:pt x="180" y="79"/>
                </a:cubicBezTo>
                <a:cubicBezTo>
                  <a:pt x="181" y="79"/>
                  <a:pt x="182" y="79"/>
                  <a:pt x="183" y="79"/>
                </a:cubicBezTo>
                <a:cubicBezTo>
                  <a:pt x="186" y="79"/>
                  <a:pt x="189" y="79"/>
                  <a:pt x="192" y="79"/>
                </a:cubicBezTo>
                <a:cubicBezTo>
                  <a:pt x="192" y="79"/>
                  <a:pt x="192" y="79"/>
                  <a:pt x="192" y="78"/>
                </a:cubicBezTo>
                <a:cubicBezTo>
                  <a:pt x="190" y="78"/>
                  <a:pt x="188" y="79"/>
                  <a:pt x="186" y="78"/>
                </a:cubicBezTo>
                <a:close/>
                <a:moveTo>
                  <a:pt x="184" y="67"/>
                </a:moveTo>
                <a:cubicBezTo>
                  <a:pt x="183" y="67"/>
                  <a:pt x="184" y="68"/>
                  <a:pt x="184" y="68"/>
                </a:cubicBezTo>
                <a:cubicBezTo>
                  <a:pt x="183" y="66"/>
                  <a:pt x="182" y="67"/>
                  <a:pt x="181" y="67"/>
                </a:cubicBezTo>
                <a:cubicBezTo>
                  <a:pt x="181" y="68"/>
                  <a:pt x="181" y="68"/>
                  <a:pt x="181" y="68"/>
                </a:cubicBezTo>
                <a:cubicBezTo>
                  <a:pt x="183" y="68"/>
                  <a:pt x="184" y="69"/>
                  <a:pt x="186" y="68"/>
                </a:cubicBezTo>
                <a:cubicBezTo>
                  <a:pt x="185" y="67"/>
                  <a:pt x="185" y="67"/>
                  <a:pt x="184" y="67"/>
                </a:cubicBezTo>
                <a:close/>
                <a:moveTo>
                  <a:pt x="195" y="85"/>
                </a:moveTo>
                <a:cubicBezTo>
                  <a:pt x="194" y="85"/>
                  <a:pt x="195" y="85"/>
                  <a:pt x="195" y="85"/>
                </a:cubicBezTo>
                <a:close/>
                <a:moveTo>
                  <a:pt x="194" y="85"/>
                </a:moveTo>
                <a:cubicBezTo>
                  <a:pt x="193" y="85"/>
                  <a:pt x="193" y="85"/>
                  <a:pt x="193" y="85"/>
                </a:cubicBezTo>
                <a:cubicBezTo>
                  <a:pt x="193" y="85"/>
                  <a:pt x="193" y="85"/>
                  <a:pt x="194" y="85"/>
                </a:cubicBezTo>
                <a:close/>
                <a:moveTo>
                  <a:pt x="203" y="110"/>
                </a:moveTo>
                <a:cubicBezTo>
                  <a:pt x="203" y="111"/>
                  <a:pt x="205" y="110"/>
                  <a:pt x="204" y="110"/>
                </a:cubicBezTo>
                <a:cubicBezTo>
                  <a:pt x="204" y="110"/>
                  <a:pt x="203" y="110"/>
                  <a:pt x="203" y="110"/>
                </a:cubicBezTo>
                <a:close/>
                <a:moveTo>
                  <a:pt x="170" y="68"/>
                </a:moveTo>
                <a:cubicBezTo>
                  <a:pt x="170" y="69"/>
                  <a:pt x="171" y="68"/>
                  <a:pt x="172" y="68"/>
                </a:cubicBezTo>
                <a:cubicBezTo>
                  <a:pt x="175" y="69"/>
                  <a:pt x="178" y="69"/>
                  <a:pt x="181" y="68"/>
                </a:cubicBezTo>
                <a:cubicBezTo>
                  <a:pt x="180" y="68"/>
                  <a:pt x="181" y="68"/>
                  <a:pt x="181" y="67"/>
                </a:cubicBezTo>
                <a:cubicBezTo>
                  <a:pt x="177" y="68"/>
                  <a:pt x="174" y="67"/>
                  <a:pt x="170" y="68"/>
                </a:cubicBezTo>
                <a:close/>
                <a:moveTo>
                  <a:pt x="199" y="110"/>
                </a:moveTo>
                <a:cubicBezTo>
                  <a:pt x="200" y="110"/>
                  <a:pt x="200" y="111"/>
                  <a:pt x="201" y="110"/>
                </a:cubicBezTo>
                <a:cubicBezTo>
                  <a:pt x="201" y="110"/>
                  <a:pt x="201" y="110"/>
                  <a:pt x="201" y="109"/>
                </a:cubicBezTo>
                <a:cubicBezTo>
                  <a:pt x="200" y="110"/>
                  <a:pt x="199" y="110"/>
                  <a:pt x="199" y="110"/>
                </a:cubicBezTo>
                <a:close/>
                <a:moveTo>
                  <a:pt x="179" y="76"/>
                </a:moveTo>
                <a:cubicBezTo>
                  <a:pt x="179" y="77"/>
                  <a:pt x="179" y="77"/>
                  <a:pt x="180" y="77"/>
                </a:cubicBezTo>
                <a:cubicBezTo>
                  <a:pt x="180" y="77"/>
                  <a:pt x="182" y="77"/>
                  <a:pt x="183" y="77"/>
                </a:cubicBezTo>
                <a:cubicBezTo>
                  <a:pt x="181" y="77"/>
                  <a:pt x="180" y="77"/>
                  <a:pt x="179" y="76"/>
                </a:cubicBezTo>
                <a:close/>
                <a:moveTo>
                  <a:pt x="197" y="110"/>
                </a:moveTo>
                <a:cubicBezTo>
                  <a:pt x="197" y="111"/>
                  <a:pt x="199" y="111"/>
                  <a:pt x="198" y="110"/>
                </a:cubicBezTo>
                <a:cubicBezTo>
                  <a:pt x="198" y="110"/>
                  <a:pt x="198" y="110"/>
                  <a:pt x="197" y="110"/>
                </a:cubicBezTo>
                <a:close/>
                <a:moveTo>
                  <a:pt x="198" y="111"/>
                </a:moveTo>
                <a:cubicBezTo>
                  <a:pt x="198" y="112"/>
                  <a:pt x="199" y="111"/>
                  <a:pt x="198" y="111"/>
                </a:cubicBezTo>
                <a:close/>
                <a:moveTo>
                  <a:pt x="185" y="87"/>
                </a:moveTo>
                <a:cubicBezTo>
                  <a:pt x="185" y="88"/>
                  <a:pt x="185" y="88"/>
                  <a:pt x="185" y="88"/>
                </a:cubicBezTo>
                <a:cubicBezTo>
                  <a:pt x="185" y="87"/>
                  <a:pt x="185" y="87"/>
                  <a:pt x="185" y="87"/>
                </a:cubicBezTo>
                <a:close/>
                <a:moveTo>
                  <a:pt x="197" y="110"/>
                </a:moveTo>
                <a:cubicBezTo>
                  <a:pt x="197" y="109"/>
                  <a:pt x="195" y="110"/>
                  <a:pt x="197" y="110"/>
                </a:cubicBezTo>
                <a:close/>
                <a:moveTo>
                  <a:pt x="176" y="78"/>
                </a:moveTo>
                <a:cubicBezTo>
                  <a:pt x="176" y="78"/>
                  <a:pt x="175" y="78"/>
                  <a:pt x="175" y="78"/>
                </a:cubicBezTo>
                <a:cubicBezTo>
                  <a:pt x="175" y="78"/>
                  <a:pt x="175" y="78"/>
                  <a:pt x="175" y="78"/>
                </a:cubicBezTo>
                <a:cubicBezTo>
                  <a:pt x="174" y="79"/>
                  <a:pt x="172" y="77"/>
                  <a:pt x="171" y="78"/>
                </a:cubicBezTo>
                <a:cubicBezTo>
                  <a:pt x="172" y="78"/>
                  <a:pt x="172" y="78"/>
                  <a:pt x="172" y="78"/>
                </a:cubicBezTo>
                <a:cubicBezTo>
                  <a:pt x="171" y="78"/>
                  <a:pt x="171" y="78"/>
                  <a:pt x="170" y="78"/>
                </a:cubicBezTo>
                <a:cubicBezTo>
                  <a:pt x="169" y="76"/>
                  <a:pt x="166" y="78"/>
                  <a:pt x="165" y="77"/>
                </a:cubicBezTo>
                <a:cubicBezTo>
                  <a:pt x="164" y="78"/>
                  <a:pt x="164" y="78"/>
                  <a:pt x="164" y="78"/>
                </a:cubicBezTo>
                <a:cubicBezTo>
                  <a:pt x="164" y="78"/>
                  <a:pt x="163" y="78"/>
                  <a:pt x="163" y="78"/>
                </a:cubicBezTo>
                <a:cubicBezTo>
                  <a:pt x="162" y="78"/>
                  <a:pt x="162" y="78"/>
                  <a:pt x="162" y="78"/>
                </a:cubicBezTo>
                <a:cubicBezTo>
                  <a:pt x="161" y="78"/>
                  <a:pt x="160" y="79"/>
                  <a:pt x="160" y="79"/>
                </a:cubicBezTo>
                <a:cubicBezTo>
                  <a:pt x="159" y="79"/>
                  <a:pt x="159" y="79"/>
                  <a:pt x="158" y="78"/>
                </a:cubicBezTo>
                <a:cubicBezTo>
                  <a:pt x="158" y="79"/>
                  <a:pt x="157" y="78"/>
                  <a:pt x="157" y="79"/>
                </a:cubicBezTo>
                <a:cubicBezTo>
                  <a:pt x="157" y="79"/>
                  <a:pt x="158" y="80"/>
                  <a:pt x="157" y="80"/>
                </a:cubicBezTo>
                <a:cubicBezTo>
                  <a:pt x="156" y="80"/>
                  <a:pt x="156" y="79"/>
                  <a:pt x="155" y="79"/>
                </a:cubicBezTo>
                <a:cubicBezTo>
                  <a:pt x="153" y="79"/>
                  <a:pt x="153" y="80"/>
                  <a:pt x="154" y="81"/>
                </a:cubicBezTo>
                <a:cubicBezTo>
                  <a:pt x="155" y="81"/>
                  <a:pt x="156" y="81"/>
                  <a:pt x="158" y="81"/>
                </a:cubicBezTo>
                <a:cubicBezTo>
                  <a:pt x="158" y="81"/>
                  <a:pt x="158" y="80"/>
                  <a:pt x="158" y="80"/>
                </a:cubicBezTo>
                <a:cubicBezTo>
                  <a:pt x="159" y="80"/>
                  <a:pt x="159" y="80"/>
                  <a:pt x="159" y="80"/>
                </a:cubicBezTo>
                <a:cubicBezTo>
                  <a:pt x="159" y="80"/>
                  <a:pt x="159" y="81"/>
                  <a:pt x="159" y="81"/>
                </a:cubicBezTo>
                <a:cubicBezTo>
                  <a:pt x="160" y="81"/>
                  <a:pt x="160" y="81"/>
                  <a:pt x="161" y="81"/>
                </a:cubicBezTo>
                <a:cubicBezTo>
                  <a:pt x="163" y="80"/>
                  <a:pt x="165" y="81"/>
                  <a:pt x="167" y="80"/>
                </a:cubicBezTo>
                <a:cubicBezTo>
                  <a:pt x="167" y="80"/>
                  <a:pt x="167" y="80"/>
                  <a:pt x="167" y="80"/>
                </a:cubicBezTo>
                <a:cubicBezTo>
                  <a:pt x="168" y="80"/>
                  <a:pt x="168" y="80"/>
                  <a:pt x="168" y="80"/>
                </a:cubicBezTo>
                <a:cubicBezTo>
                  <a:pt x="169" y="80"/>
                  <a:pt x="169" y="80"/>
                  <a:pt x="170" y="79"/>
                </a:cubicBezTo>
                <a:cubicBezTo>
                  <a:pt x="170" y="80"/>
                  <a:pt x="170" y="80"/>
                  <a:pt x="170" y="80"/>
                </a:cubicBezTo>
                <a:cubicBezTo>
                  <a:pt x="171" y="80"/>
                  <a:pt x="173" y="80"/>
                  <a:pt x="174" y="80"/>
                </a:cubicBezTo>
                <a:cubicBezTo>
                  <a:pt x="174" y="80"/>
                  <a:pt x="174" y="80"/>
                  <a:pt x="175" y="79"/>
                </a:cubicBezTo>
                <a:cubicBezTo>
                  <a:pt x="176" y="81"/>
                  <a:pt x="179" y="80"/>
                  <a:pt x="180" y="79"/>
                </a:cubicBezTo>
                <a:cubicBezTo>
                  <a:pt x="180" y="77"/>
                  <a:pt x="178" y="79"/>
                  <a:pt x="178" y="78"/>
                </a:cubicBezTo>
                <a:cubicBezTo>
                  <a:pt x="178" y="78"/>
                  <a:pt x="178" y="78"/>
                  <a:pt x="179" y="78"/>
                </a:cubicBezTo>
                <a:cubicBezTo>
                  <a:pt x="178" y="76"/>
                  <a:pt x="177" y="76"/>
                  <a:pt x="176" y="77"/>
                </a:cubicBezTo>
                <a:cubicBezTo>
                  <a:pt x="176" y="77"/>
                  <a:pt x="176" y="78"/>
                  <a:pt x="176" y="78"/>
                </a:cubicBezTo>
                <a:close/>
                <a:moveTo>
                  <a:pt x="165" y="78"/>
                </a:moveTo>
                <a:cubicBezTo>
                  <a:pt x="166" y="78"/>
                  <a:pt x="164" y="79"/>
                  <a:pt x="165" y="78"/>
                </a:cubicBezTo>
                <a:close/>
                <a:moveTo>
                  <a:pt x="163" y="79"/>
                </a:moveTo>
                <a:cubicBezTo>
                  <a:pt x="163" y="79"/>
                  <a:pt x="163" y="79"/>
                  <a:pt x="163" y="79"/>
                </a:cubicBezTo>
                <a:cubicBezTo>
                  <a:pt x="163" y="79"/>
                  <a:pt x="163" y="79"/>
                  <a:pt x="163" y="79"/>
                </a:cubicBezTo>
                <a:close/>
                <a:moveTo>
                  <a:pt x="161" y="79"/>
                </a:moveTo>
                <a:cubicBezTo>
                  <a:pt x="162" y="79"/>
                  <a:pt x="161" y="79"/>
                  <a:pt x="161" y="79"/>
                </a:cubicBezTo>
                <a:close/>
                <a:moveTo>
                  <a:pt x="196" y="112"/>
                </a:moveTo>
                <a:cubicBezTo>
                  <a:pt x="196" y="112"/>
                  <a:pt x="197" y="112"/>
                  <a:pt x="197" y="112"/>
                </a:cubicBezTo>
                <a:cubicBezTo>
                  <a:pt x="197" y="112"/>
                  <a:pt x="197" y="112"/>
                  <a:pt x="197" y="111"/>
                </a:cubicBezTo>
                <a:cubicBezTo>
                  <a:pt x="197" y="112"/>
                  <a:pt x="197" y="112"/>
                  <a:pt x="196" y="112"/>
                </a:cubicBezTo>
                <a:close/>
                <a:moveTo>
                  <a:pt x="195" y="111"/>
                </a:moveTo>
                <a:cubicBezTo>
                  <a:pt x="195" y="110"/>
                  <a:pt x="195" y="110"/>
                  <a:pt x="195" y="110"/>
                </a:cubicBezTo>
                <a:cubicBezTo>
                  <a:pt x="195" y="110"/>
                  <a:pt x="195" y="110"/>
                  <a:pt x="195" y="111"/>
                </a:cubicBezTo>
                <a:close/>
                <a:moveTo>
                  <a:pt x="196" y="116"/>
                </a:moveTo>
                <a:cubicBezTo>
                  <a:pt x="196" y="116"/>
                  <a:pt x="196" y="116"/>
                  <a:pt x="197" y="116"/>
                </a:cubicBezTo>
                <a:cubicBezTo>
                  <a:pt x="197" y="116"/>
                  <a:pt x="196" y="115"/>
                  <a:pt x="196" y="116"/>
                </a:cubicBezTo>
                <a:close/>
                <a:moveTo>
                  <a:pt x="175" y="77"/>
                </a:moveTo>
                <a:cubicBezTo>
                  <a:pt x="175" y="77"/>
                  <a:pt x="175" y="77"/>
                  <a:pt x="176" y="77"/>
                </a:cubicBezTo>
                <a:cubicBezTo>
                  <a:pt x="175" y="77"/>
                  <a:pt x="175" y="77"/>
                  <a:pt x="175" y="77"/>
                </a:cubicBezTo>
                <a:close/>
                <a:moveTo>
                  <a:pt x="191" y="108"/>
                </a:moveTo>
                <a:cubicBezTo>
                  <a:pt x="191" y="108"/>
                  <a:pt x="191" y="108"/>
                  <a:pt x="191" y="108"/>
                </a:cubicBezTo>
                <a:cubicBezTo>
                  <a:pt x="191" y="108"/>
                  <a:pt x="192" y="109"/>
                  <a:pt x="192" y="108"/>
                </a:cubicBezTo>
                <a:cubicBezTo>
                  <a:pt x="192" y="108"/>
                  <a:pt x="192" y="108"/>
                  <a:pt x="191" y="107"/>
                </a:cubicBezTo>
                <a:cubicBezTo>
                  <a:pt x="191" y="107"/>
                  <a:pt x="191" y="108"/>
                  <a:pt x="191" y="108"/>
                </a:cubicBezTo>
                <a:close/>
                <a:moveTo>
                  <a:pt x="192" y="110"/>
                </a:moveTo>
                <a:cubicBezTo>
                  <a:pt x="193" y="111"/>
                  <a:pt x="193" y="111"/>
                  <a:pt x="193" y="111"/>
                </a:cubicBezTo>
                <a:cubicBezTo>
                  <a:pt x="193" y="110"/>
                  <a:pt x="193" y="110"/>
                  <a:pt x="193" y="110"/>
                </a:cubicBezTo>
                <a:cubicBezTo>
                  <a:pt x="193" y="110"/>
                  <a:pt x="193" y="110"/>
                  <a:pt x="192" y="110"/>
                </a:cubicBezTo>
                <a:close/>
                <a:moveTo>
                  <a:pt x="196" y="117"/>
                </a:moveTo>
                <a:cubicBezTo>
                  <a:pt x="196" y="117"/>
                  <a:pt x="197" y="117"/>
                  <a:pt x="197" y="117"/>
                </a:cubicBezTo>
                <a:cubicBezTo>
                  <a:pt x="196" y="117"/>
                  <a:pt x="196" y="117"/>
                  <a:pt x="196" y="117"/>
                </a:cubicBezTo>
                <a:close/>
                <a:moveTo>
                  <a:pt x="175" y="77"/>
                </a:moveTo>
                <a:cubicBezTo>
                  <a:pt x="175" y="76"/>
                  <a:pt x="175" y="77"/>
                  <a:pt x="175" y="77"/>
                </a:cubicBezTo>
                <a:close/>
                <a:moveTo>
                  <a:pt x="193" y="112"/>
                </a:moveTo>
                <a:cubicBezTo>
                  <a:pt x="193" y="112"/>
                  <a:pt x="193" y="112"/>
                  <a:pt x="194" y="112"/>
                </a:cubicBezTo>
                <a:cubicBezTo>
                  <a:pt x="194" y="112"/>
                  <a:pt x="193" y="112"/>
                  <a:pt x="193" y="112"/>
                </a:cubicBezTo>
                <a:close/>
                <a:moveTo>
                  <a:pt x="168" y="69"/>
                </a:moveTo>
                <a:cubicBezTo>
                  <a:pt x="169" y="68"/>
                  <a:pt x="169" y="68"/>
                  <a:pt x="169" y="68"/>
                </a:cubicBezTo>
                <a:cubicBezTo>
                  <a:pt x="169" y="68"/>
                  <a:pt x="168" y="68"/>
                  <a:pt x="168" y="69"/>
                </a:cubicBezTo>
                <a:close/>
                <a:moveTo>
                  <a:pt x="191" y="110"/>
                </a:moveTo>
                <a:cubicBezTo>
                  <a:pt x="191" y="111"/>
                  <a:pt x="191" y="111"/>
                  <a:pt x="192" y="111"/>
                </a:cubicBezTo>
                <a:cubicBezTo>
                  <a:pt x="192" y="110"/>
                  <a:pt x="192" y="110"/>
                  <a:pt x="192" y="110"/>
                </a:cubicBezTo>
                <a:cubicBezTo>
                  <a:pt x="191" y="110"/>
                  <a:pt x="191" y="110"/>
                  <a:pt x="191" y="110"/>
                </a:cubicBezTo>
                <a:close/>
                <a:moveTo>
                  <a:pt x="192" y="116"/>
                </a:moveTo>
                <a:cubicBezTo>
                  <a:pt x="192" y="116"/>
                  <a:pt x="194" y="117"/>
                  <a:pt x="194" y="116"/>
                </a:cubicBezTo>
                <a:cubicBezTo>
                  <a:pt x="193" y="116"/>
                  <a:pt x="192" y="115"/>
                  <a:pt x="192" y="116"/>
                </a:cubicBezTo>
                <a:close/>
                <a:moveTo>
                  <a:pt x="190" y="112"/>
                </a:moveTo>
                <a:cubicBezTo>
                  <a:pt x="190" y="112"/>
                  <a:pt x="191" y="112"/>
                  <a:pt x="191" y="111"/>
                </a:cubicBezTo>
                <a:cubicBezTo>
                  <a:pt x="190" y="111"/>
                  <a:pt x="190" y="111"/>
                  <a:pt x="190" y="112"/>
                </a:cubicBezTo>
                <a:close/>
                <a:moveTo>
                  <a:pt x="192" y="117"/>
                </a:moveTo>
                <a:cubicBezTo>
                  <a:pt x="192" y="117"/>
                  <a:pt x="193" y="118"/>
                  <a:pt x="194" y="117"/>
                </a:cubicBezTo>
                <a:cubicBezTo>
                  <a:pt x="193" y="117"/>
                  <a:pt x="192" y="116"/>
                  <a:pt x="192" y="117"/>
                </a:cubicBezTo>
                <a:close/>
                <a:moveTo>
                  <a:pt x="189" y="110"/>
                </a:moveTo>
                <a:cubicBezTo>
                  <a:pt x="189" y="110"/>
                  <a:pt x="189" y="110"/>
                  <a:pt x="189" y="110"/>
                </a:cubicBezTo>
                <a:cubicBezTo>
                  <a:pt x="189" y="110"/>
                  <a:pt x="189" y="111"/>
                  <a:pt x="190" y="111"/>
                </a:cubicBezTo>
                <a:cubicBezTo>
                  <a:pt x="190" y="110"/>
                  <a:pt x="189" y="110"/>
                  <a:pt x="189" y="110"/>
                </a:cubicBezTo>
                <a:close/>
                <a:moveTo>
                  <a:pt x="189" y="116"/>
                </a:moveTo>
                <a:cubicBezTo>
                  <a:pt x="190" y="116"/>
                  <a:pt x="191" y="117"/>
                  <a:pt x="192" y="116"/>
                </a:cubicBezTo>
                <a:cubicBezTo>
                  <a:pt x="191" y="116"/>
                  <a:pt x="190" y="116"/>
                  <a:pt x="189" y="116"/>
                </a:cubicBezTo>
                <a:close/>
                <a:moveTo>
                  <a:pt x="175" y="85"/>
                </a:moveTo>
                <a:cubicBezTo>
                  <a:pt x="174" y="85"/>
                  <a:pt x="176" y="86"/>
                  <a:pt x="175" y="85"/>
                </a:cubicBezTo>
                <a:close/>
                <a:moveTo>
                  <a:pt x="188" y="110"/>
                </a:moveTo>
                <a:cubicBezTo>
                  <a:pt x="188" y="110"/>
                  <a:pt x="187" y="110"/>
                  <a:pt x="186" y="110"/>
                </a:cubicBezTo>
                <a:cubicBezTo>
                  <a:pt x="184" y="110"/>
                  <a:pt x="182" y="110"/>
                  <a:pt x="180" y="111"/>
                </a:cubicBezTo>
                <a:cubicBezTo>
                  <a:pt x="179" y="110"/>
                  <a:pt x="177" y="110"/>
                  <a:pt x="175" y="111"/>
                </a:cubicBezTo>
                <a:cubicBezTo>
                  <a:pt x="175" y="110"/>
                  <a:pt x="175" y="111"/>
                  <a:pt x="175" y="110"/>
                </a:cubicBezTo>
                <a:cubicBezTo>
                  <a:pt x="172" y="111"/>
                  <a:pt x="169" y="110"/>
                  <a:pt x="166" y="111"/>
                </a:cubicBezTo>
                <a:cubicBezTo>
                  <a:pt x="169" y="112"/>
                  <a:pt x="173" y="111"/>
                  <a:pt x="175" y="112"/>
                </a:cubicBezTo>
                <a:cubicBezTo>
                  <a:pt x="172" y="112"/>
                  <a:pt x="168" y="111"/>
                  <a:pt x="164" y="113"/>
                </a:cubicBezTo>
                <a:cubicBezTo>
                  <a:pt x="167" y="113"/>
                  <a:pt x="169" y="113"/>
                  <a:pt x="172" y="112"/>
                </a:cubicBezTo>
                <a:cubicBezTo>
                  <a:pt x="177" y="113"/>
                  <a:pt x="183" y="112"/>
                  <a:pt x="189" y="112"/>
                </a:cubicBezTo>
                <a:cubicBezTo>
                  <a:pt x="187" y="111"/>
                  <a:pt x="186" y="111"/>
                  <a:pt x="184" y="112"/>
                </a:cubicBezTo>
                <a:cubicBezTo>
                  <a:pt x="181" y="111"/>
                  <a:pt x="179" y="112"/>
                  <a:pt x="176" y="111"/>
                </a:cubicBezTo>
                <a:cubicBezTo>
                  <a:pt x="180" y="111"/>
                  <a:pt x="184" y="111"/>
                  <a:pt x="188" y="111"/>
                </a:cubicBezTo>
                <a:cubicBezTo>
                  <a:pt x="188" y="111"/>
                  <a:pt x="188" y="110"/>
                  <a:pt x="188" y="110"/>
                </a:cubicBezTo>
                <a:close/>
                <a:moveTo>
                  <a:pt x="176" y="112"/>
                </a:moveTo>
                <a:cubicBezTo>
                  <a:pt x="176" y="111"/>
                  <a:pt x="175" y="112"/>
                  <a:pt x="176" y="112"/>
                </a:cubicBezTo>
                <a:close/>
                <a:moveTo>
                  <a:pt x="191" y="117"/>
                </a:moveTo>
                <a:cubicBezTo>
                  <a:pt x="191" y="117"/>
                  <a:pt x="191" y="118"/>
                  <a:pt x="191" y="117"/>
                </a:cubicBezTo>
                <a:cubicBezTo>
                  <a:pt x="191" y="117"/>
                  <a:pt x="191" y="117"/>
                  <a:pt x="191" y="117"/>
                </a:cubicBezTo>
                <a:close/>
                <a:moveTo>
                  <a:pt x="172" y="86"/>
                </a:moveTo>
                <a:cubicBezTo>
                  <a:pt x="172" y="87"/>
                  <a:pt x="172" y="87"/>
                  <a:pt x="172" y="87"/>
                </a:cubicBezTo>
                <a:cubicBezTo>
                  <a:pt x="173" y="87"/>
                  <a:pt x="173" y="87"/>
                  <a:pt x="174" y="87"/>
                </a:cubicBezTo>
                <a:cubicBezTo>
                  <a:pt x="173" y="86"/>
                  <a:pt x="173" y="86"/>
                  <a:pt x="172" y="86"/>
                </a:cubicBezTo>
                <a:close/>
                <a:moveTo>
                  <a:pt x="189" y="117"/>
                </a:moveTo>
                <a:cubicBezTo>
                  <a:pt x="189" y="118"/>
                  <a:pt x="190" y="117"/>
                  <a:pt x="189" y="117"/>
                </a:cubicBezTo>
                <a:close/>
                <a:moveTo>
                  <a:pt x="188" y="116"/>
                </a:moveTo>
                <a:cubicBezTo>
                  <a:pt x="188" y="116"/>
                  <a:pt x="188" y="116"/>
                  <a:pt x="188" y="116"/>
                </a:cubicBezTo>
                <a:cubicBezTo>
                  <a:pt x="188" y="116"/>
                  <a:pt x="188" y="117"/>
                  <a:pt x="189" y="116"/>
                </a:cubicBezTo>
                <a:cubicBezTo>
                  <a:pt x="189" y="116"/>
                  <a:pt x="188" y="116"/>
                  <a:pt x="188" y="116"/>
                </a:cubicBezTo>
                <a:close/>
                <a:moveTo>
                  <a:pt x="169" y="85"/>
                </a:moveTo>
                <a:cubicBezTo>
                  <a:pt x="169" y="85"/>
                  <a:pt x="170" y="85"/>
                  <a:pt x="171" y="85"/>
                </a:cubicBezTo>
                <a:cubicBezTo>
                  <a:pt x="171" y="85"/>
                  <a:pt x="171" y="85"/>
                  <a:pt x="171" y="85"/>
                </a:cubicBezTo>
                <a:cubicBezTo>
                  <a:pt x="170" y="85"/>
                  <a:pt x="169" y="84"/>
                  <a:pt x="169" y="85"/>
                </a:cubicBezTo>
                <a:close/>
                <a:moveTo>
                  <a:pt x="186" y="116"/>
                </a:moveTo>
                <a:cubicBezTo>
                  <a:pt x="186" y="117"/>
                  <a:pt x="187" y="116"/>
                  <a:pt x="187" y="116"/>
                </a:cubicBezTo>
                <a:cubicBezTo>
                  <a:pt x="187" y="116"/>
                  <a:pt x="187" y="116"/>
                  <a:pt x="186" y="116"/>
                </a:cubicBezTo>
                <a:close/>
                <a:moveTo>
                  <a:pt x="168" y="81"/>
                </a:moveTo>
                <a:cubicBezTo>
                  <a:pt x="167" y="82"/>
                  <a:pt x="167" y="82"/>
                  <a:pt x="168" y="82"/>
                </a:cubicBezTo>
                <a:cubicBezTo>
                  <a:pt x="168" y="82"/>
                  <a:pt x="168" y="82"/>
                  <a:pt x="168" y="81"/>
                </a:cubicBezTo>
                <a:close/>
                <a:moveTo>
                  <a:pt x="184" y="116"/>
                </a:moveTo>
                <a:cubicBezTo>
                  <a:pt x="184" y="117"/>
                  <a:pt x="185" y="116"/>
                  <a:pt x="185" y="116"/>
                </a:cubicBezTo>
                <a:cubicBezTo>
                  <a:pt x="184" y="116"/>
                  <a:pt x="184" y="116"/>
                  <a:pt x="184" y="116"/>
                </a:cubicBezTo>
                <a:close/>
                <a:moveTo>
                  <a:pt x="182" y="116"/>
                </a:moveTo>
                <a:cubicBezTo>
                  <a:pt x="180" y="116"/>
                  <a:pt x="178" y="116"/>
                  <a:pt x="175" y="116"/>
                </a:cubicBezTo>
                <a:cubicBezTo>
                  <a:pt x="176" y="117"/>
                  <a:pt x="177" y="116"/>
                  <a:pt x="177" y="117"/>
                </a:cubicBezTo>
                <a:cubicBezTo>
                  <a:pt x="179" y="116"/>
                  <a:pt x="181" y="117"/>
                  <a:pt x="183" y="117"/>
                </a:cubicBezTo>
                <a:cubicBezTo>
                  <a:pt x="183" y="116"/>
                  <a:pt x="183" y="116"/>
                  <a:pt x="182" y="116"/>
                </a:cubicBezTo>
                <a:close/>
                <a:moveTo>
                  <a:pt x="166" y="86"/>
                </a:moveTo>
                <a:cubicBezTo>
                  <a:pt x="166" y="86"/>
                  <a:pt x="166" y="86"/>
                  <a:pt x="165" y="86"/>
                </a:cubicBezTo>
                <a:cubicBezTo>
                  <a:pt x="166" y="86"/>
                  <a:pt x="166" y="86"/>
                  <a:pt x="166" y="86"/>
                </a:cubicBezTo>
                <a:close/>
                <a:moveTo>
                  <a:pt x="160" y="78"/>
                </a:moveTo>
                <a:cubicBezTo>
                  <a:pt x="160" y="78"/>
                  <a:pt x="160" y="78"/>
                  <a:pt x="160" y="78"/>
                </a:cubicBezTo>
                <a:cubicBezTo>
                  <a:pt x="159" y="78"/>
                  <a:pt x="160" y="79"/>
                  <a:pt x="160" y="78"/>
                </a:cubicBezTo>
                <a:close/>
                <a:moveTo>
                  <a:pt x="163" y="85"/>
                </a:moveTo>
                <a:cubicBezTo>
                  <a:pt x="163" y="85"/>
                  <a:pt x="163" y="86"/>
                  <a:pt x="163" y="86"/>
                </a:cubicBezTo>
                <a:cubicBezTo>
                  <a:pt x="163" y="85"/>
                  <a:pt x="164" y="85"/>
                  <a:pt x="163" y="85"/>
                </a:cubicBezTo>
                <a:cubicBezTo>
                  <a:pt x="163" y="85"/>
                  <a:pt x="163" y="85"/>
                  <a:pt x="163" y="85"/>
                </a:cubicBezTo>
                <a:close/>
                <a:moveTo>
                  <a:pt x="160" y="82"/>
                </a:moveTo>
                <a:cubicBezTo>
                  <a:pt x="160" y="82"/>
                  <a:pt x="161" y="83"/>
                  <a:pt x="162" y="82"/>
                </a:cubicBezTo>
                <a:cubicBezTo>
                  <a:pt x="161" y="82"/>
                  <a:pt x="161" y="82"/>
                  <a:pt x="160" y="82"/>
                </a:cubicBezTo>
                <a:close/>
                <a:moveTo>
                  <a:pt x="158" y="82"/>
                </a:moveTo>
                <a:cubicBezTo>
                  <a:pt x="158" y="83"/>
                  <a:pt x="157" y="82"/>
                  <a:pt x="157" y="83"/>
                </a:cubicBezTo>
                <a:cubicBezTo>
                  <a:pt x="157" y="83"/>
                  <a:pt x="158" y="83"/>
                  <a:pt x="158" y="84"/>
                </a:cubicBezTo>
                <a:cubicBezTo>
                  <a:pt x="159" y="83"/>
                  <a:pt x="158" y="82"/>
                  <a:pt x="158" y="82"/>
                </a:cubicBezTo>
                <a:close/>
                <a:moveTo>
                  <a:pt x="169" y="105"/>
                </a:moveTo>
                <a:cubicBezTo>
                  <a:pt x="170" y="106"/>
                  <a:pt x="170" y="105"/>
                  <a:pt x="170" y="105"/>
                </a:cubicBezTo>
                <a:cubicBezTo>
                  <a:pt x="170" y="105"/>
                  <a:pt x="170" y="105"/>
                  <a:pt x="169" y="105"/>
                </a:cubicBezTo>
                <a:close/>
                <a:moveTo>
                  <a:pt x="159" y="85"/>
                </a:moveTo>
                <a:cubicBezTo>
                  <a:pt x="159" y="85"/>
                  <a:pt x="159" y="86"/>
                  <a:pt x="159" y="86"/>
                </a:cubicBezTo>
                <a:cubicBezTo>
                  <a:pt x="159" y="86"/>
                  <a:pt x="159" y="86"/>
                  <a:pt x="160" y="86"/>
                </a:cubicBezTo>
                <a:cubicBezTo>
                  <a:pt x="159" y="85"/>
                  <a:pt x="159" y="85"/>
                  <a:pt x="159" y="85"/>
                </a:cubicBezTo>
                <a:cubicBezTo>
                  <a:pt x="159" y="85"/>
                  <a:pt x="159" y="85"/>
                  <a:pt x="159" y="85"/>
                </a:cubicBezTo>
                <a:close/>
                <a:moveTo>
                  <a:pt x="174" y="117"/>
                </a:moveTo>
                <a:cubicBezTo>
                  <a:pt x="174" y="117"/>
                  <a:pt x="174" y="116"/>
                  <a:pt x="174" y="117"/>
                </a:cubicBezTo>
                <a:close/>
                <a:moveTo>
                  <a:pt x="155" y="82"/>
                </a:moveTo>
                <a:cubicBezTo>
                  <a:pt x="155" y="83"/>
                  <a:pt x="156" y="82"/>
                  <a:pt x="155" y="82"/>
                </a:cubicBezTo>
                <a:close/>
                <a:moveTo>
                  <a:pt x="173" y="117"/>
                </a:moveTo>
                <a:cubicBezTo>
                  <a:pt x="173" y="117"/>
                  <a:pt x="173" y="117"/>
                  <a:pt x="174" y="117"/>
                </a:cubicBezTo>
                <a:cubicBezTo>
                  <a:pt x="173" y="117"/>
                  <a:pt x="174" y="116"/>
                  <a:pt x="173" y="116"/>
                </a:cubicBezTo>
                <a:cubicBezTo>
                  <a:pt x="173" y="116"/>
                  <a:pt x="173" y="116"/>
                  <a:pt x="173" y="117"/>
                </a:cubicBezTo>
                <a:close/>
                <a:moveTo>
                  <a:pt x="167" y="105"/>
                </a:moveTo>
                <a:cubicBezTo>
                  <a:pt x="167" y="105"/>
                  <a:pt x="168" y="106"/>
                  <a:pt x="167" y="105"/>
                </a:cubicBezTo>
                <a:cubicBezTo>
                  <a:pt x="167" y="105"/>
                  <a:pt x="167" y="105"/>
                  <a:pt x="167" y="105"/>
                </a:cubicBezTo>
                <a:close/>
                <a:moveTo>
                  <a:pt x="152" y="80"/>
                </a:moveTo>
                <a:cubicBezTo>
                  <a:pt x="152" y="80"/>
                  <a:pt x="151" y="80"/>
                  <a:pt x="151" y="81"/>
                </a:cubicBezTo>
                <a:cubicBezTo>
                  <a:pt x="152" y="81"/>
                  <a:pt x="152" y="80"/>
                  <a:pt x="152" y="81"/>
                </a:cubicBezTo>
                <a:cubicBezTo>
                  <a:pt x="152" y="81"/>
                  <a:pt x="151" y="81"/>
                  <a:pt x="150" y="81"/>
                </a:cubicBezTo>
                <a:cubicBezTo>
                  <a:pt x="151" y="82"/>
                  <a:pt x="153" y="82"/>
                  <a:pt x="154" y="81"/>
                </a:cubicBezTo>
                <a:cubicBezTo>
                  <a:pt x="153" y="81"/>
                  <a:pt x="153" y="81"/>
                  <a:pt x="152" y="80"/>
                </a:cubicBezTo>
                <a:close/>
                <a:moveTo>
                  <a:pt x="153" y="83"/>
                </a:moveTo>
                <a:cubicBezTo>
                  <a:pt x="152" y="83"/>
                  <a:pt x="152" y="82"/>
                  <a:pt x="151" y="83"/>
                </a:cubicBezTo>
                <a:cubicBezTo>
                  <a:pt x="152" y="83"/>
                  <a:pt x="152" y="83"/>
                  <a:pt x="152" y="84"/>
                </a:cubicBezTo>
                <a:cubicBezTo>
                  <a:pt x="153" y="84"/>
                  <a:pt x="153" y="83"/>
                  <a:pt x="154" y="84"/>
                </a:cubicBezTo>
                <a:cubicBezTo>
                  <a:pt x="154" y="84"/>
                  <a:pt x="154" y="84"/>
                  <a:pt x="154" y="84"/>
                </a:cubicBezTo>
                <a:cubicBezTo>
                  <a:pt x="154" y="84"/>
                  <a:pt x="155" y="84"/>
                  <a:pt x="155" y="84"/>
                </a:cubicBezTo>
                <a:cubicBezTo>
                  <a:pt x="155" y="83"/>
                  <a:pt x="154" y="83"/>
                  <a:pt x="153" y="83"/>
                </a:cubicBezTo>
                <a:close/>
                <a:moveTo>
                  <a:pt x="165" y="105"/>
                </a:moveTo>
                <a:cubicBezTo>
                  <a:pt x="165" y="106"/>
                  <a:pt x="166" y="106"/>
                  <a:pt x="166" y="105"/>
                </a:cubicBezTo>
                <a:cubicBezTo>
                  <a:pt x="166" y="105"/>
                  <a:pt x="165" y="105"/>
                  <a:pt x="165" y="105"/>
                </a:cubicBezTo>
                <a:close/>
                <a:moveTo>
                  <a:pt x="170" y="117"/>
                </a:moveTo>
                <a:cubicBezTo>
                  <a:pt x="171" y="117"/>
                  <a:pt x="171" y="117"/>
                  <a:pt x="172" y="117"/>
                </a:cubicBezTo>
                <a:cubicBezTo>
                  <a:pt x="172" y="116"/>
                  <a:pt x="172" y="116"/>
                  <a:pt x="172" y="116"/>
                </a:cubicBezTo>
                <a:cubicBezTo>
                  <a:pt x="171" y="116"/>
                  <a:pt x="170" y="116"/>
                  <a:pt x="170" y="117"/>
                </a:cubicBezTo>
                <a:close/>
                <a:moveTo>
                  <a:pt x="156" y="86"/>
                </a:moveTo>
                <a:cubicBezTo>
                  <a:pt x="155" y="86"/>
                  <a:pt x="156" y="87"/>
                  <a:pt x="156" y="86"/>
                </a:cubicBezTo>
                <a:close/>
                <a:moveTo>
                  <a:pt x="154" y="86"/>
                </a:moveTo>
                <a:cubicBezTo>
                  <a:pt x="154" y="86"/>
                  <a:pt x="154" y="86"/>
                  <a:pt x="154" y="87"/>
                </a:cubicBezTo>
                <a:cubicBezTo>
                  <a:pt x="155" y="87"/>
                  <a:pt x="154" y="86"/>
                  <a:pt x="154" y="86"/>
                </a:cubicBezTo>
                <a:close/>
                <a:moveTo>
                  <a:pt x="150" y="81"/>
                </a:moveTo>
                <a:cubicBezTo>
                  <a:pt x="150" y="81"/>
                  <a:pt x="151" y="81"/>
                  <a:pt x="151" y="80"/>
                </a:cubicBezTo>
                <a:cubicBezTo>
                  <a:pt x="150" y="80"/>
                  <a:pt x="150" y="80"/>
                  <a:pt x="150" y="81"/>
                </a:cubicBezTo>
                <a:close/>
                <a:moveTo>
                  <a:pt x="163" y="106"/>
                </a:moveTo>
                <a:cubicBezTo>
                  <a:pt x="163" y="106"/>
                  <a:pt x="163" y="106"/>
                  <a:pt x="164" y="106"/>
                </a:cubicBezTo>
                <a:cubicBezTo>
                  <a:pt x="164" y="105"/>
                  <a:pt x="163" y="105"/>
                  <a:pt x="163" y="106"/>
                </a:cubicBezTo>
                <a:close/>
                <a:moveTo>
                  <a:pt x="169" y="117"/>
                </a:moveTo>
                <a:cubicBezTo>
                  <a:pt x="169" y="117"/>
                  <a:pt x="170" y="117"/>
                  <a:pt x="169" y="117"/>
                </a:cubicBezTo>
                <a:close/>
                <a:moveTo>
                  <a:pt x="153" y="86"/>
                </a:moveTo>
                <a:cubicBezTo>
                  <a:pt x="153" y="86"/>
                  <a:pt x="153" y="86"/>
                  <a:pt x="153" y="86"/>
                </a:cubicBezTo>
                <a:close/>
                <a:moveTo>
                  <a:pt x="151" y="84"/>
                </a:moveTo>
                <a:cubicBezTo>
                  <a:pt x="151" y="84"/>
                  <a:pt x="151" y="84"/>
                  <a:pt x="151" y="83"/>
                </a:cubicBezTo>
                <a:cubicBezTo>
                  <a:pt x="151" y="83"/>
                  <a:pt x="151" y="83"/>
                  <a:pt x="151" y="83"/>
                </a:cubicBezTo>
                <a:cubicBezTo>
                  <a:pt x="151" y="83"/>
                  <a:pt x="150" y="83"/>
                  <a:pt x="151" y="84"/>
                </a:cubicBezTo>
                <a:close/>
                <a:moveTo>
                  <a:pt x="153" y="86"/>
                </a:moveTo>
                <a:cubicBezTo>
                  <a:pt x="152" y="86"/>
                  <a:pt x="153" y="86"/>
                  <a:pt x="153" y="86"/>
                </a:cubicBezTo>
                <a:close/>
                <a:moveTo>
                  <a:pt x="165" y="111"/>
                </a:moveTo>
                <a:cubicBezTo>
                  <a:pt x="165" y="111"/>
                  <a:pt x="165" y="112"/>
                  <a:pt x="166" y="112"/>
                </a:cubicBezTo>
                <a:cubicBezTo>
                  <a:pt x="165" y="111"/>
                  <a:pt x="165" y="111"/>
                  <a:pt x="165" y="111"/>
                </a:cubicBezTo>
                <a:close/>
                <a:moveTo>
                  <a:pt x="162" y="105"/>
                </a:moveTo>
                <a:cubicBezTo>
                  <a:pt x="161" y="106"/>
                  <a:pt x="162" y="106"/>
                  <a:pt x="162" y="105"/>
                </a:cubicBezTo>
                <a:close/>
                <a:moveTo>
                  <a:pt x="149" y="82"/>
                </a:moveTo>
                <a:cubicBezTo>
                  <a:pt x="149" y="82"/>
                  <a:pt x="149" y="82"/>
                  <a:pt x="148" y="82"/>
                </a:cubicBezTo>
                <a:cubicBezTo>
                  <a:pt x="148" y="82"/>
                  <a:pt x="148" y="82"/>
                  <a:pt x="149" y="82"/>
                </a:cubicBezTo>
                <a:close/>
                <a:moveTo>
                  <a:pt x="161" y="106"/>
                </a:moveTo>
                <a:cubicBezTo>
                  <a:pt x="161" y="106"/>
                  <a:pt x="161" y="105"/>
                  <a:pt x="161" y="106"/>
                </a:cubicBezTo>
                <a:close/>
                <a:moveTo>
                  <a:pt x="148" y="82"/>
                </a:moveTo>
                <a:cubicBezTo>
                  <a:pt x="148" y="81"/>
                  <a:pt x="148" y="82"/>
                  <a:pt x="148" y="82"/>
                </a:cubicBezTo>
                <a:close/>
                <a:moveTo>
                  <a:pt x="161" y="105"/>
                </a:moveTo>
                <a:cubicBezTo>
                  <a:pt x="160" y="105"/>
                  <a:pt x="161" y="106"/>
                  <a:pt x="161" y="105"/>
                </a:cubicBezTo>
                <a:close/>
                <a:moveTo>
                  <a:pt x="149" y="83"/>
                </a:moveTo>
                <a:cubicBezTo>
                  <a:pt x="148" y="83"/>
                  <a:pt x="149" y="84"/>
                  <a:pt x="149" y="84"/>
                </a:cubicBezTo>
                <a:cubicBezTo>
                  <a:pt x="149" y="84"/>
                  <a:pt x="149" y="84"/>
                  <a:pt x="149" y="84"/>
                </a:cubicBezTo>
                <a:cubicBezTo>
                  <a:pt x="149" y="83"/>
                  <a:pt x="149" y="84"/>
                  <a:pt x="149" y="83"/>
                </a:cubicBezTo>
                <a:close/>
                <a:moveTo>
                  <a:pt x="149" y="85"/>
                </a:moveTo>
                <a:cubicBezTo>
                  <a:pt x="149" y="85"/>
                  <a:pt x="149" y="85"/>
                  <a:pt x="149" y="85"/>
                </a:cubicBezTo>
                <a:cubicBezTo>
                  <a:pt x="150" y="85"/>
                  <a:pt x="150" y="85"/>
                  <a:pt x="150" y="84"/>
                </a:cubicBezTo>
                <a:cubicBezTo>
                  <a:pt x="149" y="85"/>
                  <a:pt x="149" y="84"/>
                  <a:pt x="149" y="85"/>
                </a:cubicBezTo>
                <a:close/>
                <a:moveTo>
                  <a:pt x="166" y="117"/>
                </a:moveTo>
                <a:cubicBezTo>
                  <a:pt x="166" y="117"/>
                  <a:pt x="166" y="117"/>
                  <a:pt x="167" y="117"/>
                </a:cubicBezTo>
                <a:cubicBezTo>
                  <a:pt x="167" y="117"/>
                  <a:pt x="166" y="117"/>
                  <a:pt x="166" y="117"/>
                </a:cubicBezTo>
                <a:close/>
                <a:moveTo>
                  <a:pt x="163" y="111"/>
                </a:moveTo>
                <a:cubicBezTo>
                  <a:pt x="163" y="112"/>
                  <a:pt x="164" y="112"/>
                  <a:pt x="164" y="112"/>
                </a:cubicBezTo>
                <a:cubicBezTo>
                  <a:pt x="163" y="112"/>
                  <a:pt x="163" y="111"/>
                  <a:pt x="163" y="111"/>
                </a:cubicBezTo>
                <a:close/>
                <a:moveTo>
                  <a:pt x="146" y="82"/>
                </a:moveTo>
                <a:cubicBezTo>
                  <a:pt x="147" y="82"/>
                  <a:pt x="147" y="82"/>
                  <a:pt x="148" y="82"/>
                </a:cubicBezTo>
                <a:cubicBezTo>
                  <a:pt x="148" y="82"/>
                  <a:pt x="148" y="82"/>
                  <a:pt x="148" y="82"/>
                </a:cubicBezTo>
                <a:cubicBezTo>
                  <a:pt x="147" y="82"/>
                  <a:pt x="146" y="82"/>
                  <a:pt x="146" y="82"/>
                </a:cubicBezTo>
                <a:close/>
                <a:moveTo>
                  <a:pt x="164" y="113"/>
                </a:moveTo>
                <a:cubicBezTo>
                  <a:pt x="164" y="112"/>
                  <a:pt x="164" y="113"/>
                  <a:pt x="164" y="113"/>
                </a:cubicBezTo>
                <a:close/>
                <a:moveTo>
                  <a:pt x="148" y="83"/>
                </a:moveTo>
                <a:cubicBezTo>
                  <a:pt x="147" y="84"/>
                  <a:pt x="147" y="83"/>
                  <a:pt x="147" y="83"/>
                </a:cubicBezTo>
                <a:cubicBezTo>
                  <a:pt x="147" y="84"/>
                  <a:pt x="147" y="84"/>
                  <a:pt x="148" y="85"/>
                </a:cubicBezTo>
                <a:cubicBezTo>
                  <a:pt x="148" y="84"/>
                  <a:pt x="148" y="84"/>
                  <a:pt x="148" y="83"/>
                </a:cubicBezTo>
                <a:close/>
                <a:moveTo>
                  <a:pt x="159" y="105"/>
                </a:moveTo>
                <a:cubicBezTo>
                  <a:pt x="159" y="105"/>
                  <a:pt x="159" y="105"/>
                  <a:pt x="159" y="105"/>
                </a:cubicBezTo>
                <a:close/>
                <a:moveTo>
                  <a:pt x="160" y="111"/>
                </a:moveTo>
                <a:cubicBezTo>
                  <a:pt x="161" y="112"/>
                  <a:pt x="162" y="112"/>
                  <a:pt x="162" y="112"/>
                </a:cubicBezTo>
                <a:cubicBezTo>
                  <a:pt x="162" y="111"/>
                  <a:pt x="162" y="111"/>
                  <a:pt x="162" y="111"/>
                </a:cubicBezTo>
                <a:cubicBezTo>
                  <a:pt x="162" y="111"/>
                  <a:pt x="161" y="111"/>
                  <a:pt x="160" y="111"/>
                </a:cubicBezTo>
                <a:close/>
                <a:moveTo>
                  <a:pt x="163" y="113"/>
                </a:moveTo>
                <a:cubicBezTo>
                  <a:pt x="163" y="113"/>
                  <a:pt x="163" y="113"/>
                  <a:pt x="163" y="113"/>
                </a:cubicBezTo>
                <a:cubicBezTo>
                  <a:pt x="163" y="113"/>
                  <a:pt x="163" y="113"/>
                  <a:pt x="163" y="113"/>
                </a:cubicBezTo>
                <a:cubicBezTo>
                  <a:pt x="163" y="113"/>
                  <a:pt x="163" y="112"/>
                  <a:pt x="163" y="112"/>
                </a:cubicBezTo>
                <a:cubicBezTo>
                  <a:pt x="163" y="112"/>
                  <a:pt x="163" y="112"/>
                  <a:pt x="163" y="113"/>
                </a:cubicBezTo>
                <a:close/>
                <a:moveTo>
                  <a:pt x="165" y="117"/>
                </a:moveTo>
                <a:cubicBezTo>
                  <a:pt x="165" y="117"/>
                  <a:pt x="166" y="117"/>
                  <a:pt x="165" y="117"/>
                </a:cubicBezTo>
                <a:cubicBezTo>
                  <a:pt x="165" y="117"/>
                  <a:pt x="165" y="117"/>
                  <a:pt x="165" y="117"/>
                </a:cubicBezTo>
                <a:cubicBezTo>
                  <a:pt x="165" y="117"/>
                  <a:pt x="165" y="117"/>
                  <a:pt x="165" y="117"/>
                </a:cubicBezTo>
                <a:close/>
                <a:moveTo>
                  <a:pt x="159" y="106"/>
                </a:moveTo>
                <a:cubicBezTo>
                  <a:pt x="159" y="106"/>
                  <a:pt x="159" y="105"/>
                  <a:pt x="159" y="106"/>
                </a:cubicBezTo>
                <a:close/>
                <a:moveTo>
                  <a:pt x="165" y="118"/>
                </a:moveTo>
                <a:cubicBezTo>
                  <a:pt x="165" y="119"/>
                  <a:pt x="166" y="119"/>
                  <a:pt x="166" y="118"/>
                </a:cubicBezTo>
                <a:cubicBezTo>
                  <a:pt x="166" y="118"/>
                  <a:pt x="165" y="118"/>
                  <a:pt x="165" y="118"/>
                </a:cubicBezTo>
                <a:close/>
                <a:moveTo>
                  <a:pt x="165" y="117"/>
                </a:moveTo>
                <a:cubicBezTo>
                  <a:pt x="165" y="117"/>
                  <a:pt x="165" y="117"/>
                  <a:pt x="165" y="117"/>
                </a:cubicBezTo>
                <a:close/>
                <a:moveTo>
                  <a:pt x="157" y="105"/>
                </a:moveTo>
                <a:cubicBezTo>
                  <a:pt x="157" y="105"/>
                  <a:pt x="157" y="105"/>
                  <a:pt x="157" y="105"/>
                </a:cubicBezTo>
                <a:cubicBezTo>
                  <a:pt x="157" y="105"/>
                  <a:pt x="158" y="105"/>
                  <a:pt x="158" y="105"/>
                </a:cubicBezTo>
                <a:cubicBezTo>
                  <a:pt x="158" y="105"/>
                  <a:pt x="158" y="105"/>
                  <a:pt x="157" y="105"/>
                </a:cubicBezTo>
                <a:close/>
                <a:moveTo>
                  <a:pt x="146" y="84"/>
                </a:moveTo>
                <a:cubicBezTo>
                  <a:pt x="146" y="85"/>
                  <a:pt x="147" y="84"/>
                  <a:pt x="146" y="84"/>
                </a:cubicBezTo>
                <a:close/>
                <a:moveTo>
                  <a:pt x="147" y="85"/>
                </a:moveTo>
                <a:cubicBezTo>
                  <a:pt x="146" y="85"/>
                  <a:pt x="146" y="85"/>
                  <a:pt x="146" y="85"/>
                </a:cubicBezTo>
                <a:cubicBezTo>
                  <a:pt x="146" y="85"/>
                  <a:pt x="146" y="85"/>
                  <a:pt x="147" y="85"/>
                </a:cubicBezTo>
                <a:close/>
                <a:moveTo>
                  <a:pt x="163" y="118"/>
                </a:moveTo>
                <a:cubicBezTo>
                  <a:pt x="164" y="119"/>
                  <a:pt x="164" y="118"/>
                  <a:pt x="164" y="118"/>
                </a:cubicBezTo>
                <a:cubicBezTo>
                  <a:pt x="164" y="118"/>
                  <a:pt x="164" y="118"/>
                  <a:pt x="163" y="118"/>
                </a:cubicBezTo>
                <a:close/>
                <a:moveTo>
                  <a:pt x="159" y="109"/>
                </a:moveTo>
                <a:cubicBezTo>
                  <a:pt x="158" y="109"/>
                  <a:pt x="159" y="110"/>
                  <a:pt x="159" y="109"/>
                </a:cubicBezTo>
                <a:cubicBezTo>
                  <a:pt x="159" y="109"/>
                  <a:pt x="159" y="109"/>
                  <a:pt x="159" y="109"/>
                </a:cubicBezTo>
                <a:close/>
                <a:moveTo>
                  <a:pt x="142" y="83"/>
                </a:moveTo>
                <a:cubicBezTo>
                  <a:pt x="143" y="83"/>
                  <a:pt x="144" y="83"/>
                  <a:pt x="145" y="83"/>
                </a:cubicBezTo>
                <a:cubicBezTo>
                  <a:pt x="145" y="82"/>
                  <a:pt x="143" y="82"/>
                  <a:pt x="142" y="83"/>
                </a:cubicBezTo>
                <a:close/>
                <a:moveTo>
                  <a:pt x="145" y="85"/>
                </a:moveTo>
                <a:cubicBezTo>
                  <a:pt x="145" y="85"/>
                  <a:pt x="145" y="85"/>
                  <a:pt x="145" y="85"/>
                </a:cubicBezTo>
                <a:cubicBezTo>
                  <a:pt x="145" y="85"/>
                  <a:pt x="146" y="85"/>
                  <a:pt x="146" y="85"/>
                </a:cubicBezTo>
                <a:cubicBezTo>
                  <a:pt x="146" y="85"/>
                  <a:pt x="146" y="85"/>
                  <a:pt x="145" y="85"/>
                </a:cubicBezTo>
                <a:cubicBezTo>
                  <a:pt x="145" y="85"/>
                  <a:pt x="145" y="85"/>
                  <a:pt x="145" y="85"/>
                </a:cubicBezTo>
                <a:close/>
                <a:moveTo>
                  <a:pt x="157" y="108"/>
                </a:moveTo>
                <a:cubicBezTo>
                  <a:pt x="156" y="108"/>
                  <a:pt x="155" y="107"/>
                  <a:pt x="154" y="108"/>
                </a:cubicBezTo>
                <a:cubicBezTo>
                  <a:pt x="154" y="109"/>
                  <a:pt x="155" y="108"/>
                  <a:pt x="155" y="109"/>
                </a:cubicBezTo>
                <a:cubicBezTo>
                  <a:pt x="154" y="109"/>
                  <a:pt x="154" y="109"/>
                  <a:pt x="154" y="110"/>
                </a:cubicBezTo>
                <a:cubicBezTo>
                  <a:pt x="154" y="109"/>
                  <a:pt x="155" y="110"/>
                  <a:pt x="156" y="110"/>
                </a:cubicBezTo>
                <a:cubicBezTo>
                  <a:pt x="155" y="109"/>
                  <a:pt x="156" y="108"/>
                  <a:pt x="157" y="109"/>
                </a:cubicBezTo>
                <a:cubicBezTo>
                  <a:pt x="157" y="109"/>
                  <a:pt x="156" y="109"/>
                  <a:pt x="156" y="109"/>
                </a:cubicBezTo>
                <a:cubicBezTo>
                  <a:pt x="157" y="109"/>
                  <a:pt x="157" y="110"/>
                  <a:pt x="158" y="110"/>
                </a:cubicBezTo>
                <a:cubicBezTo>
                  <a:pt x="158" y="109"/>
                  <a:pt x="158" y="108"/>
                  <a:pt x="157" y="108"/>
                </a:cubicBezTo>
                <a:close/>
                <a:moveTo>
                  <a:pt x="159" y="112"/>
                </a:moveTo>
                <a:cubicBezTo>
                  <a:pt x="159" y="112"/>
                  <a:pt x="160" y="112"/>
                  <a:pt x="160" y="111"/>
                </a:cubicBezTo>
                <a:cubicBezTo>
                  <a:pt x="159" y="111"/>
                  <a:pt x="159" y="111"/>
                  <a:pt x="159" y="112"/>
                </a:cubicBezTo>
                <a:close/>
                <a:moveTo>
                  <a:pt x="162" y="119"/>
                </a:moveTo>
                <a:cubicBezTo>
                  <a:pt x="162" y="119"/>
                  <a:pt x="163" y="119"/>
                  <a:pt x="163" y="118"/>
                </a:cubicBezTo>
                <a:cubicBezTo>
                  <a:pt x="163" y="118"/>
                  <a:pt x="162" y="118"/>
                  <a:pt x="162" y="119"/>
                </a:cubicBezTo>
                <a:close/>
                <a:moveTo>
                  <a:pt x="158" y="113"/>
                </a:moveTo>
                <a:cubicBezTo>
                  <a:pt x="158" y="113"/>
                  <a:pt x="159" y="113"/>
                  <a:pt x="159" y="113"/>
                </a:cubicBezTo>
                <a:cubicBezTo>
                  <a:pt x="159" y="113"/>
                  <a:pt x="159" y="113"/>
                  <a:pt x="158" y="113"/>
                </a:cubicBezTo>
                <a:close/>
                <a:moveTo>
                  <a:pt x="143" y="84"/>
                </a:moveTo>
                <a:cubicBezTo>
                  <a:pt x="143" y="84"/>
                  <a:pt x="142" y="84"/>
                  <a:pt x="142" y="84"/>
                </a:cubicBezTo>
                <a:cubicBezTo>
                  <a:pt x="142" y="85"/>
                  <a:pt x="143" y="85"/>
                  <a:pt x="143" y="86"/>
                </a:cubicBezTo>
                <a:cubicBezTo>
                  <a:pt x="144" y="86"/>
                  <a:pt x="144" y="86"/>
                  <a:pt x="144" y="85"/>
                </a:cubicBezTo>
                <a:cubicBezTo>
                  <a:pt x="144" y="85"/>
                  <a:pt x="143" y="85"/>
                  <a:pt x="143" y="84"/>
                </a:cubicBezTo>
                <a:close/>
                <a:moveTo>
                  <a:pt x="158" y="112"/>
                </a:moveTo>
                <a:cubicBezTo>
                  <a:pt x="158" y="112"/>
                  <a:pt x="158" y="112"/>
                  <a:pt x="158" y="112"/>
                </a:cubicBezTo>
                <a:cubicBezTo>
                  <a:pt x="158" y="111"/>
                  <a:pt x="158" y="111"/>
                  <a:pt x="158" y="112"/>
                </a:cubicBezTo>
                <a:close/>
                <a:moveTo>
                  <a:pt x="161" y="118"/>
                </a:moveTo>
                <a:cubicBezTo>
                  <a:pt x="161" y="119"/>
                  <a:pt x="162" y="118"/>
                  <a:pt x="162" y="118"/>
                </a:cubicBezTo>
                <a:cubicBezTo>
                  <a:pt x="161" y="118"/>
                  <a:pt x="161" y="118"/>
                  <a:pt x="161" y="118"/>
                </a:cubicBezTo>
                <a:close/>
                <a:moveTo>
                  <a:pt x="141" y="84"/>
                </a:moveTo>
                <a:cubicBezTo>
                  <a:pt x="140" y="84"/>
                  <a:pt x="141" y="84"/>
                  <a:pt x="140" y="85"/>
                </a:cubicBezTo>
                <a:cubicBezTo>
                  <a:pt x="140" y="85"/>
                  <a:pt x="140" y="84"/>
                  <a:pt x="140" y="84"/>
                </a:cubicBezTo>
                <a:cubicBezTo>
                  <a:pt x="139" y="85"/>
                  <a:pt x="140" y="85"/>
                  <a:pt x="140" y="85"/>
                </a:cubicBezTo>
                <a:cubicBezTo>
                  <a:pt x="141" y="86"/>
                  <a:pt x="139" y="86"/>
                  <a:pt x="140" y="86"/>
                </a:cubicBezTo>
                <a:cubicBezTo>
                  <a:pt x="141" y="86"/>
                  <a:pt x="142" y="87"/>
                  <a:pt x="142" y="86"/>
                </a:cubicBezTo>
                <a:cubicBezTo>
                  <a:pt x="142" y="86"/>
                  <a:pt x="141" y="86"/>
                  <a:pt x="141" y="85"/>
                </a:cubicBezTo>
                <a:cubicBezTo>
                  <a:pt x="141" y="85"/>
                  <a:pt x="141" y="85"/>
                  <a:pt x="142" y="85"/>
                </a:cubicBezTo>
                <a:cubicBezTo>
                  <a:pt x="142" y="84"/>
                  <a:pt x="141" y="84"/>
                  <a:pt x="141" y="84"/>
                </a:cubicBezTo>
                <a:close/>
                <a:moveTo>
                  <a:pt x="155" y="111"/>
                </a:moveTo>
                <a:cubicBezTo>
                  <a:pt x="155" y="112"/>
                  <a:pt x="155" y="112"/>
                  <a:pt x="156" y="112"/>
                </a:cubicBezTo>
                <a:cubicBezTo>
                  <a:pt x="156" y="112"/>
                  <a:pt x="155" y="111"/>
                  <a:pt x="155" y="111"/>
                </a:cubicBezTo>
                <a:close/>
                <a:moveTo>
                  <a:pt x="153" y="108"/>
                </a:moveTo>
                <a:cubicBezTo>
                  <a:pt x="152" y="108"/>
                  <a:pt x="150" y="108"/>
                  <a:pt x="148" y="109"/>
                </a:cubicBezTo>
                <a:cubicBezTo>
                  <a:pt x="149" y="109"/>
                  <a:pt x="148" y="109"/>
                  <a:pt x="148" y="110"/>
                </a:cubicBezTo>
                <a:cubicBezTo>
                  <a:pt x="149" y="110"/>
                  <a:pt x="151" y="110"/>
                  <a:pt x="153" y="110"/>
                </a:cubicBezTo>
                <a:cubicBezTo>
                  <a:pt x="153" y="109"/>
                  <a:pt x="154" y="109"/>
                  <a:pt x="153" y="108"/>
                </a:cubicBezTo>
                <a:close/>
                <a:moveTo>
                  <a:pt x="153" y="110"/>
                </a:moveTo>
                <a:cubicBezTo>
                  <a:pt x="153" y="109"/>
                  <a:pt x="153" y="110"/>
                  <a:pt x="153" y="110"/>
                </a:cubicBezTo>
                <a:close/>
                <a:moveTo>
                  <a:pt x="153" y="111"/>
                </a:moveTo>
                <a:cubicBezTo>
                  <a:pt x="153" y="111"/>
                  <a:pt x="153" y="111"/>
                  <a:pt x="153" y="112"/>
                </a:cubicBezTo>
                <a:cubicBezTo>
                  <a:pt x="153" y="112"/>
                  <a:pt x="153" y="112"/>
                  <a:pt x="154" y="112"/>
                </a:cubicBezTo>
                <a:cubicBezTo>
                  <a:pt x="154" y="112"/>
                  <a:pt x="154" y="111"/>
                  <a:pt x="153" y="111"/>
                </a:cubicBezTo>
                <a:close/>
                <a:moveTo>
                  <a:pt x="138" y="85"/>
                </a:moveTo>
                <a:cubicBezTo>
                  <a:pt x="138" y="85"/>
                  <a:pt x="138" y="85"/>
                  <a:pt x="138" y="85"/>
                </a:cubicBezTo>
                <a:cubicBezTo>
                  <a:pt x="139" y="85"/>
                  <a:pt x="139" y="86"/>
                  <a:pt x="140" y="85"/>
                </a:cubicBezTo>
                <a:cubicBezTo>
                  <a:pt x="139" y="85"/>
                  <a:pt x="138" y="85"/>
                  <a:pt x="138" y="85"/>
                </a:cubicBezTo>
                <a:close/>
                <a:moveTo>
                  <a:pt x="139" y="86"/>
                </a:moveTo>
                <a:cubicBezTo>
                  <a:pt x="139" y="87"/>
                  <a:pt x="139" y="87"/>
                  <a:pt x="139" y="87"/>
                </a:cubicBezTo>
                <a:cubicBezTo>
                  <a:pt x="139" y="87"/>
                  <a:pt x="139" y="87"/>
                  <a:pt x="139" y="87"/>
                </a:cubicBezTo>
                <a:cubicBezTo>
                  <a:pt x="139" y="86"/>
                  <a:pt x="139" y="86"/>
                  <a:pt x="139" y="86"/>
                </a:cubicBezTo>
                <a:cubicBezTo>
                  <a:pt x="139" y="86"/>
                  <a:pt x="139" y="86"/>
                  <a:pt x="139" y="86"/>
                </a:cubicBezTo>
                <a:close/>
                <a:moveTo>
                  <a:pt x="148" y="106"/>
                </a:moveTo>
                <a:cubicBezTo>
                  <a:pt x="149" y="106"/>
                  <a:pt x="149" y="106"/>
                  <a:pt x="149" y="106"/>
                </a:cubicBezTo>
                <a:cubicBezTo>
                  <a:pt x="149" y="106"/>
                  <a:pt x="149" y="106"/>
                  <a:pt x="149" y="106"/>
                </a:cubicBezTo>
                <a:cubicBezTo>
                  <a:pt x="149" y="106"/>
                  <a:pt x="148" y="106"/>
                  <a:pt x="148" y="106"/>
                </a:cubicBezTo>
                <a:close/>
                <a:moveTo>
                  <a:pt x="151" y="112"/>
                </a:moveTo>
                <a:cubicBezTo>
                  <a:pt x="151" y="112"/>
                  <a:pt x="152" y="112"/>
                  <a:pt x="152" y="112"/>
                </a:cubicBezTo>
                <a:cubicBezTo>
                  <a:pt x="152" y="112"/>
                  <a:pt x="152" y="112"/>
                  <a:pt x="152" y="111"/>
                </a:cubicBezTo>
                <a:cubicBezTo>
                  <a:pt x="151" y="112"/>
                  <a:pt x="151" y="112"/>
                  <a:pt x="151" y="112"/>
                </a:cubicBezTo>
                <a:close/>
                <a:moveTo>
                  <a:pt x="138" y="86"/>
                </a:moveTo>
                <a:cubicBezTo>
                  <a:pt x="138" y="87"/>
                  <a:pt x="138" y="87"/>
                  <a:pt x="138" y="87"/>
                </a:cubicBezTo>
                <a:cubicBezTo>
                  <a:pt x="138" y="87"/>
                  <a:pt x="138" y="87"/>
                  <a:pt x="138" y="87"/>
                </a:cubicBezTo>
                <a:cubicBezTo>
                  <a:pt x="138" y="86"/>
                  <a:pt x="138" y="86"/>
                  <a:pt x="138" y="86"/>
                </a:cubicBezTo>
                <a:cubicBezTo>
                  <a:pt x="138" y="86"/>
                  <a:pt x="138" y="86"/>
                  <a:pt x="138" y="86"/>
                </a:cubicBezTo>
                <a:close/>
                <a:moveTo>
                  <a:pt x="150" y="113"/>
                </a:moveTo>
                <a:cubicBezTo>
                  <a:pt x="150" y="114"/>
                  <a:pt x="152" y="113"/>
                  <a:pt x="152" y="113"/>
                </a:cubicBezTo>
                <a:cubicBezTo>
                  <a:pt x="152" y="113"/>
                  <a:pt x="151" y="113"/>
                  <a:pt x="150" y="113"/>
                </a:cubicBezTo>
                <a:close/>
                <a:moveTo>
                  <a:pt x="137" y="85"/>
                </a:moveTo>
                <a:cubicBezTo>
                  <a:pt x="137" y="85"/>
                  <a:pt x="137" y="86"/>
                  <a:pt x="137" y="86"/>
                </a:cubicBezTo>
                <a:cubicBezTo>
                  <a:pt x="137" y="85"/>
                  <a:pt x="137" y="85"/>
                  <a:pt x="137" y="85"/>
                </a:cubicBezTo>
                <a:close/>
                <a:moveTo>
                  <a:pt x="147" y="105"/>
                </a:moveTo>
                <a:cubicBezTo>
                  <a:pt x="147" y="106"/>
                  <a:pt x="147" y="105"/>
                  <a:pt x="147" y="105"/>
                </a:cubicBezTo>
                <a:close/>
                <a:moveTo>
                  <a:pt x="150" y="112"/>
                </a:moveTo>
                <a:cubicBezTo>
                  <a:pt x="150" y="112"/>
                  <a:pt x="151" y="112"/>
                  <a:pt x="150" y="112"/>
                </a:cubicBezTo>
                <a:cubicBezTo>
                  <a:pt x="150" y="112"/>
                  <a:pt x="149" y="112"/>
                  <a:pt x="150" y="112"/>
                </a:cubicBezTo>
                <a:close/>
                <a:moveTo>
                  <a:pt x="135" y="86"/>
                </a:moveTo>
                <a:cubicBezTo>
                  <a:pt x="136" y="86"/>
                  <a:pt x="136" y="87"/>
                  <a:pt x="136" y="86"/>
                </a:cubicBezTo>
                <a:cubicBezTo>
                  <a:pt x="136" y="86"/>
                  <a:pt x="135" y="86"/>
                  <a:pt x="135" y="86"/>
                </a:cubicBezTo>
                <a:close/>
                <a:moveTo>
                  <a:pt x="141" y="96"/>
                </a:moveTo>
                <a:cubicBezTo>
                  <a:pt x="140" y="96"/>
                  <a:pt x="142" y="95"/>
                  <a:pt x="141" y="96"/>
                </a:cubicBezTo>
                <a:close/>
                <a:moveTo>
                  <a:pt x="148" y="112"/>
                </a:moveTo>
                <a:cubicBezTo>
                  <a:pt x="148" y="112"/>
                  <a:pt x="148" y="112"/>
                  <a:pt x="149" y="112"/>
                </a:cubicBezTo>
                <a:cubicBezTo>
                  <a:pt x="149" y="112"/>
                  <a:pt x="149" y="112"/>
                  <a:pt x="148" y="112"/>
                </a:cubicBezTo>
                <a:cubicBezTo>
                  <a:pt x="148" y="112"/>
                  <a:pt x="148" y="112"/>
                  <a:pt x="148" y="112"/>
                </a:cubicBezTo>
                <a:close/>
                <a:moveTo>
                  <a:pt x="134" y="86"/>
                </a:moveTo>
                <a:cubicBezTo>
                  <a:pt x="134" y="87"/>
                  <a:pt x="135" y="86"/>
                  <a:pt x="134" y="86"/>
                </a:cubicBezTo>
                <a:close/>
                <a:moveTo>
                  <a:pt x="142" y="109"/>
                </a:moveTo>
                <a:cubicBezTo>
                  <a:pt x="142" y="109"/>
                  <a:pt x="141" y="109"/>
                  <a:pt x="141" y="109"/>
                </a:cubicBezTo>
                <a:cubicBezTo>
                  <a:pt x="139" y="110"/>
                  <a:pt x="137" y="108"/>
                  <a:pt x="135" y="110"/>
                </a:cubicBezTo>
                <a:cubicBezTo>
                  <a:pt x="134" y="110"/>
                  <a:pt x="132" y="109"/>
                  <a:pt x="133" y="111"/>
                </a:cubicBezTo>
                <a:cubicBezTo>
                  <a:pt x="137" y="110"/>
                  <a:pt x="141" y="111"/>
                  <a:pt x="145" y="110"/>
                </a:cubicBezTo>
                <a:cubicBezTo>
                  <a:pt x="145" y="109"/>
                  <a:pt x="146" y="109"/>
                  <a:pt x="146" y="109"/>
                </a:cubicBezTo>
                <a:cubicBezTo>
                  <a:pt x="146" y="109"/>
                  <a:pt x="147" y="109"/>
                  <a:pt x="146" y="108"/>
                </a:cubicBezTo>
                <a:cubicBezTo>
                  <a:pt x="145" y="109"/>
                  <a:pt x="144" y="108"/>
                  <a:pt x="142" y="109"/>
                </a:cubicBezTo>
                <a:close/>
                <a:moveTo>
                  <a:pt x="146" y="110"/>
                </a:moveTo>
                <a:cubicBezTo>
                  <a:pt x="146" y="110"/>
                  <a:pt x="147" y="110"/>
                  <a:pt x="147" y="110"/>
                </a:cubicBezTo>
                <a:cubicBezTo>
                  <a:pt x="147" y="110"/>
                  <a:pt x="146" y="109"/>
                  <a:pt x="146" y="110"/>
                </a:cubicBezTo>
                <a:close/>
                <a:moveTo>
                  <a:pt x="145" y="112"/>
                </a:moveTo>
                <a:cubicBezTo>
                  <a:pt x="144" y="112"/>
                  <a:pt x="144" y="112"/>
                  <a:pt x="143" y="112"/>
                </a:cubicBezTo>
                <a:cubicBezTo>
                  <a:pt x="144" y="113"/>
                  <a:pt x="146" y="113"/>
                  <a:pt x="146" y="112"/>
                </a:cubicBezTo>
                <a:cubicBezTo>
                  <a:pt x="146" y="112"/>
                  <a:pt x="146" y="112"/>
                  <a:pt x="145" y="112"/>
                </a:cubicBezTo>
                <a:close/>
                <a:moveTo>
                  <a:pt x="136" y="96"/>
                </a:moveTo>
                <a:cubicBezTo>
                  <a:pt x="136" y="96"/>
                  <a:pt x="136" y="96"/>
                  <a:pt x="136" y="96"/>
                </a:cubicBezTo>
                <a:cubicBezTo>
                  <a:pt x="137" y="96"/>
                  <a:pt x="136" y="96"/>
                  <a:pt x="136" y="96"/>
                </a:cubicBezTo>
                <a:close/>
                <a:moveTo>
                  <a:pt x="142" y="107"/>
                </a:moveTo>
                <a:cubicBezTo>
                  <a:pt x="142" y="107"/>
                  <a:pt x="142" y="107"/>
                  <a:pt x="142" y="107"/>
                </a:cubicBezTo>
                <a:cubicBezTo>
                  <a:pt x="142" y="107"/>
                  <a:pt x="142" y="107"/>
                  <a:pt x="142" y="106"/>
                </a:cubicBezTo>
                <a:cubicBezTo>
                  <a:pt x="142" y="106"/>
                  <a:pt x="142" y="107"/>
                  <a:pt x="142" y="107"/>
                </a:cubicBezTo>
                <a:close/>
                <a:moveTo>
                  <a:pt x="141" y="107"/>
                </a:moveTo>
                <a:cubicBezTo>
                  <a:pt x="141" y="107"/>
                  <a:pt x="141" y="107"/>
                  <a:pt x="141" y="107"/>
                </a:cubicBezTo>
                <a:cubicBezTo>
                  <a:pt x="141" y="107"/>
                  <a:pt x="141" y="106"/>
                  <a:pt x="141" y="107"/>
                </a:cubicBezTo>
                <a:close/>
                <a:moveTo>
                  <a:pt x="131" y="97"/>
                </a:moveTo>
                <a:cubicBezTo>
                  <a:pt x="132" y="96"/>
                  <a:pt x="133" y="97"/>
                  <a:pt x="135" y="96"/>
                </a:cubicBezTo>
                <a:cubicBezTo>
                  <a:pt x="135" y="96"/>
                  <a:pt x="135" y="96"/>
                  <a:pt x="135" y="96"/>
                </a:cubicBezTo>
                <a:cubicBezTo>
                  <a:pt x="134" y="96"/>
                  <a:pt x="132" y="95"/>
                  <a:pt x="131" y="97"/>
                </a:cubicBezTo>
                <a:close/>
                <a:moveTo>
                  <a:pt x="139" y="107"/>
                </a:moveTo>
                <a:cubicBezTo>
                  <a:pt x="139" y="107"/>
                  <a:pt x="139" y="107"/>
                  <a:pt x="139" y="107"/>
                </a:cubicBezTo>
                <a:close/>
                <a:moveTo>
                  <a:pt x="140" y="113"/>
                </a:moveTo>
                <a:cubicBezTo>
                  <a:pt x="140" y="113"/>
                  <a:pt x="142" y="113"/>
                  <a:pt x="141" y="112"/>
                </a:cubicBezTo>
                <a:cubicBezTo>
                  <a:pt x="141" y="112"/>
                  <a:pt x="140" y="112"/>
                  <a:pt x="140" y="113"/>
                </a:cubicBezTo>
                <a:close/>
                <a:moveTo>
                  <a:pt x="138" y="114"/>
                </a:moveTo>
                <a:cubicBezTo>
                  <a:pt x="138" y="115"/>
                  <a:pt x="140" y="114"/>
                  <a:pt x="140" y="114"/>
                </a:cubicBezTo>
                <a:cubicBezTo>
                  <a:pt x="140" y="114"/>
                  <a:pt x="139" y="114"/>
                  <a:pt x="138" y="114"/>
                </a:cubicBezTo>
                <a:close/>
                <a:moveTo>
                  <a:pt x="141" y="120"/>
                </a:moveTo>
                <a:cubicBezTo>
                  <a:pt x="142" y="120"/>
                  <a:pt x="143" y="119"/>
                  <a:pt x="143" y="120"/>
                </a:cubicBezTo>
                <a:cubicBezTo>
                  <a:pt x="143" y="119"/>
                  <a:pt x="143" y="119"/>
                  <a:pt x="143" y="119"/>
                </a:cubicBezTo>
                <a:cubicBezTo>
                  <a:pt x="143" y="119"/>
                  <a:pt x="142" y="119"/>
                  <a:pt x="141" y="120"/>
                </a:cubicBezTo>
                <a:close/>
                <a:moveTo>
                  <a:pt x="139" y="112"/>
                </a:moveTo>
                <a:cubicBezTo>
                  <a:pt x="139" y="112"/>
                  <a:pt x="139" y="113"/>
                  <a:pt x="139" y="113"/>
                </a:cubicBezTo>
                <a:cubicBezTo>
                  <a:pt x="140" y="113"/>
                  <a:pt x="139" y="112"/>
                  <a:pt x="139" y="112"/>
                </a:cubicBezTo>
                <a:close/>
                <a:moveTo>
                  <a:pt x="137" y="113"/>
                </a:moveTo>
                <a:cubicBezTo>
                  <a:pt x="138" y="113"/>
                  <a:pt x="139" y="113"/>
                  <a:pt x="139" y="112"/>
                </a:cubicBezTo>
                <a:cubicBezTo>
                  <a:pt x="138" y="112"/>
                  <a:pt x="137" y="112"/>
                  <a:pt x="137" y="113"/>
                </a:cubicBezTo>
                <a:close/>
                <a:moveTo>
                  <a:pt x="128" y="96"/>
                </a:moveTo>
                <a:cubicBezTo>
                  <a:pt x="128" y="97"/>
                  <a:pt x="129" y="97"/>
                  <a:pt x="130" y="97"/>
                </a:cubicBezTo>
                <a:cubicBezTo>
                  <a:pt x="130" y="96"/>
                  <a:pt x="130" y="96"/>
                  <a:pt x="130" y="96"/>
                </a:cubicBezTo>
                <a:cubicBezTo>
                  <a:pt x="129" y="96"/>
                  <a:pt x="129" y="96"/>
                  <a:pt x="128" y="96"/>
                </a:cubicBezTo>
                <a:close/>
                <a:moveTo>
                  <a:pt x="125" y="90"/>
                </a:moveTo>
                <a:cubicBezTo>
                  <a:pt x="125" y="91"/>
                  <a:pt x="126" y="90"/>
                  <a:pt x="125" y="90"/>
                </a:cubicBezTo>
                <a:close/>
                <a:moveTo>
                  <a:pt x="136" y="114"/>
                </a:moveTo>
                <a:cubicBezTo>
                  <a:pt x="136" y="115"/>
                  <a:pt x="137" y="114"/>
                  <a:pt x="137" y="114"/>
                </a:cubicBezTo>
                <a:cubicBezTo>
                  <a:pt x="137" y="114"/>
                  <a:pt x="136" y="114"/>
                  <a:pt x="136" y="114"/>
                </a:cubicBezTo>
                <a:close/>
                <a:moveTo>
                  <a:pt x="140" y="119"/>
                </a:moveTo>
                <a:cubicBezTo>
                  <a:pt x="139" y="119"/>
                  <a:pt x="140" y="120"/>
                  <a:pt x="140" y="119"/>
                </a:cubicBezTo>
                <a:close/>
                <a:moveTo>
                  <a:pt x="125" y="96"/>
                </a:moveTo>
                <a:cubicBezTo>
                  <a:pt x="126" y="97"/>
                  <a:pt x="127" y="97"/>
                  <a:pt x="127" y="96"/>
                </a:cubicBezTo>
                <a:cubicBezTo>
                  <a:pt x="127" y="96"/>
                  <a:pt x="126" y="96"/>
                  <a:pt x="125" y="96"/>
                </a:cubicBezTo>
                <a:close/>
                <a:moveTo>
                  <a:pt x="123" y="91"/>
                </a:moveTo>
                <a:cubicBezTo>
                  <a:pt x="123" y="90"/>
                  <a:pt x="123" y="91"/>
                  <a:pt x="123" y="91"/>
                </a:cubicBezTo>
                <a:close/>
                <a:moveTo>
                  <a:pt x="123" y="97"/>
                </a:moveTo>
                <a:cubicBezTo>
                  <a:pt x="124" y="97"/>
                  <a:pt x="125" y="97"/>
                  <a:pt x="125" y="97"/>
                </a:cubicBezTo>
                <a:cubicBezTo>
                  <a:pt x="125" y="96"/>
                  <a:pt x="125" y="96"/>
                  <a:pt x="125" y="96"/>
                </a:cubicBezTo>
                <a:cubicBezTo>
                  <a:pt x="124" y="96"/>
                  <a:pt x="124" y="96"/>
                  <a:pt x="123" y="97"/>
                </a:cubicBezTo>
                <a:close/>
                <a:moveTo>
                  <a:pt x="134" y="114"/>
                </a:moveTo>
                <a:cubicBezTo>
                  <a:pt x="134" y="113"/>
                  <a:pt x="134" y="113"/>
                  <a:pt x="134" y="113"/>
                </a:cubicBezTo>
                <a:cubicBezTo>
                  <a:pt x="134" y="113"/>
                  <a:pt x="134" y="113"/>
                  <a:pt x="134" y="113"/>
                </a:cubicBezTo>
                <a:cubicBezTo>
                  <a:pt x="133" y="113"/>
                  <a:pt x="133" y="113"/>
                  <a:pt x="134" y="114"/>
                </a:cubicBezTo>
                <a:close/>
                <a:moveTo>
                  <a:pt x="130" y="110"/>
                </a:moveTo>
                <a:cubicBezTo>
                  <a:pt x="130" y="110"/>
                  <a:pt x="131" y="110"/>
                  <a:pt x="131" y="109"/>
                </a:cubicBezTo>
                <a:cubicBezTo>
                  <a:pt x="130" y="109"/>
                  <a:pt x="129" y="110"/>
                  <a:pt x="127" y="110"/>
                </a:cubicBezTo>
                <a:cubicBezTo>
                  <a:pt x="127" y="111"/>
                  <a:pt x="127" y="111"/>
                  <a:pt x="127" y="111"/>
                </a:cubicBezTo>
                <a:cubicBezTo>
                  <a:pt x="128" y="111"/>
                  <a:pt x="128" y="111"/>
                  <a:pt x="129" y="111"/>
                </a:cubicBezTo>
                <a:cubicBezTo>
                  <a:pt x="129" y="111"/>
                  <a:pt x="128" y="111"/>
                  <a:pt x="128" y="110"/>
                </a:cubicBezTo>
                <a:cubicBezTo>
                  <a:pt x="129" y="110"/>
                  <a:pt x="130" y="110"/>
                  <a:pt x="130" y="110"/>
                </a:cubicBezTo>
                <a:cubicBezTo>
                  <a:pt x="130" y="111"/>
                  <a:pt x="129" y="110"/>
                  <a:pt x="129" y="111"/>
                </a:cubicBezTo>
                <a:cubicBezTo>
                  <a:pt x="130" y="111"/>
                  <a:pt x="130" y="111"/>
                  <a:pt x="130" y="111"/>
                </a:cubicBezTo>
                <a:cubicBezTo>
                  <a:pt x="131" y="111"/>
                  <a:pt x="132" y="111"/>
                  <a:pt x="132" y="110"/>
                </a:cubicBezTo>
                <a:cubicBezTo>
                  <a:pt x="131" y="110"/>
                  <a:pt x="131" y="110"/>
                  <a:pt x="130" y="110"/>
                </a:cubicBezTo>
                <a:close/>
                <a:moveTo>
                  <a:pt x="131" y="113"/>
                </a:moveTo>
                <a:cubicBezTo>
                  <a:pt x="131" y="113"/>
                  <a:pt x="131" y="113"/>
                  <a:pt x="131" y="114"/>
                </a:cubicBezTo>
                <a:cubicBezTo>
                  <a:pt x="132" y="113"/>
                  <a:pt x="133" y="113"/>
                  <a:pt x="133" y="113"/>
                </a:cubicBezTo>
                <a:cubicBezTo>
                  <a:pt x="132" y="113"/>
                  <a:pt x="131" y="112"/>
                  <a:pt x="131" y="113"/>
                </a:cubicBezTo>
                <a:close/>
                <a:moveTo>
                  <a:pt x="132" y="114"/>
                </a:moveTo>
                <a:cubicBezTo>
                  <a:pt x="132" y="114"/>
                  <a:pt x="132" y="115"/>
                  <a:pt x="132" y="115"/>
                </a:cubicBezTo>
                <a:cubicBezTo>
                  <a:pt x="132" y="115"/>
                  <a:pt x="132" y="115"/>
                  <a:pt x="133" y="115"/>
                </a:cubicBezTo>
                <a:cubicBezTo>
                  <a:pt x="133" y="114"/>
                  <a:pt x="133" y="114"/>
                  <a:pt x="132" y="114"/>
                </a:cubicBezTo>
                <a:cubicBezTo>
                  <a:pt x="132" y="114"/>
                  <a:pt x="132" y="114"/>
                  <a:pt x="132" y="114"/>
                </a:cubicBezTo>
                <a:close/>
                <a:moveTo>
                  <a:pt x="122" y="97"/>
                </a:moveTo>
                <a:cubicBezTo>
                  <a:pt x="122" y="97"/>
                  <a:pt x="123" y="97"/>
                  <a:pt x="122" y="97"/>
                </a:cubicBezTo>
                <a:close/>
                <a:moveTo>
                  <a:pt x="122" y="99"/>
                </a:moveTo>
                <a:cubicBezTo>
                  <a:pt x="121" y="99"/>
                  <a:pt x="121" y="98"/>
                  <a:pt x="121" y="98"/>
                </a:cubicBezTo>
                <a:cubicBezTo>
                  <a:pt x="121" y="98"/>
                  <a:pt x="121" y="99"/>
                  <a:pt x="122" y="99"/>
                </a:cubicBezTo>
                <a:close/>
                <a:moveTo>
                  <a:pt x="128" y="114"/>
                </a:moveTo>
                <a:cubicBezTo>
                  <a:pt x="129" y="114"/>
                  <a:pt x="129" y="114"/>
                  <a:pt x="129" y="114"/>
                </a:cubicBezTo>
                <a:cubicBezTo>
                  <a:pt x="129" y="114"/>
                  <a:pt x="129" y="113"/>
                  <a:pt x="128" y="114"/>
                </a:cubicBezTo>
                <a:close/>
                <a:moveTo>
                  <a:pt x="126" y="112"/>
                </a:moveTo>
                <a:cubicBezTo>
                  <a:pt x="128" y="111"/>
                  <a:pt x="126" y="109"/>
                  <a:pt x="124" y="111"/>
                </a:cubicBezTo>
                <a:cubicBezTo>
                  <a:pt x="124" y="110"/>
                  <a:pt x="124" y="110"/>
                  <a:pt x="123" y="110"/>
                </a:cubicBezTo>
                <a:cubicBezTo>
                  <a:pt x="123" y="110"/>
                  <a:pt x="123" y="110"/>
                  <a:pt x="122" y="110"/>
                </a:cubicBezTo>
                <a:cubicBezTo>
                  <a:pt x="122" y="111"/>
                  <a:pt x="121" y="111"/>
                  <a:pt x="121" y="112"/>
                </a:cubicBezTo>
                <a:cubicBezTo>
                  <a:pt x="122" y="111"/>
                  <a:pt x="124" y="112"/>
                  <a:pt x="126" y="112"/>
                </a:cubicBezTo>
                <a:close/>
                <a:moveTo>
                  <a:pt x="124" y="114"/>
                </a:moveTo>
                <a:cubicBezTo>
                  <a:pt x="125" y="114"/>
                  <a:pt x="125" y="114"/>
                  <a:pt x="125" y="115"/>
                </a:cubicBezTo>
                <a:cubicBezTo>
                  <a:pt x="125" y="114"/>
                  <a:pt x="126" y="114"/>
                  <a:pt x="126" y="114"/>
                </a:cubicBezTo>
                <a:cubicBezTo>
                  <a:pt x="125" y="113"/>
                  <a:pt x="127" y="113"/>
                  <a:pt x="127" y="112"/>
                </a:cubicBezTo>
                <a:cubicBezTo>
                  <a:pt x="126" y="113"/>
                  <a:pt x="125" y="113"/>
                  <a:pt x="124" y="114"/>
                </a:cubicBezTo>
                <a:close/>
                <a:moveTo>
                  <a:pt x="129" y="120"/>
                </a:moveTo>
                <a:cubicBezTo>
                  <a:pt x="129" y="121"/>
                  <a:pt x="130" y="120"/>
                  <a:pt x="130" y="120"/>
                </a:cubicBezTo>
                <a:cubicBezTo>
                  <a:pt x="130" y="120"/>
                  <a:pt x="130" y="120"/>
                  <a:pt x="129" y="120"/>
                </a:cubicBezTo>
                <a:close/>
                <a:moveTo>
                  <a:pt x="126" y="115"/>
                </a:moveTo>
                <a:cubicBezTo>
                  <a:pt x="126" y="115"/>
                  <a:pt x="127" y="115"/>
                  <a:pt x="126" y="115"/>
                </a:cubicBezTo>
                <a:close/>
                <a:moveTo>
                  <a:pt x="68" y="7"/>
                </a:moveTo>
                <a:cubicBezTo>
                  <a:pt x="69" y="7"/>
                  <a:pt x="68" y="7"/>
                  <a:pt x="68" y="7"/>
                </a:cubicBezTo>
                <a:close/>
                <a:moveTo>
                  <a:pt x="68" y="7"/>
                </a:moveTo>
                <a:cubicBezTo>
                  <a:pt x="68" y="7"/>
                  <a:pt x="68" y="7"/>
                  <a:pt x="68" y="7"/>
                </a:cubicBezTo>
                <a:close/>
                <a:moveTo>
                  <a:pt x="128" y="120"/>
                </a:moveTo>
                <a:cubicBezTo>
                  <a:pt x="128" y="121"/>
                  <a:pt x="129" y="120"/>
                  <a:pt x="128" y="120"/>
                </a:cubicBezTo>
                <a:close/>
                <a:moveTo>
                  <a:pt x="123" y="115"/>
                </a:moveTo>
                <a:cubicBezTo>
                  <a:pt x="123" y="114"/>
                  <a:pt x="123" y="114"/>
                  <a:pt x="123" y="113"/>
                </a:cubicBezTo>
                <a:cubicBezTo>
                  <a:pt x="123" y="114"/>
                  <a:pt x="122" y="114"/>
                  <a:pt x="122" y="114"/>
                </a:cubicBezTo>
                <a:cubicBezTo>
                  <a:pt x="123" y="115"/>
                  <a:pt x="121" y="115"/>
                  <a:pt x="122" y="115"/>
                </a:cubicBezTo>
                <a:cubicBezTo>
                  <a:pt x="122" y="115"/>
                  <a:pt x="124" y="116"/>
                  <a:pt x="124" y="115"/>
                </a:cubicBezTo>
                <a:cubicBezTo>
                  <a:pt x="123" y="115"/>
                  <a:pt x="123" y="115"/>
                  <a:pt x="123" y="115"/>
                </a:cubicBezTo>
                <a:close/>
                <a:moveTo>
                  <a:pt x="120" y="114"/>
                </a:moveTo>
                <a:cubicBezTo>
                  <a:pt x="121" y="114"/>
                  <a:pt x="122" y="115"/>
                  <a:pt x="122" y="114"/>
                </a:cubicBezTo>
                <a:cubicBezTo>
                  <a:pt x="121" y="114"/>
                  <a:pt x="121" y="114"/>
                  <a:pt x="120" y="114"/>
                </a:cubicBezTo>
                <a:close/>
                <a:moveTo>
                  <a:pt x="117" y="111"/>
                </a:moveTo>
                <a:cubicBezTo>
                  <a:pt x="117" y="111"/>
                  <a:pt x="116" y="111"/>
                  <a:pt x="115" y="112"/>
                </a:cubicBezTo>
                <a:cubicBezTo>
                  <a:pt x="116" y="113"/>
                  <a:pt x="117" y="112"/>
                  <a:pt x="117" y="112"/>
                </a:cubicBezTo>
                <a:cubicBezTo>
                  <a:pt x="118" y="112"/>
                  <a:pt x="118" y="112"/>
                  <a:pt x="119" y="112"/>
                </a:cubicBezTo>
                <a:cubicBezTo>
                  <a:pt x="119" y="111"/>
                  <a:pt x="119" y="111"/>
                  <a:pt x="119" y="110"/>
                </a:cubicBezTo>
                <a:cubicBezTo>
                  <a:pt x="118" y="111"/>
                  <a:pt x="118" y="111"/>
                  <a:pt x="117" y="111"/>
                </a:cubicBezTo>
                <a:close/>
                <a:moveTo>
                  <a:pt x="120" y="113"/>
                </a:moveTo>
                <a:cubicBezTo>
                  <a:pt x="120" y="113"/>
                  <a:pt x="120" y="114"/>
                  <a:pt x="120" y="114"/>
                </a:cubicBezTo>
                <a:cubicBezTo>
                  <a:pt x="120" y="114"/>
                  <a:pt x="120" y="113"/>
                  <a:pt x="120" y="113"/>
                </a:cubicBezTo>
                <a:cubicBezTo>
                  <a:pt x="120" y="113"/>
                  <a:pt x="120" y="113"/>
                  <a:pt x="120" y="113"/>
                </a:cubicBezTo>
                <a:cubicBezTo>
                  <a:pt x="120" y="113"/>
                  <a:pt x="120" y="113"/>
                  <a:pt x="120" y="113"/>
                </a:cubicBezTo>
                <a:close/>
                <a:moveTo>
                  <a:pt x="118" y="115"/>
                </a:moveTo>
                <a:cubicBezTo>
                  <a:pt x="118" y="116"/>
                  <a:pt x="119" y="116"/>
                  <a:pt x="119" y="116"/>
                </a:cubicBezTo>
                <a:cubicBezTo>
                  <a:pt x="119" y="115"/>
                  <a:pt x="118" y="115"/>
                  <a:pt x="118" y="115"/>
                </a:cubicBezTo>
                <a:close/>
                <a:moveTo>
                  <a:pt x="117" y="114"/>
                </a:moveTo>
                <a:cubicBezTo>
                  <a:pt x="117" y="114"/>
                  <a:pt x="117" y="114"/>
                  <a:pt x="117" y="114"/>
                </a:cubicBezTo>
                <a:cubicBezTo>
                  <a:pt x="117" y="114"/>
                  <a:pt x="117" y="114"/>
                  <a:pt x="117" y="113"/>
                </a:cubicBezTo>
                <a:cubicBezTo>
                  <a:pt x="117" y="114"/>
                  <a:pt x="117" y="114"/>
                  <a:pt x="117" y="114"/>
                </a:cubicBezTo>
                <a:close/>
                <a:moveTo>
                  <a:pt x="114" y="113"/>
                </a:moveTo>
                <a:cubicBezTo>
                  <a:pt x="114" y="114"/>
                  <a:pt x="114" y="114"/>
                  <a:pt x="114" y="115"/>
                </a:cubicBezTo>
                <a:cubicBezTo>
                  <a:pt x="115" y="114"/>
                  <a:pt x="115" y="115"/>
                  <a:pt x="115" y="114"/>
                </a:cubicBezTo>
                <a:cubicBezTo>
                  <a:pt x="115" y="114"/>
                  <a:pt x="115" y="113"/>
                  <a:pt x="114" y="113"/>
                </a:cubicBezTo>
                <a:close/>
                <a:moveTo>
                  <a:pt x="113" y="112"/>
                </a:moveTo>
                <a:cubicBezTo>
                  <a:pt x="113" y="112"/>
                  <a:pt x="114" y="112"/>
                  <a:pt x="114" y="112"/>
                </a:cubicBezTo>
                <a:cubicBezTo>
                  <a:pt x="114" y="112"/>
                  <a:pt x="114" y="112"/>
                  <a:pt x="113" y="111"/>
                </a:cubicBezTo>
                <a:cubicBezTo>
                  <a:pt x="113" y="111"/>
                  <a:pt x="113" y="112"/>
                  <a:pt x="113" y="112"/>
                </a:cubicBezTo>
                <a:close/>
                <a:moveTo>
                  <a:pt x="106" y="100"/>
                </a:moveTo>
                <a:cubicBezTo>
                  <a:pt x="106" y="100"/>
                  <a:pt x="107" y="100"/>
                  <a:pt x="106" y="100"/>
                </a:cubicBezTo>
                <a:close/>
                <a:moveTo>
                  <a:pt x="111" y="114"/>
                </a:moveTo>
                <a:cubicBezTo>
                  <a:pt x="112" y="114"/>
                  <a:pt x="112" y="115"/>
                  <a:pt x="113" y="115"/>
                </a:cubicBezTo>
                <a:cubicBezTo>
                  <a:pt x="113" y="114"/>
                  <a:pt x="113" y="114"/>
                  <a:pt x="113" y="113"/>
                </a:cubicBezTo>
                <a:cubicBezTo>
                  <a:pt x="113" y="113"/>
                  <a:pt x="112" y="113"/>
                  <a:pt x="111" y="114"/>
                </a:cubicBezTo>
                <a:close/>
                <a:moveTo>
                  <a:pt x="112" y="112"/>
                </a:moveTo>
                <a:cubicBezTo>
                  <a:pt x="112" y="112"/>
                  <a:pt x="111" y="112"/>
                  <a:pt x="111" y="112"/>
                </a:cubicBezTo>
                <a:cubicBezTo>
                  <a:pt x="112" y="113"/>
                  <a:pt x="112" y="113"/>
                  <a:pt x="113" y="113"/>
                </a:cubicBezTo>
                <a:cubicBezTo>
                  <a:pt x="113" y="112"/>
                  <a:pt x="112" y="112"/>
                  <a:pt x="112" y="112"/>
                </a:cubicBezTo>
                <a:close/>
                <a:moveTo>
                  <a:pt x="109" y="115"/>
                </a:moveTo>
                <a:cubicBezTo>
                  <a:pt x="109" y="115"/>
                  <a:pt x="110" y="115"/>
                  <a:pt x="110" y="115"/>
                </a:cubicBezTo>
                <a:cubicBezTo>
                  <a:pt x="110" y="115"/>
                  <a:pt x="110" y="115"/>
                  <a:pt x="110" y="114"/>
                </a:cubicBezTo>
                <a:cubicBezTo>
                  <a:pt x="110" y="115"/>
                  <a:pt x="110" y="114"/>
                  <a:pt x="109" y="115"/>
                </a:cubicBezTo>
                <a:close/>
                <a:moveTo>
                  <a:pt x="109" y="115"/>
                </a:moveTo>
                <a:cubicBezTo>
                  <a:pt x="109" y="115"/>
                  <a:pt x="109" y="115"/>
                  <a:pt x="109" y="115"/>
                </a:cubicBezTo>
                <a:close/>
                <a:moveTo>
                  <a:pt x="106" y="115"/>
                </a:moveTo>
                <a:cubicBezTo>
                  <a:pt x="106" y="115"/>
                  <a:pt x="106" y="115"/>
                  <a:pt x="107" y="115"/>
                </a:cubicBezTo>
                <a:cubicBezTo>
                  <a:pt x="107" y="115"/>
                  <a:pt x="107" y="114"/>
                  <a:pt x="107" y="114"/>
                </a:cubicBezTo>
                <a:cubicBezTo>
                  <a:pt x="106" y="114"/>
                  <a:pt x="106" y="114"/>
                  <a:pt x="106" y="115"/>
                </a:cubicBezTo>
                <a:close/>
                <a:moveTo>
                  <a:pt x="106" y="116"/>
                </a:moveTo>
                <a:cubicBezTo>
                  <a:pt x="107" y="116"/>
                  <a:pt x="108" y="117"/>
                  <a:pt x="108" y="116"/>
                </a:cubicBezTo>
                <a:cubicBezTo>
                  <a:pt x="107" y="116"/>
                  <a:pt x="106" y="116"/>
                  <a:pt x="106" y="116"/>
                </a:cubicBezTo>
                <a:close/>
                <a:moveTo>
                  <a:pt x="106" y="115"/>
                </a:moveTo>
                <a:cubicBezTo>
                  <a:pt x="105" y="114"/>
                  <a:pt x="105" y="115"/>
                  <a:pt x="104" y="115"/>
                </a:cubicBezTo>
                <a:cubicBezTo>
                  <a:pt x="104" y="115"/>
                  <a:pt x="105" y="115"/>
                  <a:pt x="105" y="116"/>
                </a:cubicBezTo>
                <a:cubicBezTo>
                  <a:pt x="105" y="116"/>
                  <a:pt x="104" y="116"/>
                  <a:pt x="104" y="116"/>
                </a:cubicBezTo>
                <a:cubicBezTo>
                  <a:pt x="105" y="117"/>
                  <a:pt x="105" y="116"/>
                  <a:pt x="105" y="116"/>
                </a:cubicBezTo>
                <a:cubicBezTo>
                  <a:pt x="105" y="116"/>
                  <a:pt x="105" y="115"/>
                  <a:pt x="106" y="115"/>
                </a:cubicBezTo>
                <a:close/>
                <a:moveTo>
                  <a:pt x="106" y="116"/>
                </a:moveTo>
                <a:cubicBezTo>
                  <a:pt x="106" y="116"/>
                  <a:pt x="106" y="116"/>
                  <a:pt x="106" y="116"/>
                </a:cubicBezTo>
                <a:cubicBezTo>
                  <a:pt x="106" y="116"/>
                  <a:pt x="105" y="116"/>
                  <a:pt x="105" y="116"/>
                </a:cubicBezTo>
                <a:cubicBezTo>
                  <a:pt x="105" y="116"/>
                  <a:pt x="106" y="116"/>
                  <a:pt x="106" y="116"/>
                </a:cubicBezTo>
                <a:close/>
                <a:moveTo>
                  <a:pt x="104" y="115"/>
                </a:moveTo>
                <a:cubicBezTo>
                  <a:pt x="104" y="115"/>
                  <a:pt x="104" y="115"/>
                  <a:pt x="104" y="115"/>
                </a:cubicBezTo>
                <a:cubicBezTo>
                  <a:pt x="104" y="115"/>
                  <a:pt x="104" y="115"/>
                  <a:pt x="104" y="115"/>
                </a:cubicBezTo>
                <a:cubicBezTo>
                  <a:pt x="104" y="115"/>
                  <a:pt x="104" y="115"/>
                  <a:pt x="104" y="115"/>
                </a:cubicBezTo>
                <a:close/>
                <a:moveTo>
                  <a:pt x="98" y="115"/>
                </a:moveTo>
                <a:cubicBezTo>
                  <a:pt x="99" y="115"/>
                  <a:pt x="99" y="114"/>
                  <a:pt x="99" y="114"/>
                </a:cubicBezTo>
                <a:cubicBezTo>
                  <a:pt x="98" y="114"/>
                  <a:pt x="97" y="114"/>
                  <a:pt x="97" y="115"/>
                </a:cubicBezTo>
                <a:cubicBezTo>
                  <a:pt x="98" y="115"/>
                  <a:pt x="98" y="115"/>
                  <a:pt x="98" y="116"/>
                </a:cubicBezTo>
                <a:cubicBezTo>
                  <a:pt x="100" y="115"/>
                  <a:pt x="101" y="116"/>
                  <a:pt x="102" y="115"/>
                </a:cubicBezTo>
                <a:cubicBezTo>
                  <a:pt x="102" y="115"/>
                  <a:pt x="102" y="115"/>
                  <a:pt x="102" y="115"/>
                </a:cubicBezTo>
                <a:cubicBezTo>
                  <a:pt x="101" y="115"/>
                  <a:pt x="99" y="116"/>
                  <a:pt x="98" y="115"/>
                </a:cubicBezTo>
                <a:close/>
                <a:moveTo>
                  <a:pt x="103" y="116"/>
                </a:moveTo>
                <a:cubicBezTo>
                  <a:pt x="103" y="116"/>
                  <a:pt x="102" y="116"/>
                  <a:pt x="102" y="116"/>
                </a:cubicBezTo>
                <a:cubicBezTo>
                  <a:pt x="102" y="117"/>
                  <a:pt x="103" y="117"/>
                  <a:pt x="103" y="116"/>
                </a:cubicBezTo>
                <a:close/>
                <a:moveTo>
                  <a:pt x="101" y="117"/>
                </a:moveTo>
                <a:cubicBezTo>
                  <a:pt x="101" y="117"/>
                  <a:pt x="102" y="117"/>
                  <a:pt x="102" y="116"/>
                </a:cubicBezTo>
                <a:cubicBezTo>
                  <a:pt x="102" y="116"/>
                  <a:pt x="101" y="116"/>
                  <a:pt x="101" y="117"/>
                </a:cubicBezTo>
                <a:close/>
                <a:moveTo>
                  <a:pt x="98" y="117"/>
                </a:moveTo>
                <a:cubicBezTo>
                  <a:pt x="98" y="117"/>
                  <a:pt x="99" y="117"/>
                  <a:pt x="99" y="116"/>
                </a:cubicBezTo>
                <a:cubicBezTo>
                  <a:pt x="98" y="117"/>
                  <a:pt x="98" y="116"/>
                  <a:pt x="98" y="117"/>
                </a:cubicBezTo>
                <a:close/>
                <a:moveTo>
                  <a:pt x="92" y="116"/>
                </a:moveTo>
                <a:cubicBezTo>
                  <a:pt x="92" y="115"/>
                  <a:pt x="92" y="115"/>
                  <a:pt x="91" y="115"/>
                </a:cubicBezTo>
                <a:cubicBezTo>
                  <a:pt x="91" y="115"/>
                  <a:pt x="90" y="115"/>
                  <a:pt x="90" y="116"/>
                </a:cubicBezTo>
                <a:cubicBezTo>
                  <a:pt x="90" y="116"/>
                  <a:pt x="90" y="117"/>
                  <a:pt x="90" y="117"/>
                </a:cubicBezTo>
                <a:cubicBezTo>
                  <a:pt x="92" y="118"/>
                  <a:pt x="94" y="116"/>
                  <a:pt x="95" y="115"/>
                </a:cubicBezTo>
                <a:cubicBezTo>
                  <a:pt x="96" y="116"/>
                  <a:pt x="96" y="116"/>
                  <a:pt x="97" y="116"/>
                </a:cubicBezTo>
                <a:cubicBezTo>
                  <a:pt x="97" y="114"/>
                  <a:pt x="94" y="115"/>
                  <a:pt x="92" y="116"/>
                </a:cubicBezTo>
                <a:close/>
                <a:moveTo>
                  <a:pt x="92" y="117"/>
                </a:moveTo>
                <a:cubicBezTo>
                  <a:pt x="91" y="117"/>
                  <a:pt x="91" y="117"/>
                  <a:pt x="91" y="117"/>
                </a:cubicBezTo>
                <a:cubicBezTo>
                  <a:pt x="91" y="117"/>
                  <a:pt x="91" y="116"/>
                  <a:pt x="91" y="116"/>
                </a:cubicBezTo>
                <a:cubicBezTo>
                  <a:pt x="91" y="116"/>
                  <a:pt x="91" y="116"/>
                  <a:pt x="92" y="117"/>
                </a:cubicBezTo>
                <a:close/>
                <a:moveTo>
                  <a:pt x="159" y="242"/>
                </a:moveTo>
                <a:cubicBezTo>
                  <a:pt x="159" y="243"/>
                  <a:pt x="159" y="243"/>
                  <a:pt x="160" y="242"/>
                </a:cubicBezTo>
                <a:cubicBezTo>
                  <a:pt x="159" y="242"/>
                  <a:pt x="159" y="242"/>
                  <a:pt x="159" y="242"/>
                </a:cubicBezTo>
                <a:close/>
                <a:moveTo>
                  <a:pt x="94" y="121"/>
                </a:moveTo>
                <a:cubicBezTo>
                  <a:pt x="93" y="121"/>
                  <a:pt x="94" y="122"/>
                  <a:pt x="94" y="121"/>
                </a:cubicBezTo>
                <a:close/>
                <a:moveTo>
                  <a:pt x="157" y="241"/>
                </a:moveTo>
                <a:cubicBezTo>
                  <a:pt x="157" y="242"/>
                  <a:pt x="157" y="242"/>
                  <a:pt x="158" y="241"/>
                </a:cubicBezTo>
                <a:cubicBezTo>
                  <a:pt x="158" y="241"/>
                  <a:pt x="157" y="241"/>
                  <a:pt x="157" y="241"/>
                </a:cubicBezTo>
                <a:close/>
                <a:moveTo>
                  <a:pt x="89" y="115"/>
                </a:moveTo>
                <a:cubicBezTo>
                  <a:pt x="89" y="115"/>
                  <a:pt x="89" y="115"/>
                  <a:pt x="89" y="115"/>
                </a:cubicBezTo>
                <a:cubicBezTo>
                  <a:pt x="89" y="115"/>
                  <a:pt x="88" y="115"/>
                  <a:pt x="89" y="115"/>
                </a:cubicBezTo>
                <a:close/>
                <a:moveTo>
                  <a:pt x="88" y="116"/>
                </a:moveTo>
                <a:cubicBezTo>
                  <a:pt x="88" y="116"/>
                  <a:pt x="88" y="116"/>
                  <a:pt x="88" y="116"/>
                </a:cubicBezTo>
                <a:cubicBezTo>
                  <a:pt x="88" y="116"/>
                  <a:pt x="87" y="116"/>
                  <a:pt x="88" y="116"/>
                </a:cubicBezTo>
                <a:close/>
                <a:moveTo>
                  <a:pt x="92" y="123"/>
                </a:moveTo>
                <a:cubicBezTo>
                  <a:pt x="92" y="123"/>
                  <a:pt x="92" y="123"/>
                  <a:pt x="92" y="123"/>
                </a:cubicBezTo>
                <a:cubicBezTo>
                  <a:pt x="92" y="123"/>
                  <a:pt x="92" y="123"/>
                  <a:pt x="92" y="123"/>
                </a:cubicBezTo>
                <a:cubicBezTo>
                  <a:pt x="92" y="123"/>
                  <a:pt x="92" y="123"/>
                  <a:pt x="92" y="123"/>
                </a:cubicBezTo>
                <a:close/>
                <a:moveTo>
                  <a:pt x="91" y="121"/>
                </a:moveTo>
                <a:cubicBezTo>
                  <a:pt x="90" y="121"/>
                  <a:pt x="90" y="121"/>
                  <a:pt x="89" y="121"/>
                </a:cubicBezTo>
                <a:cubicBezTo>
                  <a:pt x="90" y="122"/>
                  <a:pt x="90" y="122"/>
                  <a:pt x="91" y="122"/>
                </a:cubicBezTo>
                <a:cubicBezTo>
                  <a:pt x="91" y="121"/>
                  <a:pt x="91" y="121"/>
                  <a:pt x="91" y="121"/>
                </a:cubicBezTo>
                <a:close/>
                <a:moveTo>
                  <a:pt x="154" y="242"/>
                </a:moveTo>
                <a:cubicBezTo>
                  <a:pt x="154" y="242"/>
                  <a:pt x="155" y="242"/>
                  <a:pt x="155" y="242"/>
                </a:cubicBezTo>
                <a:cubicBezTo>
                  <a:pt x="155" y="242"/>
                  <a:pt x="154" y="242"/>
                  <a:pt x="154" y="242"/>
                </a:cubicBezTo>
                <a:close/>
                <a:moveTo>
                  <a:pt x="157" y="250"/>
                </a:moveTo>
                <a:cubicBezTo>
                  <a:pt x="158" y="250"/>
                  <a:pt x="158" y="250"/>
                  <a:pt x="159" y="249"/>
                </a:cubicBezTo>
                <a:cubicBezTo>
                  <a:pt x="158" y="249"/>
                  <a:pt x="157" y="249"/>
                  <a:pt x="157" y="250"/>
                </a:cubicBezTo>
                <a:close/>
                <a:moveTo>
                  <a:pt x="86" y="116"/>
                </a:moveTo>
                <a:cubicBezTo>
                  <a:pt x="85" y="116"/>
                  <a:pt x="85" y="116"/>
                  <a:pt x="85" y="116"/>
                </a:cubicBezTo>
                <a:cubicBezTo>
                  <a:pt x="86" y="116"/>
                  <a:pt x="86" y="117"/>
                  <a:pt x="86" y="117"/>
                </a:cubicBezTo>
                <a:cubicBezTo>
                  <a:pt x="86" y="116"/>
                  <a:pt x="86" y="116"/>
                  <a:pt x="86" y="116"/>
                </a:cubicBezTo>
                <a:close/>
                <a:moveTo>
                  <a:pt x="88" y="122"/>
                </a:moveTo>
                <a:cubicBezTo>
                  <a:pt x="89" y="122"/>
                  <a:pt x="89" y="122"/>
                  <a:pt x="89" y="121"/>
                </a:cubicBezTo>
                <a:cubicBezTo>
                  <a:pt x="89" y="121"/>
                  <a:pt x="88" y="121"/>
                  <a:pt x="88" y="122"/>
                </a:cubicBezTo>
                <a:close/>
                <a:moveTo>
                  <a:pt x="153" y="244"/>
                </a:moveTo>
                <a:cubicBezTo>
                  <a:pt x="153" y="245"/>
                  <a:pt x="155" y="244"/>
                  <a:pt x="154" y="244"/>
                </a:cubicBezTo>
                <a:cubicBezTo>
                  <a:pt x="154" y="244"/>
                  <a:pt x="153" y="244"/>
                  <a:pt x="153" y="244"/>
                </a:cubicBezTo>
                <a:close/>
                <a:moveTo>
                  <a:pt x="157" y="251"/>
                </a:moveTo>
                <a:cubicBezTo>
                  <a:pt x="158" y="251"/>
                  <a:pt x="158" y="251"/>
                  <a:pt x="158" y="251"/>
                </a:cubicBezTo>
                <a:cubicBezTo>
                  <a:pt x="158" y="251"/>
                  <a:pt x="158" y="251"/>
                  <a:pt x="158" y="251"/>
                </a:cubicBezTo>
                <a:cubicBezTo>
                  <a:pt x="158" y="251"/>
                  <a:pt x="158" y="251"/>
                  <a:pt x="158" y="251"/>
                </a:cubicBezTo>
                <a:cubicBezTo>
                  <a:pt x="158" y="251"/>
                  <a:pt x="158" y="251"/>
                  <a:pt x="157" y="251"/>
                </a:cubicBezTo>
                <a:close/>
                <a:moveTo>
                  <a:pt x="152" y="244"/>
                </a:moveTo>
                <a:cubicBezTo>
                  <a:pt x="152" y="244"/>
                  <a:pt x="152" y="244"/>
                  <a:pt x="152" y="244"/>
                </a:cubicBezTo>
                <a:cubicBezTo>
                  <a:pt x="153" y="244"/>
                  <a:pt x="152" y="244"/>
                  <a:pt x="152" y="244"/>
                </a:cubicBezTo>
                <a:close/>
                <a:moveTo>
                  <a:pt x="87" y="123"/>
                </a:moveTo>
                <a:cubicBezTo>
                  <a:pt x="87" y="123"/>
                  <a:pt x="88" y="123"/>
                  <a:pt x="87" y="123"/>
                </a:cubicBezTo>
                <a:close/>
                <a:moveTo>
                  <a:pt x="83" y="122"/>
                </a:moveTo>
                <a:cubicBezTo>
                  <a:pt x="83" y="122"/>
                  <a:pt x="83" y="122"/>
                  <a:pt x="83" y="122"/>
                </a:cubicBezTo>
                <a:cubicBezTo>
                  <a:pt x="82" y="120"/>
                  <a:pt x="80" y="122"/>
                  <a:pt x="78" y="121"/>
                </a:cubicBezTo>
                <a:cubicBezTo>
                  <a:pt x="77" y="121"/>
                  <a:pt x="77" y="121"/>
                  <a:pt x="77" y="122"/>
                </a:cubicBezTo>
                <a:cubicBezTo>
                  <a:pt x="75" y="122"/>
                  <a:pt x="74" y="121"/>
                  <a:pt x="73" y="122"/>
                </a:cubicBezTo>
                <a:cubicBezTo>
                  <a:pt x="72" y="121"/>
                  <a:pt x="72" y="121"/>
                  <a:pt x="71" y="121"/>
                </a:cubicBezTo>
                <a:cubicBezTo>
                  <a:pt x="69" y="122"/>
                  <a:pt x="67" y="123"/>
                  <a:pt x="65" y="123"/>
                </a:cubicBezTo>
                <a:cubicBezTo>
                  <a:pt x="66" y="124"/>
                  <a:pt x="66" y="123"/>
                  <a:pt x="67" y="123"/>
                </a:cubicBezTo>
                <a:cubicBezTo>
                  <a:pt x="65" y="124"/>
                  <a:pt x="62" y="124"/>
                  <a:pt x="61" y="125"/>
                </a:cubicBezTo>
                <a:cubicBezTo>
                  <a:pt x="64" y="125"/>
                  <a:pt x="68" y="125"/>
                  <a:pt x="71" y="124"/>
                </a:cubicBezTo>
                <a:cubicBezTo>
                  <a:pt x="72" y="124"/>
                  <a:pt x="71" y="123"/>
                  <a:pt x="71" y="123"/>
                </a:cubicBezTo>
                <a:cubicBezTo>
                  <a:pt x="72" y="123"/>
                  <a:pt x="72" y="124"/>
                  <a:pt x="73" y="124"/>
                </a:cubicBezTo>
                <a:cubicBezTo>
                  <a:pt x="74" y="124"/>
                  <a:pt x="73" y="123"/>
                  <a:pt x="74" y="123"/>
                </a:cubicBezTo>
                <a:cubicBezTo>
                  <a:pt x="75" y="123"/>
                  <a:pt x="75" y="124"/>
                  <a:pt x="75" y="124"/>
                </a:cubicBezTo>
                <a:cubicBezTo>
                  <a:pt x="78" y="124"/>
                  <a:pt x="80" y="122"/>
                  <a:pt x="83" y="122"/>
                </a:cubicBezTo>
                <a:close/>
                <a:moveTo>
                  <a:pt x="65" y="95"/>
                </a:moveTo>
                <a:cubicBezTo>
                  <a:pt x="65" y="95"/>
                  <a:pt x="65" y="95"/>
                  <a:pt x="66" y="95"/>
                </a:cubicBezTo>
                <a:cubicBezTo>
                  <a:pt x="66" y="95"/>
                  <a:pt x="65" y="95"/>
                  <a:pt x="65" y="95"/>
                </a:cubicBezTo>
                <a:close/>
                <a:moveTo>
                  <a:pt x="66" y="121"/>
                </a:moveTo>
                <a:cubicBezTo>
                  <a:pt x="67" y="121"/>
                  <a:pt x="69" y="122"/>
                  <a:pt x="70" y="121"/>
                </a:cubicBezTo>
                <a:cubicBezTo>
                  <a:pt x="69" y="121"/>
                  <a:pt x="67" y="120"/>
                  <a:pt x="66" y="121"/>
                </a:cubicBezTo>
                <a:close/>
                <a:moveTo>
                  <a:pt x="62" y="122"/>
                </a:moveTo>
                <a:cubicBezTo>
                  <a:pt x="63" y="122"/>
                  <a:pt x="64" y="122"/>
                  <a:pt x="65" y="121"/>
                </a:cubicBezTo>
                <a:cubicBezTo>
                  <a:pt x="64" y="121"/>
                  <a:pt x="63" y="121"/>
                  <a:pt x="62" y="122"/>
                </a:cubicBezTo>
                <a:close/>
                <a:moveTo>
                  <a:pt x="60" y="125"/>
                </a:moveTo>
                <a:cubicBezTo>
                  <a:pt x="60" y="125"/>
                  <a:pt x="60" y="126"/>
                  <a:pt x="60" y="126"/>
                </a:cubicBezTo>
                <a:cubicBezTo>
                  <a:pt x="60" y="126"/>
                  <a:pt x="60" y="125"/>
                  <a:pt x="61" y="125"/>
                </a:cubicBezTo>
                <a:cubicBezTo>
                  <a:pt x="61" y="125"/>
                  <a:pt x="60" y="125"/>
                  <a:pt x="60" y="125"/>
                </a:cubicBezTo>
                <a:cubicBezTo>
                  <a:pt x="60" y="125"/>
                  <a:pt x="60" y="125"/>
                  <a:pt x="60" y="125"/>
                </a:cubicBezTo>
                <a:close/>
                <a:moveTo>
                  <a:pt x="112" y="230"/>
                </a:moveTo>
                <a:cubicBezTo>
                  <a:pt x="113" y="230"/>
                  <a:pt x="114" y="230"/>
                  <a:pt x="113" y="230"/>
                </a:cubicBezTo>
                <a:cubicBezTo>
                  <a:pt x="113" y="230"/>
                  <a:pt x="113" y="229"/>
                  <a:pt x="112" y="230"/>
                </a:cubicBezTo>
                <a:close/>
                <a:moveTo>
                  <a:pt x="48" y="111"/>
                </a:moveTo>
                <a:cubicBezTo>
                  <a:pt x="48" y="111"/>
                  <a:pt x="48" y="111"/>
                  <a:pt x="49" y="111"/>
                </a:cubicBezTo>
                <a:cubicBezTo>
                  <a:pt x="49" y="111"/>
                  <a:pt x="49" y="111"/>
                  <a:pt x="49" y="111"/>
                </a:cubicBezTo>
                <a:cubicBezTo>
                  <a:pt x="49" y="111"/>
                  <a:pt x="49" y="111"/>
                  <a:pt x="49" y="111"/>
                </a:cubicBezTo>
                <a:cubicBezTo>
                  <a:pt x="49" y="111"/>
                  <a:pt x="49" y="111"/>
                  <a:pt x="48" y="111"/>
                </a:cubicBezTo>
                <a:close/>
                <a:moveTo>
                  <a:pt x="109" y="234"/>
                </a:moveTo>
                <a:cubicBezTo>
                  <a:pt x="109" y="234"/>
                  <a:pt x="109" y="234"/>
                  <a:pt x="109" y="234"/>
                </a:cubicBezTo>
                <a:cubicBezTo>
                  <a:pt x="109" y="234"/>
                  <a:pt x="109" y="234"/>
                  <a:pt x="109" y="234"/>
                </a:cubicBezTo>
                <a:cubicBezTo>
                  <a:pt x="109" y="234"/>
                  <a:pt x="109" y="234"/>
                  <a:pt x="109" y="234"/>
                </a:cubicBezTo>
                <a:close/>
                <a:moveTo>
                  <a:pt x="48" y="134"/>
                </a:moveTo>
                <a:cubicBezTo>
                  <a:pt x="47" y="134"/>
                  <a:pt x="46" y="135"/>
                  <a:pt x="46" y="135"/>
                </a:cubicBezTo>
                <a:cubicBezTo>
                  <a:pt x="46" y="135"/>
                  <a:pt x="46" y="134"/>
                  <a:pt x="45" y="134"/>
                </a:cubicBezTo>
                <a:cubicBezTo>
                  <a:pt x="44" y="135"/>
                  <a:pt x="42" y="134"/>
                  <a:pt x="41" y="136"/>
                </a:cubicBezTo>
                <a:cubicBezTo>
                  <a:pt x="42" y="137"/>
                  <a:pt x="44" y="136"/>
                  <a:pt x="45" y="136"/>
                </a:cubicBezTo>
                <a:cubicBezTo>
                  <a:pt x="46" y="136"/>
                  <a:pt x="47" y="135"/>
                  <a:pt x="48" y="135"/>
                </a:cubicBezTo>
                <a:cubicBezTo>
                  <a:pt x="48" y="135"/>
                  <a:pt x="48" y="135"/>
                  <a:pt x="49" y="135"/>
                </a:cubicBezTo>
                <a:cubicBezTo>
                  <a:pt x="49" y="134"/>
                  <a:pt x="48" y="134"/>
                  <a:pt x="48" y="134"/>
                </a:cubicBezTo>
                <a:close/>
                <a:moveTo>
                  <a:pt x="42" y="132"/>
                </a:moveTo>
                <a:cubicBezTo>
                  <a:pt x="42" y="133"/>
                  <a:pt x="42" y="133"/>
                  <a:pt x="42" y="133"/>
                </a:cubicBezTo>
                <a:cubicBezTo>
                  <a:pt x="44" y="132"/>
                  <a:pt x="45" y="133"/>
                  <a:pt x="46" y="132"/>
                </a:cubicBezTo>
                <a:cubicBezTo>
                  <a:pt x="45" y="131"/>
                  <a:pt x="43" y="132"/>
                  <a:pt x="42" y="132"/>
                </a:cubicBezTo>
                <a:close/>
                <a:moveTo>
                  <a:pt x="68" y="188"/>
                </a:moveTo>
                <a:cubicBezTo>
                  <a:pt x="68" y="189"/>
                  <a:pt x="68" y="189"/>
                  <a:pt x="68" y="188"/>
                </a:cubicBezTo>
                <a:cubicBezTo>
                  <a:pt x="68" y="188"/>
                  <a:pt x="68" y="188"/>
                  <a:pt x="68" y="188"/>
                </a:cubicBezTo>
                <a:close/>
                <a:moveTo>
                  <a:pt x="82" y="220"/>
                </a:moveTo>
                <a:cubicBezTo>
                  <a:pt x="82" y="220"/>
                  <a:pt x="83" y="220"/>
                  <a:pt x="82" y="219"/>
                </a:cubicBezTo>
                <a:cubicBezTo>
                  <a:pt x="82" y="219"/>
                  <a:pt x="82" y="219"/>
                  <a:pt x="82" y="220"/>
                </a:cubicBezTo>
                <a:close/>
                <a:moveTo>
                  <a:pt x="53" y="175"/>
                </a:moveTo>
                <a:cubicBezTo>
                  <a:pt x="53" y="175"/>
                  <a:pt x="53" y="175"/>
                  <a:pt x="53" y="175"/>
                </a:cubicBezTo>
                <a:cubicBezTo>
                  <a:pt x="53" y="175"/>
                  <a:pt x="54" y="175"/>
                  <a:pt x="54" y="175"/>
                </a:cubicBezTo>
                <a:cubicBezTo>
                  <a:pt x="54" y="175"/>
                  <a:pt x="54" y="175"/>
                  <a:pt x="53" y="175"/>
                </a:cubicBezTo>
                <a:cubicBezTo>
                  <a:pt x="53" y="175"/>
                  <a:pt x="53" y="175"/>
                  <a:pt x="53" y="175"/>
                </a:cubicBezTo>
                <a:close/>
                <a:moveTo>
                  <a:pt x="60" y="194"/>
                </a:moveTo>
                <a:cubicBezTo>
                  <a:pt x="59" y="194"/>
                  <a:pt x="60" y="194"/>
                  <a:pt x="60" y="194"/>
                </a:cubicBezTo>
                <a:close/>
                <a:moveTo>
                  <a:pt x="54" y="185"/>
                </a:moveTo>
                <a:cubicBezTo>
                  <a:pt x="53" y="185"/>
                  <a:pt x="54" y="186"/>
                  <a:pt x="54" y="185"/>
                </a:cubicBezTo>
                <a:close/>
                <a:moveTo>
                  <a:pt x="58" y="195"/>
                </a:moveTo>
                <a:cubicBezTo>
                  <a:pt x="58" y="195"/>
                  <a:pt x="59" y="196"/>
                  <a:pt x="58" y="196"/>
                </a:cubicBezTo>
                <a:cubicBezTo>
                  <a:pt x="58" y="196"/>
                  <a:pt x="57" y="195"/>
                  <a:pt x="57" y="196"/>
                </a:cubicBezTo>
                <a:cubicBezTo>
                  <a:pt x="57" y="197"/>
                  <a:pt x="58" y="196"/>
                  <a:pt x="58" y="197"/>
                </a:cubicBezTo>
                <a:cubicBezTo>
                  <a:pt x="59" y="196"/>
                  <a:pt x="60" y="196"/>
                  <a:pt x="60" y="196"/>
                </a:cubicBezTo>
                <a:cubicBezTo>
                  <a:pt x="60" y="195"/>
                  <a:pt x="59" y="195"/>
                  <a:pt x="58" y="195"/>
                </a:cubicBezTo>
                <a:close/>
                <a:moveTo>
                  <a:pt x="34" y="150"/>
                </a:moveTo>
                <a:cubicBezTo>
                  <a:pt x="35" y="150"/>
                  <a:pt x="35" y="149"/>
                  <a:pt x="35" y="149"/>
                </a:cubicBezTo>
                <a:cubicBezTo>
                  <a:pt x="34" y="149"/>
                  <a:pt x="34" y="149"/>
                  <a:pt x="34" y="150"/>
                </a:cubicBezTo>
                <a:close/>
                <a:moveTo>
                  <a:pt x="55" y="188"/>
                </a:moveTo>
                <a:cubicBezTo>
                  <a:pt x="55" y="188"/>
                  <a:pt x="55" y="187"/>
                  <a:pt x="54" y="187"/>
                </a:cubicBezTo>
                <a:cubicBezTo>
                  <a:pt x="54" y="188"/>
                  <a:pt x="55" y="188"/>
                  <a:pt x="55" y="188"/>
                </a:cubicBezTo>
                <a:close/>
                <a:moveTo>
                  <a:pt x="56" y="195"/>
                </a:moveTo>
                <a:cubicBezTo>
                  <a:pt x="57" y="194"/>
                  <a:pt x="57" y="194"/>
                  <a:pt x="58" y="194"/>
                </a:cubicBezTo>
                <a:cubicBezTo>
                  <a:pt x="57" y="193"/>
                  <a:pt x="56" y="194"/>
                  <a:pt x="56" y="195"/>
                </a:cubicBezTo>
                <a:close/>
                <a:moveTo>
                  <a:pt x="54" y="191"/>
                </a:moveTo>
                <a:cubicBezTo>
                  <a:pt x="54" y="191"/>
                  <a:pt x="54" y="191"/>
                  <a:pt x="54" y="191"/>
                </a:cubicBezTo>
                <a:close/>
                <a:moveTo>
                  <a:pt x="31" y="160"/>
                </a:moveTo>
                <a:cubicBezTo>
                  <a:pt x="30" y="160"/>
                  <a:pt x="30" y="162"/>
                  <a:pt x="31" y="162"/>
                </a:cubicBezTo>
                <a:cubicBezTo>
                  <a:pt x="32" y="162"/>
                  <a:pt x="32" y="162"/>
                  <a:pt x="32" y="162"/>
                </a:cubicBezTo>
                <a:cubicBezTo>
                  <a:pt x="32" y="161"/>
                  <a:pt x="32" y="160"/>
                  <a:pt x="31" y="160"/>
                </a:cubicBezTo>
                <a:close/>
                <a:moveTo>
                  <a:pt x="0" y="182"/>
                </a:moveTo>
                <a:cubicBezTo>
                  <a:pt x="0" y="182"/>
                  <a:pt x="0" y="182"/>
                  <a:pt x="0" y="182"/>
                </a:cubicBezTo>
                <a:cubicBezTo>
                  <a:pt x="0" y="182"/>
                  <a:pt x="0" y="182"/>
                  <a:pt x="0" y="18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2E2E2E"/>
                </a:solidFill>
                <a:effectLst/>
                <a:uLnTx/>
                <a:uFillTx/>
                <a:latin typeface="Segoe UI Light 8"/>
                <a:ea typeface="微软雅黑" panose="020B0503020204020204" pitchFamily="34" charset="-122"/>
                <a:cs typeface="+mn-cs"/>
              </a:rPr>
              <a:t>           </a:t>
            </a: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5" name="文本框 4"/>
          <p:cNvSpPr txBox="1"/>
          <p:nvPr/>
        </p:nvSpPr>
        <p:spPr>
          <a:xfrm>
            <a:off x="2857499" y="2497976"/>
            <a:ext cx="6477000"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srgbClr val="4C677A"/>
                </a:solidFill>
                <a:effectLst/>
                <a:uLnTx/>
                <a:uFillTx/>
                <a:latin typeface="Bauhaus 93" panose="04030905020B02020C02" pitchFamily="82" charset="0"/>
                <a:ea typeface="微软雅黑 Light" panose="020B0502040204020203" charset="-122"/>
                <a:cs typeface="+mn-cs"/>
              </a:rPr>
              <a:t>THANKS</a:t>
            </a:r>
            <a:endParaRPr kumimoji="0" lang="zh-CN" altLang="en-US" sz="11500" b="0" i="0" u="none" strike="noStrike" kern="1200" cap="none" spc="0" normalizeH="0" baseline="0" noProof="0" dirty="0">
              <a:ln>
                <a:noFill/>
              </a:ln>
              <a:solidFill>
                <a:srgbClr val="4C677A"/>
              </a:solidFill>
              <a:effectLst/>
              <a:uLnTx/>
              <a:uFillTx/>
              <a:latin typeface="Bauhaus 93" panose="04030905020B02020C02" pitchFamily="82" charset="0"/>
              <a:ea typeface="微软雅黑 Light" panose="020B0502040204020203"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3" name="矩形 2"/>
          <p:cNvSpPr/>
          <p:nvPr/>
        </p:nvSpPr>
        <p:spPr>
          <a:xfrm>
            <a:off x="0" y="796954"/>
            <a:ext cx="12192000" cy="5264092"/>
          </a:xfrm>
          <a:prstGeom prst="rect">
            <a:avLst/>
          </a:prstGeom>
          <a:solidFill>
            <a:schemeClr val="bg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Century Gothic" panose="020B0502020202020204" pitchFamily="34" charset="0"/>
            </a:endParaRPr>
          </a:p>
        </p:txBody>
      </p:sp>
      <p:grpSp>
        <p:nvGrpSpPr>
          <p:cNvPr id="11" name="组合 10"/>
          <p:cNvGrpSpPr/>
          <p:nvPr/>
        </p:nvGrpSpPr>
        <p:grpSpPr>
          <a:xfrm>
            <a:off x="1028429" y="668594"/>
            <a:ext cx="3121356" cy="1246015"/>
            <a:chOff x="1028429" y="620666"/>
            <a:chExt cx="3121356" cy="1323439"/>
          </a:xfrm>
        </p:grpSpPr>
        <p:sp>
          <p:nvSpPr>
            <p:cNvPr id="8" name="矩形 7"/>
            <p:cNvSpPr/>
            <p:nvPr/>
          </p:nvSpPr>
          <p:spPr>
            <a:xfrm>
              <a:off x="1220263" y="620666"/>
              <a:ext cx="2929522" cy="1323439"/>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微软雅黑" panose="020B0503020204020204" pitchFamily="34" charset="-122"/>
              </a:endParaRPr>
            </a:p>
          </p:txBody>
        </p:sp>
        <p:sp>
          <p:nvSpPr>
            <p:cNvPr id="10" name="矩形 9"/>
            <p:cNvSpPr/>
            <p:nvPr/>
          </p:nvSpPr>
          <p:spPr>
            <a:xfrm>
              <a:off x="1028429" y="620666"/>
              <a:ext cx="124969" cy="1323439"/>
            </a:xfrm>
            <a:prstGeom prst="rect">
              <a:avLst/>
            </a:prstGeom>
            <a:solidFill>
              <a:srgbClr val="4C677A"/>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微软雅黑" panose="020B0503020204020204" pitchFamily="34" charset="-122"/>
              </a:endParaRPr>
            </a:p>
          </p:txBody>
        </p:sp>
      </p:grpSp>
      <p:sp>
        <p:nvSpPr>
          <p:cNvPr id="6" name="文本框 5"/>
          <p:cNvSpPr txBox="1"/>
          <p:nvPr/>
        </p:nvSpPr>
        <p:spPr>
          <a:xfrm>
            <a:off x="1353946" y="1027268"/>
            <a:ext cx="337784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solidFill>
                  <a:schemeClr val="bg2">
                    <a:lumMod val="25000"/>
                  </a:schemeClr>
                </a:solidFill>
                <a:latin typeface="Century Gothic" panose="020B0502020202020204" pitchFamily="34" charset="0"/>
                <a:ea typeface="微软雅黑" panose="020B0503020204020204" pitchFamily="34" charset="-122"/>
              </a:rPr>
              <a:t>Road Map</a:t>
            </a:r>
            <a:endParaRPr kumimoji="0" lang="zh-CN" altLang="en-US" sz="4800" b="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微软雅黑" panose="020B0503020204020204" pitchFamily="34" charset="-122"/>
            </a:endParaRPr>
          </a:p>
        </p:txBody>
      </p:sp>
      <p:grpSp>
        <p:nvGrpSpPr>
          <p:cNvPr id="19" name="Group 18">
            <a:extLst>
              <a:ext uri="{FF2B5EF4-FFF2-40B4-BE49-F238E27FC236}">
                <a16:creationId xmlns:a16="http://schemas.microsoft.com/office/drawing/2014/main" id="{9C7F6E1F-9519-DAA1-360E-FE1BE3B8D2B2}"/>
              </a:ext>
            </a:extLst>
          </p:cNvPr>
          <p:cNvGrpSpPr/>
          <p:nvPr/>
        </p:nvGrpSpPr>
        <p:grpSpPr>
          <a:xfrm>
            <a:off x="1475266" y="2921506"/>
            <a:ext cx="9241469" cy="563335"/>
            <a:chOff x="1353946" y="2901725"/>
            <a:chExt cx="9241469" cy="563335"/>
          </a:xfrm>
        </p:grpSpPr>
        <p:sp>
          <p:nvSpPr>
            <p:cNvPr id="5" name="矩形 4"/>
            <p:cNvSpPr/>
            <p:nvPr/>
          </p:nvSpPr>
          <p:spPr>
            <a:xfrm>
              <a:off x="1353946" y="2901725"/>
              <a:ext cx="1298845" cy="563335"/>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rPr>
                <a:t>PART </a:t>
              </a:r>
              <a:r>
                <a:rPr lang="en-US" altLang="zh-CN" sz="2200" b="1" dirty="0">
                  <a:solidFill>
                    <a:srgbClr val="4C677A"/>
                  </a:solidFill>
                  <a:latin typeface="Century Gothic" panose="020B0502020202020204" pitchFamily="34" charset="0"/>
                  <a:ea typeface="微软雅黑" panose="020B0503020204020204" pitchFamily="34" charset="-122"/>
                </a:rPr>
                <a:t>1</a:t>
              </a:r>
              <a:endParaRPr kumimoji="0" lang="zh-CN" altLang="en-US"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sp>
          <p:nvSpPr>
            <p:cNvPr id="9" name="矩形 8"/>
            <p:cNvSpPr/>
            <p:nvPr/>
          </p:nvSpPr>
          <p:spPr>
            <a:xfrm>
              <a:off x="2728228" y="2901725"/>
              <a:ext cx="1291333" cy="563335"/>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rPr>
                <a:t>PART </a:t>
              </a:r>
              <a:r>
                <a:rPr lang="en-US" altLang="zh-CN" sz="2200" b="1" dirty="0">
                  <a:solidFill>
                    <a:srgbClr val="4C677A"/>
                  </a:solidFill>
                  <a:latin typeface="Century Gothic" panose="020B0502020202020204" pitchFamily="34" charset="0"/>
                  <a:ea typeface="微软雅黑" panose="020B0503020204020204" pitchFamily="34" charset="-122"/>
                </a:rPr>
                <a:t>2</a:t>
              </a:r>
              <a:endParaRPr kumimoji="0" lang="zh-CN" altLang="en-US"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sp>
          <p:nvSpPr>
            <p:cNvPr id="14" name="矩形 13"/>
            <p:cNvSpPr/>
            <p:nvPr/>
          </p:nvSpPr>
          <p:spPr>
            <a:xfrm>
              <a:off x="4106402" y="2901725"/>
              <a:ext cx="1469286" cy="563335"/>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rPr>
                <a:t>PART 3</a:t>
              </a:r>
              <a:endParaRPr kumimoji="0" lang="zh-CN" altLang="en-US"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sp>
          <p:nvSpPr>
            <p:cNvPr id="16" name="矩形 15"/>
            <p:cNvSpPr/>
            <p:nvPr/>
          </p:nvSpPr>
          <p:spPr>
            <a:xfrm>
              <a:off x="5475165" y="2901725"/>
              <a:ext cx="1399550" cy="563335"/>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rPr>
                <a:t>PART 4</a:t>
              </a:r>
              <a:endParaRPr kumimoji="0" lang="zh-CN" altLang="en-US"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sp>
          <p:nvSpPr>
            <p:cNvPr id="2" name="矩形 15">
              <a:extLst>
                <a:ext uri="{FF2B5EF4-FFF2-40B4-BE49-F238E27FC236}">
                  <a16:creationId xmlns:a16="http://schemas.microsoft.com/office/drawing/2014/main" id="{88EEB589-D5C4-E258-7091-26F99C574BB1}"/>
                </a:ext>
              </a:extLst>
            </p:cNvPr>
            <p:cNvSpPr/>
            <p:nvPr/>
          </p:nvSpPr>
          <p:spPr>
            <a:xfrm>
              <a:off x="6720132" y="2901725"/>
              <a:ext cx="1399550" cy="563335"/>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rPr>
                <a:t>PART 5</a:t>
              </a:r>
              <a:endParaRPr kumimoji="0" lang="zh-CN" altLang="en-US"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sp>
          <p:nvSpPr>
            <p:cNvPr id="4" name="矩形 15">
              <a:extLst>
                <a:ext uri="{FF2B5EF4-FFF2-40B4-BE49-F238E27FC236}">
                  <a16:creationId xmlns:a16="http://schemas.microsoft.com/office/drawing/2014/main" id="{5EA92ED0-69DF-FFE1-7928-D5CCD75C76CB}"/>
                </a:ext>
              </a:extLst>
            </p:cNvPr>
            <p:cNvSpPr/>
            <p:nvPr/>
          </p:nvSpPr>
          <p:spPr>
            <a:xfrm>
              <a:off x="7974246" y="2901725"/>
              <a:ext cx="1399550" cy="563335"/>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rPr>
                <a:t>PART </a:t>
              </a:r>
              <a:r>
                <a:rPr lang="en-US" altLang="zh-CN" sz="2200" b="1" dirty="0">
                  <a:solidFill>
                    <a:srgbClr val="4C677A"/>
                  </a:solidFill>
                  <a:latin typeface="Century Gothic" panose="020B0502020202020204" pitchFamily="34" charset="0"/>
                  <a:ea typeface="微软雅黑" panose="020B0503020204020204" pitchFamily="34" charset="-122"/>
                </a:rPr>
                <a:t>6</a:t>
              </a:r>
              <a:endParaRPr kumimoji="0" lang="zh-CN" altLang="en-US"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sp>
          <p:nvSpPr>
            <p:cNvPr id="7" name="矩形 15">
              <a:extLst>
                <a:ext uri="{FF2B5EF4-FFF2-40B4-BE49-F238E27FC236}">
                  <a16:creationId xmlns:a16="http://schemas.microsoft.com/office/drawing/2014/main" id="{E74711A0-ADD9-1729-6CF6-3B427A9B3DC3}"/>
                </a:ext>
              </a:extLst>
            </p:cNvPr>
            <p:cNvSpPr/>
            <p:nvPr/>
          </p:nvSpPr>
          <p:spPr>
            <a:xfrm>
              <a:off x="9195865" y="2901725"/>
              <a:ext cx="1399550" cy="563335"/>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rPr>
                <a:t>PART 7</a:t>
              </a:r>
              <a:endParaRPr kumimoji="0" lang="zh-CN" altLang="en-US" sz="22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grpSp>
      <p:grpSp>
        <p:nvGrpSpPr>
          <p:cNvPr id="20" name="Group 19">
            <a:extLst>
              <a:ext uri="{FF2B5EF4-FFF2-40B4-BE49-F238E27FC236}">
                <a16:creationId xmlns:a16="http://schemas.microsoft.com/office/drawing/2014/main" id="{3C345D28-60D6-19FB-751D-1E90483F0DBC}"/>
              </a:ext>
            </a:extLst>
          </p:cNvPr>
          <p:cNvGrpSpPr/>
          <p:nvPr/>
        </p:nvGrpSpPr>
        <p:grpSpPr>
          <a:xfrm>
            <a:off x="1475266" y="3439209"/>
            <a:ext cx="9933294" cy="567976"/>
            <a:chOff x="1369989" y="3287949"/>
            <a:chExt cx="9933294" cy="567976"/>
          </a:xfrm>
        </p:grpSpPr>
        <p:sp>
          <p:nvSpPr>
            <p:cNvPr id="26" name="文本框 25"/>
            <p:cNvSpPr txBox="1"/>
            <p:nvPr/>
          </p:nvSpPr>
          <p:spPr>
            <a:xfrm>
              <a:off x="1369989" y="3414907"/>
              <a:ext cx="1298845" cy="314060"/>
            </a:xfrm>
            <a:prstGeom prst="rect">
              <a:avLst/>
            </a:prstGeom>
            <a:noFill/>
          </p:spPr>
          <p:txBody>
            <a:bodyPr wrap="square" rtlCol="0">
              <a:spAutoFit/>
            </a:bodyPr>
            <a:lstStyle/>
            <a:p>
              <a:pPr>
                <a:lnSpc>
                  <a:spcPct val="150000"/>
                </a:lnSpc>
              </a:pPr>
              <a:r>
                <a:rPr lang="en-US" altLang="zh-CN" sz="1100" dirty="0">
                  <a:solidFill>
                    <a:srgbClr val="292A2E">
                      <a:lumMod val="75000"/>
                      <a:lumOff val="25000"/>
                    </a:srgbClr>
                  </a:solidFill>
                  <a:latin typeface="Century Gothic" panose="020B0502020202020204" pitchFamily="34" charset="0"/>
                  <a:ea typeface="Roboto Light" panose="02000000000000000000" pitchFamily="2" charset="0"/>
                </a:rPr>
                <a:t>Project Intro</a:t>
              </a:r>
              <a:endParaRPr lang="zh-CN" altLang="en-US" sz="2000" dirty="0">
                <a:latin typeface="Century Gothic" panose="020B0502020202020204" pitchFamily="34" charset="0"/>
              </a:endParaRPr>
            </a:p>
          </p:txBody>
        </p:sp>
        <p:sp>
          <p:nvSpPr>
            <p:cNvPr id="29" name="文本框 28"/>
            <p:cNvSpPr txBox="1"/>
            <p:nvPr/>
          </p:nvSpPr>
          <p:spPr>
            <a:xfrm>
              <a:off x="2750223" y="3287949"/>
              <a:ext cx="1399550" cy="567976"/>
            </a:xfrm>
            <a:prstGeom prst="rect">
              <a:avLst/>
            </a:prstGeom>
            <a:noFill/>
          </p:spPr>
          <p:txBody>
            <a:bodyPr wrap="square" rtlCol="0">
              <a:spAutoFit/>
            </a:bodyPr>
            <a:lstStyle/>
            <a:p>
              <a:pPr>
                <a:lnSpc>
                  <a:spcPct val="150000"/>
                </a:lnSpc>
              </a:pPr>
              <a:r>
                <a:rPr lang="en-US" altLang="zh-CN" sz="1100" dirty="0">
                  <a:solidFill>
                    <a:srgbClr val="292A2E">
                      <a:lumMod val="75000"/>
                      <a:lumOff val="25000"/>
                    </a:srgbClr>
                  </a:solidFill>
                  <a:latin typeface="Century Gothic" panose="020B0502020202020204" pitchFamily="34" charset="0"/>
                  <a:ea typeface="Roboto Light" panose="02000000000000000000" pitchFamily="2" charset="0"/>
                </a:rPr>
                <a:t>Problem / Solution</a:t>
              </a:r>
            </a:p>
          </p:txBody>
        </p:sp>
        <p:sp>
          <p:nvSpPr>
            <p:cNvPr id="30" name="文本框 29"/>
            <p:cNvSpPr txBox="1"/>
            <p:nvPr/>
          </p:nvSpPr>
          <p:spPr>
            <a:xfrm>
              <a:off x="4102250" y="3414907"/>
              <a:ext cx="1388958" cy="314060"/>
            </a:xfrm>
            <a:prstGeom prst="rect">
              <a:avLst/>
            </a:prstGeom>
            <a:noFill/>
          </p:spPr>
          <p:txBody>
            <a:bodyPr wrap="square" rtlCol="0">
              <a:spAutoFit/>
            </a:bodyPr>
            <a:lstStyle/>
            <a:p>
              <a:pPr>
                <a:lnSpc>
                  <a:spcPct val="150000"/>
                </a:lnSpc>
              </a:pPr>
              <a:r>
                <a:rPr lang="en-US" altLang="zh-CN" sz="1100" dirty="0">
                  <a:solidFill>
                    <a:srgbClr val="292A2E">
                      <a:lumMod val="75000"/>
                      <a:lumOff val="25000"/>
                    </a:srgbClr>
                  </a:solidFill>
                  <a:latin typeface="Century Gothic" panose="020B0502020202020204" pitchFamily="34" charset="0"/>
                  <a:ea typeface="Roboto Light" panose="02000000000000000000" pitchFamily="2" charset="0"/>
                </a:rPr>
                <a:t>Market Research</a:t>
              </a:r>
              <a:endParaRPr lang="zh-CN" altLang="en-US" sz="2000" dirty="0">
                <a:latin typeface="Century Gothic" panose="020B0502020202020204" pitchFamily="34" charset="0"/>
              </a:endParaRPr>
            </a:p>
          </p:txBody>
        </p:sp>
        <p:sp>
          <p:nvSpPr>
            <p:cNvPr id="31" name="文本框 30"/>
            <p:cNvSpPr txBox="1"/>
            <p:nvPr/>
          </p:nvSpPr>
          <p:spPr>
            <a:xfrm>
              <a:off x="5473172" y="3414907"/>
              <a:ext cx="2084070" cy="314060"/>
            </a:xfrm>
            <a:prstGeom prst="rect">
              <a:avLst/>
            </a:prstGeom>
            <a:noFill/>
          </p:spPr>
          <p:txBody>
            <a:bodyPr wrap="square" rtlCol="0">
              <a:spAutoFit/>
            </a:bodyPr>
            <a:lstStyle/>
            <a:p>
              <a:pPr>
                <a:lnSpc>
                  <a:spcPct val="150000"/>
                </a:lnSpc>
              </a:pPr>
              <a:r>
                <a:rPr lang="en-US" altLang="zh-CN" sz="1100" dirty="0">
                  <a:solidFill>
                    <a:srgbClr val="292A2E">
                      <a:lumMod val="75000"/>
                      <a:lumOff val="25000"/>
                    </a:srgbClr>
                  </a:solidFill>
                  <a:latin typeface="Century Gothic" panose="020B0502020202020204" pitchFamily="34" charset="0"/>
                  <a:ea typeface="Roboto Light" panose="02000000000000000000" pitchFamily="2" charset="0"/>
                </a:rPr>
                <a:t>Design Values</a:t>
              </a:r>
              <a:endParaRPr lang="zh-CN" altLang="en-US" sz="2000" dirty="0">
                <a:latin typeface="Century Gothic" panose="020B0502020202020204" pitchFamily="34" charset="0"/>
              </a:endParaRPr>
            </a:p>
          </p:txBody>
        </p:sp>
        <p:sp>
          <p:nvSpPr>
            <p:cNvPr id="12" name="文本框 30">
              <a:extLst>
                <a:ext uri="{FF2B5EF4-FFF2-40B4-BE49-F238E27FC236}">
                  <a16:creationId xmlns:a16="http://schemas.microsoft.com/office/drawing/2014/main" id="{4A3A2EF7-EFF5-4CC2-E2C7-5725EB292E0C}"/>
                </a:ext>
              </a:extLst>
            </p:cNvPr>
            <p:cNvSpPr txBox="1"/>
            <p:nvPr/>
          </p:nvSpPr>
          <p:spPr>
            <a:xfrm>
              <a:off x="6796427" y="3414907"/>
              <a:ext cx="1033123" cy="314060"/>
            </a:xfrm>
            <a:prstGeom prst="rect">
              <a:avLst/>
            </a:prstGeom>
            <a:noFill/>
          </p:spPr>
          <p:txBody>
            <a:bodyPr wrap="square" rtlCol="0">
              <a:spAutoFit/>
            </a:bodyPr>
            <a:lstStyle/>
            <a:p>
              <a:pPr>
                <a:lnSpc>
                  <a:spcPct val="150000"/>
                </a:lnSpc>
              </a:pPr>
              <a:r>
                <a:rPr lang="en-US" altLang="zh-CN" sz="1100" dirty="0">
                  <a:solidFill>
                    <a:srgbClr val="292A2E">
                      <a:lumMod val="75000"/>
                      <a:lumOff val="25000"/>
                    </a:srgbClr>
                  </a:solidFill>
                  <a:latin typeface="Century Gothic" panose="020B0502020202020204" pitchFamily="34" charset="0"/>
                  <a:ea typeface="Roboto Light" panose="02000000000000000000" pitchFamily="2" charset="0"/>
                </a:rPr>
                <a:t>Tasks</a:t>
              </a:r>
              <a:endParaRPr lang="zh-CN" altLang="en-US" sz="2000" dirty="0">
                <a:latin typeface="Century Gothic" panose="020B0502020202020204" pitchFamily="34" charset="0"/>
              </a:endParaRPr>
            </a:p>
          </p:txBody>
        </p:sp>
        <p:sp>
          <p:nvSpPr>
            <p:cNvPr id="13" name="文本框 30">
              <a:extLst>
                <a:ext uri="{FF2B5EF4-FFF2-40B4-BE49-F238E27FC236}">
                  <a16:creationId xmlns:a16="http://schemas.microsoft.com/office/drawing/2014/main" id="{10A5821A-E1DF-B2E8-F402-332C2733477D}"/>
                </a:ext>
              </a:extLst>
            </p:cNvPr>
            <p:cNvSpPr txBox="1"/>
            <p:nvPr/>
          </p:nvSpPr>
          <p:spPr>
            <a:xfrm>
              <a:off x="7967035" y="3414907"/>
              <a:ext cx="2084070" cy="314060"/>
            </a:xfrm>
            <a:prstGeom prst="rect">
              <a:avLst/>
            </a:prstGeom>
            <a:noFill/>
          </p:spPr>
          <p:txBody>
            <a:bodyPr wrap="square" rtlCol="0">
              <a:spAutoFit/>
            </a:bodyPr>
            <a:lstStyle/>
            <a:p>
              <a:pPr>
                <a:lnSpc>
                  <a:spcPct val="150000"/>
                </a:lnSpc>
              </a:pPr>
              <a:r>
                <a:rPr lang="en-US" altLang="zh-CN" sz="1100" dirty="0">
                  <a:solidFill>
                    <a:srgbClr val="292A2E">
                      <a:lumMod val="75000"/>
                      <a:lumOff val="25000"/>
                    </a:srgbClr>
                  </a:solidFill>
                  <a:latin typeface="Century Gothic" panose="020B0502020202020204" pitchFamily="34" charset="0"/>
                  <a:ea typeface="Roboto Light" panose="02000000000000000000" pitchFamily="2" charset="0"/>
                </a:rPr>
                <a:t>Storyboards</a:t>
              </a:r>
              <a:endParaRPr lang="zh-CN" altLang="en-US" sz="2000" dirty="0">
                <a:latin typeface="Century Gothic" panose="020B0502020202020204" pitchFamily="34" charset="0"/>
              </a:endParaRPr>
            </a:p>
          </p:txBody>
        </p:sp>
        <p:sp>
          <p:nvSpPr>
            <p:cNvPr id="15" name="文本框 30">
              <a:extLst>
                <a:ext uri="{FF2B5EF4-FFF2-40B4-BE49-F238E27FC236}">
                  <a16:creationId xmlns:a16="http://schemas.microsoft.com/office/drawing/2014/main" id="{03CC56F5-6A67-BCA8-F6F5-5D7082B7E63E}"/>
                </a:ext>
              </a:extLst>
            </p:cNvPr>
            <p:cNvSpPr txBox="1"/>
            <p:nvPr/>
          </p:nvSpPr>
          <p:spPr>
            <a:xfrm>
              <a:off x="9219213" y="3414907"/>
              <a:ext cx="2084070" cy="314060"/>
            </a:xfrm>
            <a:prstGeom prst="rect">
              <a:avLst/>
            </a:prstGeom>
            <a:noFill/>
          </p:spPr>
          <p:txBody>
            <a:bodyPr wrap="square" rtlCol="0">
              <a:spAutoFit/>
            </a:bodyPr>
            <a:lstStyle/>
            <a:p>
              <a:pPr>
                <a:lnSpc>
                  <a:spcPct val="150000"/>
                </a:lnSpc>
              </a:pPr>
              <a:r>
                <a:rPr lang="en-US" altLang="zh-CN" sz="1100" dirty="0">
                  <a:solidFill>
                    <a:srgbClr val="292A2E">
                      <a:lumMod val="75000"/>
                      <a:lumOff val="25000"/>
                    </a:srgbClr>
                  </a:solidFill>
                  <a:latin typeface="Century Gothic" panose="020B0502020202020204" pitchFamily="34" charset="0"/>
                  <a:ea typeface="Roboto Light" panose="02000000000000000000" pitchFamily="2" charset="0"/>
                </a:rPr>
                <a:t>Concept Video!</a:t>
              </a:r>
              <a:endParaRPr lang="zh-CN" altLang="en-US" sz="2000" dirty="0">
                <a:latin typeface="Century Gothic" panose="020B0502020202020204" pitchFamily="34" charset="0"/>
              </a:endParaRPr>
            </a:p>
          </p:txBody>
        </p:sp>
      </p:grpSp>
      <p:cxnSp>
        <p:nvCxnSpPr>
          <p:cNvPr id="21" name="直接连接符 2">
            <a:extLst>
              <a:ext uri="{FF2B5EF4-FFF2-40B4-BE49-F238E27FC236}">
                <a16:creationId xmlns:a16="http://schemas.microsoft.com/office/drawing/2014/main" id="{1D28D7DC-83A6-8BE1-D7E4-01523AFBB68F}"/>
              </a:ext>
            </a:extLst>
          </p:cNvPr>
          <p:cNvCxnSpPr/>
          <p:nvPr/>
        </p:nvCxnSpPr>
        <p:spPr>
          <a:xfrm>
            <a:off x="0" y="3429000"/>
            <a:ext cx="12192000"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椭圆 4">
            <a:extLst>
              <a:ext uri="{FF2B5EF4-FFF2-40B4-BE49-F238E27FC236}">
                <a16:creationId xmlns:a16="http://schemas.microsoft.com/office/drawing/2014/main" id="{51628461-C64A-FC62-4997-E98E7521FDA0}"/>
              </a:ext>
            </a:extLst>
          </p:cNvPr>
          <p:cNvSpPr/>
          <p:nvPr/>
        </p:nvSpPr>
        <p:spPr>
          <a:xfrm>
            <a:off x="10766448" y="1287406"/>
            <a:ext cx="4095399" cy="4095399"/>
          </a:xfrm>
          <a:prstGeom prst="ellipse">
            <a:avLst/>
          </a:prstGeom>
          <a:blipFill>
            <a:blip r:embed="rId3"/>
            <a:stretch>
              <a:fillRect/>
            </a:stretch>
          </a:bli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圆: 空心 2"/>
          <p:cNvSpPr/>
          <p:nvPr/>
        </p:nvSpPr>
        <p:spPr>
          <a:xfrm>
            <a:off x="283172" y="571578"/>
            <a:ext cx="3273521" cy="327352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e7d195523061f1c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hidden="1"/>
          <p:cNvSpPr txBox="1"/>
          <p:nvPr/>
        </p:nvSpPr>
        <p:spPr>
          <a:xfrm>
            <a:off x="-355600" y="1803400"/>
            <a:ext cx="209353" cy="5780044"/>
          </a:xfrm>
          <a:prstGeom prst="rect">
            <a:avLst/>
          </a:prstGeom>
          <a:noFill/>
        </p:spPr>
        <p:txBody>
          <a:bodyPr vert="wordArtVert"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rPr>
              <a:t>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a:t>
            </a:r>
            <a:endParaRPr kumimoji="0" lang="zh-CN" altLang="en-US"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endParaRPr>
          </a:p>
        </p:txBody>
      </p:sp>
      <p:sp>
        <p:nvSpPr>
          <p:cNvPr id="10"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4727236" y="-1248103"/>
            <a:ext cx="12189297" cy="10776374"/>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6" name="文本框 1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1798343" y="1806256"/>
            <a:ext cx="391963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a:ln>
                  <a:noFill/>
                </a:ln>
                <a:solidFill>
                  <a:srgbClr val="4C677A"/>
                </a:solidFill>
                <a:effectLst/>
                <a:uLnTx/>
                <a:uFillTx/>
                <a:latin typeface="Century Gothic" panose="020B0502020202020204" pitchFamily="34" charset="0"/>
                <a:ea typeface="仓耳明楷 W03" panose="00000500000000000000" pitchFamily="2" charset="-122"/>
              </a:rPr>
              <a:t>PART</a:t>
            </a:r>
            <a:r>
              <a:rPr kumimoji="0" lang="en-US" altLang="zh-CN" sz="7200" b="0" i="0" u="none" strike="noStrike" kern="1200" cap="none" spc="0" normalizeH="0" noProof="0">
                <a:ln>
                  <a:noFill/>
                </a:ln>
                <a:solidFill>
                  <a:srgbClr val="4C677A"/>
                </a:solidFill>
                <a:effectLst/>
                <a:uLnTx/>
                <a:uFillTx/>
                <a:latin typeface="Century Gothic" panose="020B0502020202020204" pitchFamily="34" charset="0"/>
                <a:ea typeface="仓耳明楷 W03" panose="00000500000000000000" pitchFamily="2" charset="-122"/>
              </a:rPr>
              <a:t>  01</a:t>
            </a:r>
            <a:r>
              <a:rPr kumimoji="0" lang="zh-CN" altLang="en-US" sz="7200" b="0" i="0" u="none" strike="noStrike" kern="1200" cap="none" spc="0" normalizeH="0" baseline="0" noProof="0">
                <a:ln>
                  <a:noFill/>
                </a:ln>
                <a:solidFill>
                  <a:srgbClr val="4C677A"/>
                </a:solidFill>
                <a:effectLst/>
                <a:uLnTx/>
                <a:uFillTx/>
                <a:latin typeface="Century Gothic" panose="020B0502020202020204" pitchFamily="34" charset="0"/>
                <a:ea typeface="仓耳明楷 W03" panose="00000500000000000000" pitchFamily="2" charset="-122"/>
              </a:rPr>
              <a:t> </a:t>
            </a:r>
            <a:endPar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endParaRPr>
          </a:p>
        </p:txBody>
      </p:sp>
      <p:sp>
        <p:nvSpPr>
          <p:cNvPr id="18" name="矩形 17"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1919933" y="4891881"/>
            <a:ext cx="1076365" cy="352976"/>
          </a:xfrm>
          <a:prstGeom prst="rect">
            <a:avLst/>
          </a:prstGeom>
          <a:solidFill>
            <a:srgbClr val="4C677A"/>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rPr>
              <a:t>MORE</a:t>
            </a:r>
            <a:endParaRPr kumimoji="0" lang="zh-CN"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7" name="文本框 6"/>
          <p:cNvSpPr txBox="1"/>
          <p:nvPr/>
        </p:nvSpPr>
        <p:spPr>
          <a:xfrm>
            <a:off x="3222715" y="2708836"/>
            <a:ext cx="5396359" cy="1129476"/>
          </a:xfrm>
          <a:prstGeom prst="rect">
            <a:avLst/>
          </a:prstGeom>
          <a:noFill/>
        </p:spPr>
        <p:txBody>
          <a:bodyPr wrap="square" rtlCol="0">
            <a:spAutoFit/>
          </a:bodyPr>
          <a:lstStyle/>
          <a:p>
            <a:pPr>
              <a:lnSpc>
                <a:spcPct val="200000"/>
              </a:lnSpc>
            </a:pPr>
            <a:r>
              <a:rPr lang="en-US" altLang="zh-CN" sz="4000" dirty="0">
                <a:solidFill>
                  <a:srgbClr val="292A2E">
                    <a:lumMod val="75000"/>
                    <a:lumOff val="25000"/>
                  </a:srgbClr>
                </a:solidFill>
                <a:latin typeface="Century Gothic" panose="020B0502020202020204" pitchFamily="34" charset="0"/>
                <a:ea typeface="Roboto Light" panose="02000000000000000000" pitchFamily="2" charset="0"/>
              </a:rPr>
              <a:t>Project Introduction</a:t>
            </a:r>
            <a:endParaRPr lang="zh-CN" altLang="en-US" sz="4000" dirty="0">
              <a:latin typeface="Century Gothic" panose="020B0502020202020204" pitchFamily="34" charset="0"/>
            </a:endParaRPr>
          </a:p>
        </p:txBody>
      </p:sp>
      <p:sp>
        <p:nvSpPr>
          <p:cNvPr id="8"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8718107" y="-1524693"/>
            <a:ext cx="3449200" cy="3049386"/>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1" name="圆: 空心 10"/>
          <p:cNvSpPr/>
          <p:nvPr/>
        </p:nvSpPr>
        <p:spPr>
          <a:xfrm>
            <a:off x="4120483" y="4846161"/>
            <a:ext cx="1597491" cy="159749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p:bldP spid="18" grpId="0" animBg="1"/>
      <p:bldP spid="8"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78474" y="-214758"/>
            <a:ext cx="8431137" cy="7287515"/>
          </a:xfrm>
          <a:custGeom>
            <a:avLst/>
            <a:gdLst>
              <a:gd name="T0" fmla="*/ 1860 w 1913"/>
              <a:gd name="T1" fmla="*/ 113 h 1656"/>
              <a:gd name="T2" fmla="*/ 1793 w 1913"/>
              <a:gd name="T3" fmla="*/ 93 h 1656"/>
              <a:gd name="T4" fmla="*/ 1448 w 1913"/>
              <a:gd name="T5" fmla="*/ 495 h 1656"/>
              <a:gd name="T6" fmla="*/ 1755 w 1913"/>
              <a:gd name="T7" fmla="*/ 83 h 1656"/>
              <a:gd name="T8" fmla="*/ 1673 w 1913"/>
              <a:gd name="T9" fmla="*/ 83 h 1656"/>
              <a:gd name="T10" fmla="*/ 1582 w 1913"/>
              <a:gd name="T11" fmla="*/ 39 h 1656"/>
              <a:gd name="T12" fmla="*/ 1506 w 1913"/>
              <a:gd name="T13" fmla="*/ 15 h 1656"/>
              <a:gd name="T14" fmla="*/ 1248 w 1913"/>
              <a:gd name="T15" fmla="*/ 212 h 1656"/>
              <a:gd name="T16" fmla="*/ 1017 w 1913"/>
              <a:gd name="T17" fmla="*/ 468 h 1656"/>
              <a:gd name="T18" fmla="*/ 908 w 1913"/>
              <a:gd name="T19" fmla="*/ 321 h 1656"/>
              <a:gd name="T20" fmla="*/ 821 w 1913"/>
              <a:gd name="T21" fmla="*/ 302 h 1656"/>
              <a:gd name="T22" fmla="*/ 718 w 1913"/>
              <a:gd name="T23" fmla="*/ 264 h 1656"/>
              <a:gd name="T24" fmla="*/ 583 w 1913"/>
              <a:gd name="T25" fmla="*/ 222 h 1656"/>
              <a:gd name="T26" fmla="*/ 457 w 1913"/>
              <a:gd name="T27" fmla="*/ 196 h 1656"/>
              <a:gd name="T28" fmla="*/ 198 w 1913"/>
              <a:gd name="T29" fmla="*/ 865 h 1656"/>
              <a:gd name="T30" fmla="*/ 191 w 1913"/>
              <a:gd name="T31" fmla="*/ 904 h 1656"/>
              <a:gd name="T32" fmla="*/ 14 w 1913"/>
              <a:gd name="T33" fmla="*/ 1339 h 1656"/>
              <a:gd name="T34" fmla="*/ 172 w 1913"/>
              <a:gd name="T35" fmla="*/ 1027 h 1656"/>
              <a:gd name="T36" fmla="*/ 155 w 1913"/>
              <a:gd name="T37" fmla="*/ 1133 h 1656"/>
              <a:gd name="T38" fmla="*/ 159 w 1913"/>
              <a:gd name="T39" fmla="*/ 1162 h 1656"/>
              <a:gd name="T40" fmla="*/ 70 w 1913"/>
              <a:gd name="T41" fmla="*/ 1360 h 1656"/>
              <a:gd name="T42" fmla="*/ 69 w 1913"/>
              <a:gd name="T43" fmla="*/ 1410 h 1656"/>
              <a:gd name="T44" fmla="*/ 64 w 1913"/>
              <a:gd name="T45" fmla="*/ 1456 h 1656"/>
              <a:gd name="T46" fmla="*/ 200 w 1913"/>
              <a:gd name="T47" fmla="*/ 1255 h 1656"/>
              <a:gd name="T48" fmla="*/ 74 w 1913"/>
              <a:gd name="T49" fmla="*/ 1500 h 1656"/>
              <a:gd name="T50" fmla="*/ 150 w 1913"/>
              <a:gd name="T51" fmla="*/ 1411 h 1656"/>
              <a:gd name="T52" fmla="*/ 111 w 1913"/>
              <a:gd name="T53" fmla="*/ 1509 h 1656"/>
              <a:gd name="T54" fmla="*/ 156 w 1913"/>
              <a:gd name="T55" fmla="*/ 1495 h 1656"/>
              <a:gd name="T56" fmla="*/ 206 w 1913"/>
              <a:gd name="T57" fmla="*/ 1472 h 1656"/>
              <a:gd name="T58" fmla="*/ 179 w 1913"/>
              <a:gd name="T59" fmla="*/ 1586 h 1656"/>
              <a:gd name="T60" fmla="*/ 223 w 1913"/>
              <a:gd name="T61" fmla="*/ 1576 h 1656"/>
              <a:gd name="T62" fmla="*/ 208 w 1913"/>
              <a:gd name="T63" fmla="*/ 1639 h 1656"/>
              <a:gd name="T64" fmla="*/ 273 w 1913"/>
              <a:gd name="T65" fmla="*/ 1572 h 1656"/>
              <a:gd name="T66" fmla="*/ 272 w 1913"/>
              <a:gd name="T67" fmla="*/ 1632 h 1656"/>
              <a:gd name="T68" fmla="*/ 316 w 1913"/>
              <a:gd name="T69" fmla="*/ 1606 h 1656"/>
              <a:gd name="T70" fmla="*/ 388 w 1913"/>
              <a:gd name="T71" fmla="*/ 1543 h 1656"/>
              <a:gd name="T72" fmla="*/ 546 w 1913"/>
              <a:gd name="T73" fmla="*/ 1293 h 1656"/>
              <a:gd name="T74" fmla="*/ 453 w 1913"/>
              <a:gd name="T75" fmla="*/ 1515 h 1656"/>
              <a:gd name="T76" fmla="*/ 447 w 1913"/>
              <a:gd name="T77" fmla="*/ 1552 h 1656"/>
              <a:gd name="T78" fmla="*/ 418 w 1913"/>
              <a:gd name="T79" fmla="*/ 1611 h 1656"/>
              <a:gd name="T80" fmla="*/ 633 w 1913"/>
              <a:gd name="T81" fmla="*/ 1238 h 1656"/>
              <a:gd name="T82" fmla="*/ 798 w 1913"/>
              <a:gd name="T83" fmla="*/ 1295 h 1656"/>
              <a:gd name="T84" fmla="*/ 885 w 1913"/>
              <a:gd name="T85" fmla="*/ 1354 h 1656"/>
              <a:gd name="T86" fmla="*/ 1130 w 1913"/>
              <a:gd name="T87" fmla="*/ 1177 h 1656"/>
              <a:gd name="T88" fmla="*/ 1420 w 1913"/>
              <a:gd name="T89" fmla="*/ 824 h 1656"/>
              <a:gd name="T90" fmla="*/ 1376 w 1913"/>
              <a:gd name="T91" fmla="*/ 862 h 1656"/>
              <a:gd name="T92" fmla="*/ 1258 w 1913"/>
              <a:gd name="T93" fmla="*/ 966 h 1656"/>
              <a:gd name="T94" fmla="*/ 1452 w 1913"/>
              <a:gd name="T95" fmla="*/ 705 h 1656"/>
              <a:gd name="T96" fmla="*/ 1636 w 1913"/>
              <a:gd name="T97" fmla="*/ 449 h 1656"/>
              <a:gd name="T98" fmla="*/ 1639 w 1913"/>
              <a:gd name="T99" fmla="*/ 413 h 1656"/>
              <a:gd name="T100" fmla="*/ 1606 w 1913"/>
              <a:gd name="T101" fmla="*/ 426 h 1656"/>
              <a:gd name="T102" fmla="*/ 1825 w 1913"/>
              <a:gd name="T103" fmla="*/ 180 h 1656"/>
              <a:gd name="T104" fmla="*/ 1848 w 1913"/>
              <a:gd name="T105" fmla="*/ 197 h 1656"/>
              <a:gd name="T106" fmla="*/ 1816 w 1913"/>
              <a:gd name="T107" fmla="*/ 193 h 1656"/>
              <a:gd name="T108" fmla="*/ 1635 w 1913"/>
              <a:gd name="T109" fmla="*/ 442 h 1656"/>
              <a:gd name="T110" fmla="*/ 427 w 1913"/>
              <a:gd name="T111" fmla="*/ 1586 h 1656"/>
              <a:gd name="T112" fmla="*/ 235 w 1913"/>
              <a:gd name="T113" fmla="*/ 1618 h 1656"/>
              <a:gd name="T114" fmla="*/ 51 w 1913"/>
              <a:gd name="T115" fmla="*/ 1486 h 1656"/>
              <a:gd name="T116" fmla="*/ 33 w 1913"/>
              <a:gd name="T117" fmla="*/ 1511 h 1656"/>
              <a:gd name="T118" fmla="*/ 15 w 1913"/>
              <a:gd name="T119" fmla="*/ 1336 h 1656"/>
              <a:gd name="T120" fmla="*/ 1755 w 1913"/>
              <a:gd name="T121" fmla="*/ 82 h 1656"/>
              <a:gd name="T122" fmla="*/ 282 w 1913"/>
              <a:gd name="T123" fmla="*/ 1553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3" h="1656">
                <a:moveTo>
                  <a:pt x="1913" y="145"/>
                </a:moveTo>
                <a:cubicBezTo>
                  <a:pt x="1911" y="138"/>
                  <a:pt x="1911" y="138"/>
                  <a:pt x="1911" y="138"/>
                </a:cubicBezTo>
                <a:cubicBezTo>
                  <a:pt x="1909" y="136"/>
                  <a:pt x="1903" y="133"/>
                  <a:pt x="1901" y="131"/>
                </a:cubicBezTo>
                <a:cubicBezTo>
                  <a:pt x="1899" y="124"/>
                  <a:pt x="1906" y="122"/>
                  <a:pt x="1899" y="124"/>
                </a:cubicBezTo>
                <a:cubicBezTo>
                  <a:pt x="1895" y="124"/>
                  <a:pt x="1895" y="124"/>
                  <a:pt x="1895" y="124"/>
                </a:cubicBezTo>
                <a:cubicBezTo>
                  <a:pt x="1893" y="121"/>
                  <a:pt x="1893" y="121"/>
                  <a:pt x="1886" y="119"/>
                </a:cubicBezTo>
                <a:cubicBezTo>
                  <a:pt x="1888" y="117"/>
                  <a:pt x="1877" y="127"/>
                  <a:pt x="1877" y="127"/>
                </a:cubicBezTo>
                <a:cubicBezTo>
                  <a:pt x="1875" y="125"/>
                  <a:pt x="1874" y="101"/>
                  <a:pt x="1873" y="114"/>
                </a:cubicBezTo>
                <a:cubicBezTo>
                  <a:pt x="1869" y="118"/>
                  <a:pt x="1869" y="118"/>
                  <a:pt x="1866" y="120"/>
                </a:cubicBezTo>
                <a:cubicBezTo>
                  <a:pt x="1869" y="118"/>
                  <a:pt x="1864" y="113"/>
                  <a:pt x="1860" y="113"/>
                </a:cubicBezTo>
                <a:cubicBezTo>
                  <a:pt x="1854" y="110"/>
                  <a:pt x="1853" y="114"/>
                  <a:pt x="1849" y="114"/>
                </a:cubicBezTo>
                <a:cubicBezTo>
                  <a:pt x="1848" y="113"/>
                  <a:pt x="1848" y="110"/>
                  <a:pt x="1848" y="108"/>
                </a:cubicBezTo>
                <a:cubicBezTo>
                  <a:pt x="1849" y="107"/>
                  <a:pt x="1849" y="107"/>
                  <a:pt x="1849" y="107"/>
                </a:cubicBezTo>
                <a:cubicBezTo>
                  <a:pt x="1841" y="103"/>
                  <a:pt x="1841" y="103"/>
                  <a:pt x="1841" y="103"/>
                </a:cubicBezTo>
                <a:cubicBezTo>
                  <a:pt x="1839" y="103"/>
                  <a:pt x="1837" y="102"/>
                  <a:pt x="1834" y="102"/>
                </a:cubicBezTo>
                <a:cubicBezTo>
                  <a:pt x="1830" y="106"/>
                  <a:pt x="1828" y="104"/>
                  <a:pt x="1824" y="99"/>
                </a:cubicBezTo>
                <a:cubicBezTo>
                  <a:pt x="1821" y="101"/>
                  <a:pt x="1815" y="103"/>
                  <a:pt x="1813" y="101"/>
                </a:cubicBezTo>
                <a:cubicBezTo>
                  <a:pt x="1811" y="94"/>
                  <a:pt x="1811" y="94"/>
                  <a:pt x="1811" y="94"/>
                </a:cubicBezTo>
                <a:cubicBezTo>
                  <a:pt x="1799" y="100"/>
                  <a:pt x="1803" y="118"/>
                  <a:pt x="1799" y="100"/>
                </a:cubicBezTo>
                <a:cubicBezTo>
                  <a:pt x="1795" y="95"/>
                  <a:pt x="1795" y="95"/>
                  <a:pt x="1793" y="93"/>
                </a:cubicBezTo>
                <a:cubicBezTo>
                  <a:pt x="1795" y="95"/>
                  <a:pt x="1791" y="95"/>
                  <a:pt x="1791" y="95"/>
                </a:cubicBezTo>
                <a:cubicBezTo>
                  <a:pt x="1785" y="92"/>
                  <a:pt x="1798" y="89"/>
                  <a:pt x="1789" y="88"/>
                </a:cubicBezTo>
                <a:cubicBezTo>
                  <a:pt x="1789" y="88"/>
                  <a:pt x="1787" y="95"/>
                  <a:pt x="1785" y="92"/>
                </a:cubicBezTo>
                <a:cubicBezTo>
                  <a:pt x="1778" y="94"/>
                  <a:pt x="1781" y="83"/>
                  <a:pt x="1776" y="87"/>
                </a:cubicBezTo>
                <a:cubicBezTo>
                  <a:pt x="1772" y="87"/>
                  <a:pt x="1764" y="111"/>
                  <a:pt x="1759" y="119"/>
                </a:cubicBezTo>
                <a:cubicBezTo>
                  <a:pt x="1761" y="117"/>
                  <a:pt x="1751" y="134"/>
                  <a:pt x="1754" y="123"/>
                </a:cubicBezTo>
                <a:cubicBezTo>
                  <a:pt x="1757" y="117"/>
                  <a:pt x="1742" y="142"/>
                  <a:pt x="1733" y="150"/>
                </a:cubicBezTo>
                <a:cubicBezTo>
                  <a:pt x="1718" y="180"/>
                  <a:pt x="1680" y="217"/>
                  <a:pt x="1654" y="244"/>
                </a:cubicBezTo>
                <a:cubicBezTo>
                  <a:pt x="1619" y="292"/>
                  <a:pt x="1581" y="333"/>
                  <a:pt x="1552" y="370"/>
                </a:cubicBezTo>
                <a:cubicBezTo>
                  <a:pt x="1517" y="410"/>
                  <a:pt x="1486" y="445"/>
                  <a:pt x="1448" y="495"/>
                </a:cubicBezTo>
                <a:cubicBezTo>
                  <a:pt x="1426" y="522"/>
                  <a:pt x="1388" y="572"/>
                  <a:pt x="1355" y="609"/>
                </a:cubicBezTo>
                <a:cubicBezTo>
                  <a:pt x="1350" y="613"/>
                  <a:pt x="1334" y="627"/>
                  <a:pt x="1348" y="611"/>
                </a:cubicBezTo>
                <a:cubicBezTo>
                  <a:pt x="1360" y="601"/>
                  <a:pt x="1351" y="609"/>
                  <a:pt x="1360" y="601"/>
                </a:cubicBezTo>
                <a:cubicBezTo>
                  <a:pt x="1410" y="536"/>
                  <a:pt x="1467" y="470"/>
                  <a:pt x="1522" y="401"/>
                </a:cubicBezTo>
                <a:cubicBezTo>
                  <a:pt x="1565" y="347"/>
                  <a:pt x="1612" y="284"/>
                  <a:pt x="1667" y="225"/>
                </a:cubicBezTo>
                <a:cubicBezTo>
                  <a:pt x="1678" y="210"/>
                  <a:pt x="1695" y="196"/>
                  <a:pt x="1709" y="179"/>
                </a:cubicBezTo>
                <a:cubicBezTo>
                  <a:pt x="1721" y="160"/>
                  <a:pt x="1738" y="142"/>
                  <a:pt x="1743" y="129"/>
                </a:cubicBezTo>
                <a:cubicBezTo>
                  <a:pt x="1743" y="125"/>
                  <a:pt x="1746" y="114"/>
                  <a:pt x="1746" y="110"/>
                </a:cubicBezTo>
                <a:cubicBezTo>
                  <a:pt x="1748" y="105"/>
                  <a:pt x="1754" y="96"/>
                  <a:pt x="1755" y="89"/>
                </a:cubicBezTo>
                <a:cubicBezTo>
                  <a:pt x="1755" y="83"/>
                  <a:pt x="1755" y="83"/>
                  <a:pt x="1755" y="83"/>
                </a:cubicBezTo>
                <a:cubicBezTo>
                  <a:pt x="1753" y="82"/>
                  <a:pt x="1753" y="82"/>
                  <a:pt x="1753" y="82"/>
                </a:cubicBezTo>
                <a:cubicBezTo>
                  <a:pt x="1751" y="80"/>
                  <a:pt x="1749" y="78"/>
                  <a:pt x="1750" y="77"/>
                </a:cubicBezTo>
                <a:cubicBezTo>
                  <a:pt x="1746" y="77"/>
                  <a:pt x="1748" y="83"/>
                  <a:pt x="1746" y="81"/>
                </a:cubicBezTo>
                <a:cubicBezTo>
                  <a:pt x="1737" y="80"/>
                  <a:pt x="1738" y="72"/>
                  <a:pt x="1738" y="72"/>
                </a:cubicBezTo>
                <a:cubicBezTo>
                  <a:pt x="1729" y="71"/>
                  <a:pt x="1741" y="85"/>
                  <a:pt x="1726" y="78"/>
                </a:cubicBezTo>
                <a:cubicBezTo>
                  <a:pt x="1722" y="77"/>
                  <a:pt x="1722" y="77"/>
                  <a:pt x="1722" y="77"/>
                </a:cubicBezTo>
                <a:cubicBezTo>
                  <a:pt x="1724" y="75"/>
                  <a:pt x="1713" y="81"/>
                  <a:pt x="1713" y="81"/>
                </a:cubicBezTo>
                <a:cubicBezTo>
                  <a:pt x="1704" y="80"/>
                  <a:pt x="1709" y="76"/>
                  <a:pt x="1702" y="82"/>
                </a:cubicBezTo>
                <a:cubicBezTo>
                  <a:pt x="1697" y="95"/>
                  <a:pt x="1703" y="69"/>
                  <a:pt x="1694" y="69"/>
                </a:cubicBezTo>
                <a:cubicBezTo>
                  <a:pt x="1685" y="64"/>
                  <a:pt x="1675" y="85"/>
                  <a:pt x="1673" y="83"/>
                </a:cubicBezTo>
                <a:cubicBezTo>
                  <a:pt x="1673" y="83"/>
                  <a:pt x="1678" y="41"/>
                  <a:pt x="1668" y="63"/>
                </a:cubicBezTo>
                <a:cubicBezTo>
                  <a:pt x="1665" y="69"/>
                  <a:pt x="1653" y="84"/>
                  <a:pt x="1651" y="86"/>
                </a:cubicBezTo>
                <a:cubicBezTo>
                  <a:pt x="1651" y="81"/>
                  <a:pt x="1651" y="81"/>
                  <a:pt x="1651" y="81"/>
                </a:cubicBezTo>
                <a:cubicBezTo>
                  <a:pt x="1645" y="83"/>
                  <a:pt x="1642" y="94"/>
                  <a:pt x="1638" y="89"/>
                </a:cubicBezTo>
                <a:cubicBezTo>
                  <a:pt x="1632" y="82"/>
                  <a:pt x="1655" y="62"/>
                  <a:pt x="1642" y="52"/>
                </a:cubicBezTo>
                <a:cubicBezTo>
                  <a:pt x="1636" y="45"/>
                  <a:pt x="1646" y="61"/>
                  <a:pt x="1631" y="62"/>
                </a:cubicBezTo>
                <a:cubicBezTo>
                  <a:pt x="1631" y="62"/>
                  <a:pt x="1632" y="41"/>
                  <a:pt x="1623" y="49"/>
                </a:cubicBezTo>
                <a:cubicBezTo>
                  <a:pt x="1613" y="24"/>
                  <a:pt x="1579" y="87"/>
                  <a:pt x="1590" y="53"/>
                </a:cubicBezTo>
                <a:cubicBezTo>
                  <a:pt x="1595" y="40"/>
                  <a:pt x="1592" y="51"/>
                  <a:pt x="1586" y="44"/>
                </a:cubicBezTo>
                <a:cubicBezTo>
                  <a:pt x="1586" y="44"/>
                  <a:pt x="1584" y="42"/>
                  <a:pt x="1582" y="39"/>
                </a:cubicBezTo>
                <a:cubicBezTo>
                  <a:pt x="1580" y="37"/>
                  <a:pt x="1571" y="36"/>
                  <a:pt x="1569" y="34"/>
                </a:cubicBezTo>
                <a:cubicBezTo>
                  <a:pt x="1567" y="32"/>
                  <a:pt x="1571" y="28"/>
                  <a:pt x="1563" y="27"/>
                </a:cubicBezTo>
                <a:cubicBezTo>
                  <a:pt x="1567" y="27"/>
                  <a:pt x="1555" y="38"/>
                  <a:pt x="1555" y="38"/>
                </a:cubicBezTo>
                <a:cubicBezTo>
                  <a:pt x="1555" y="38"/>
                  <a:pt x="1552" y="29"/>
                  <a:pt x="1547" y="28"/>
                </a:cubicBezTo>
                <a:cubicBezTo>
                  <a:pt x="1545" y="26"/>
                  <a:pt x="1545" y="30"/>
                  <a:pt x="1538" y="32"/>
                </a:cubicBezTo>
                <a:cubicBezTo>
                  <a:pt x="1543" y="32"/>
                  <a:pt x="1527" y="29"/>
                  <a:pt x="1527" y="29"/>
                </a:cubicBezTo>
                <a:cubicBezTo>
                  <a:pt x="1523" y="24"/>
                  <a:pt x="1537" y="21"/>
                  <a:pt x="1531" y="14"/>
                </a:cubicBezTo>
                <a:cubicBezTo>
                  <a:pt x="1531" y="14"/>
                  <a:pt x="1532" y="25"/>
                  <a:pt x="1523" y="25"/>
                </a:cubicBezTo>
                <a:cubicBezTo>
                  <a:pt x="1523" y="25"/>
                  <a:pt x="1524" y="16"/>
                  <a:pt x="1522" y="13"/>
                </a:cubicBezTo>
                <a:cubicBezTo>
                  <a:pt x="1520" y="11"/>
                  <a:pt x="1511" y="19"/>
                  <a:pt x="1506" y="15"/>
                </a:cubicBezTo>
                <a:cubicBezTo>
                  <a:pt x="1502" y="14"/>
                  <a:pt x="1511" y="10"/>
                  <a:pt x="1505" y="8"/>
                </a:cubicBezTo>
                <a:cubicBezTo>
                  <a:pt x="1500" y="8"/>
                  <a:pt x="1500" y="8"/>
                  <a:pt x="1500" y="8"/>
                </a:cubicBezTo>
                <a:cubicBezTo>
                  <a:pt x="1496" y="7"/>
                  <a:pt x="1496" y="12"/>
                  <a:pt x="1494" y="9"/>
                </a:cubicBezTo>
                <a:cubicBezTo>
                  <a:pt x="1489" y="5"/>
                  <a:pt x="1490" y="0"/>
                  <a:pt x="1487" y="2"/>
                </a:cubicBezTo>
                <a:cubicBezTo>
                  <a:pt x="1485" y="0"/>
                  <a:pt x="1485" y="4"/>
                  <a:pt x="1478" y="6"/>
                </a:cubicBezTo>
                <a:cubicBezTo>
                  <a:pt x="1476" y="8"/>
                  <a:pt x="1472" y="8"/>
                  <a:pt x="1463" y="3"/>
                </a:cubicBezTo>
                <a:cubicBezTo>
                  <a:pt x="1457" y="0"/>
                  <a:pt x="1461" y="1"/>
                  <a:pt x="1452" y="4"/>
                </a:cubicBezTo>
                <a:cubicBezTo>
                  <a:pt x="1439" y="8"/>
                  <a:pt x="1425" y="24"/>
                  <a:pt x="1406" y="41"/>
                </a:cubicBezTo>
                <a:cubicBezTo>
                  <a:pt x="1371" y="76"/>
                  <a:pt x="1336" y="115"/>
                  <a:pt x="1302" y="152"/>
                </a:cubicBezTo>
                <a:cubicBezTo>
                  <a:pt x="1283" y="177"/>
                  <a:pt x="1262" y="195"/>
                  <a:pt x="1248" y="212"/>
                </a:cubicBezTo>
                <a:cubicBezTo>
                  <a:pt x="1241" y="222"/>
                  <a:pt x="1242" y="234"/>
                  <a:pt x="1236" y="240"/>
                </a:cubicBezTo>
                <a:cubicBezTo>
                  <a:pt x="1223" y="259"/>
                  <a:pt x="1202" y="277"/>
                  <a:pt x="1184" y="297"/>
                </a:cubicBezTo>
                <a:cubicBezTo>
                  <a:pt x="1155" y="339"/>
                  <a:pt x="1119" y="379"/>
                  <a:pt x="1093" y="418"/>
                </a:cubicBezTo>
                <a:cubicBezTo>
                  <a:pt x="1078" y="435"/>
                  <a:pt x="1069" y="448"/>
                  <a:pt x="1053" y="462"/>
                </a:cubicBezTo>
                <a:cubicBezTo>
                  <a:pt x="1052" y="466"/>
                  <a:pt x="1048" y="470"/>
                  <a:pt x="1043" y="470"/>
                </a:cubicBezTo>
                <a:cubicBezTo>
                  <a:pt x="1041" y="472"/>
                  <a:pt x="1041" y="472"/>
                  <a:pt x="1041" y="472"/>
                </a:cubicBezTo>
                <a:cubicBezTo>
                  <a:pt x="1039" y="474"/>
                  <a:pt x="1038" y="487"/>
                  <a:pt x="1034" y="482"/>
                </a:cubicBezTo>
                <a:cubicBezTo>
                  <a:pt x="1032" y="480"/>
                  <a:pt x="1032" y="480"/>
                  <a:pt x="1032" y="480"/>
                </a:cubicBezTo>
                <a:cubicBezTo>
                  <a:pt x="1027" y="484"/>
                  <a:pt x="1033" y="496"/>
                  <a:pt x="1024" y="491"/>
                </a:cubicBezTo>
                <a:cubicBezTo>
                  <a:pt x="1022" y="488"/>
                  <a:pt x="1025" y="473"/>
                  <a:pt x="1017" y="468"/>
                </a:cubicBezTo>
                <a:cubicBezTo>
                  <a:pt x="1019" y="475"/>
                  <a:pt x="1023" y="484"/>
                  <a:pt x="1020" y="486"/>
                </a:cubicBezTo>
                <a:cubicBezTo>
                  <a:pt x="1024" y="491"/>
                  <a:pt x="1015" y="494"/>
                  <a:pt x="1020" y="486"/>
                </a:cubicBezTo>
                <a:cubicBezTo>
                  <a:pt x="1015" y="466"/>
                  <a:pt x="1010" y="441"/>
                  <a:pt x="1003" y="419"/>
                </a:cubicBezTo>
                <a:cubicBezTo>
                  <a:pt x="1000" y="421"/>
                  <a:pt x="1000" y="421"/>
                  <a:pt x="1000" y="421"/>
                </a:cubicBezTo>
                <a:cubicBezTo>
                  <a:pt x="1006" y="428"/>
                  <a:pt x="998" y="427"/>
                  <a:pt x="1000" y="421"/>
                </a:cubicBezTo>
                <a:cubicBezTo>
                  <a:pt x="990" y="405"/>
                  <a:pt x="995" y="368"/>
                  <a:pt x="974" y="349"/>
                </a:cubicBezTo>
                <a:cubicBezTo>
                  <a:pt x="954" y="326"/>
                  <a:pt x="954" y="326"/>
                  <a:pt x="954" y="326"/>
                </a:cubicBezTo>
                <a:cubicBezTo>
                  <a:pt x="945" y="325"/>
                  <a:pt x="938" y="331"/>
                  <a:pt x="936" y="333"/>
                </a:cubicBezTo>
                <a:cubicBezTo>
                  <a:pt x="929" y="335"/>
                  <a:pt x="927" y="324"/>
                  <a:pt x="917" y="321"/>
                </a:cubicBezTo>
                <a:cubicBezTo>
                  <a:pt x="912" y="321"/>
                  <a:pt x="910" y="323"/>
                  <a:pt x="908" y="321"/>
                </a:cubicBezTo>
                <a:cubicBezTo>
                  <a:pt x="906" y="323"/>
                  <a:pt x="906" y="318"/>
                  <a:pt x="906" y="318"/>
                </a:cubicBezTo>
                <a:cubicBezTo>
                  <a:pt x="897" y="313"/>
                  <a:pt x="901" y="322"/>
                  <a:pt x="901" y="322"/>
                </a:cubicBezTo>
                <a:cubicBezTo>
                  <a:pt x="892" y="322"/>
                  <a:pt x="895" y="315"/>
                  <a:pt x="888" y="317"/>
                </a:cubicBezTo>
                <a:cubicBezTo>
                  <a:pt x="886" y="315"/>
                  <a:pt x="884" y="317"/>
                  <a:pt x="880" y="317"/>
                </a:cubicBezTo>
                <a:cubicBezTo>
                  <a:pt x="875" y="312"/>
                  <a:pt x="873" y="310"/>
                  <a:pt x="871" y="307"/>
                </a:cubicBezTo>
                <a:cubicBezTo>
                  <a:pt x="869" y="309"/>
                  <a:pt x="865" y="309"/>
                  <a:pt x="860" y="309"/>
                </a:cubicBezTo>
                <a:cubicBezTo>
                  <a:pt x="858" y="306"/>
                  <a:pt x="847" y="303"/>
                  <a:pt x="845" y="301"/>
                </a:cubicBezTo>
                <a:cubicBezTo>
                  <a:pt x="841" y="301"/>
                  <a:pt x="832" y="305"/>
                  <a:pt x="828" y="300"/>
                </a:cubicBezTo>
                <a:cubicBezTo>
                  <a:pt x="821" y="302"/>
                  <a:pt x="824" y="295"/>
                  <a:pt x="817" y="297"/>
                </a:cubicBezTo>
                <a:cubicBezTo>
                  <a:pt x="824" y="295"/>
                  <a:pt x="821" y="302"/>
                  <a:pt x="821" y="302"/>
                </a:cubicBezTo>
                <a:cubicBezTo>
                  <a:pt x="817" y="301"/>
                  <a:pt x="811" y="290"/>
                  <a:pt x="807" y="290"/>
                </a:cubicBezTo>
                <a:cubicBezTo>
                  <a:pt x="805" y="287"/>
                  <a:pt x="802" y="290"/>
                  <a:pt x="798" y="289"/>
                </a:cubicBezTo>
                <a:cubicBezTo>
                  <a:pt x="792" y="282"/>
                  <a:pt x="793" y="289"/>
                  <a:pt x="778" y="286"/>
                </a:cubicBezTo>
                <a:cubicBezTo>
                  <a:pt x="776" y="283"/>
                  <a:pt x="774" y="281"/>
                  <a:pt x="772" y="283"/>
                </a:cubicBezTo>
                <a:cubicBezTo>
                  <a:pt x="768" y="283"/>
                  <a:pt x="765" y="285"/>
                  <a:pt x="761" y="280"/>
                </a:cubicBezTo>
                <a:cubicBezTo>
                  <a:pt x="759" y="282"/>
                  <a:pt x="759" y="278"/>
                  <a:pt x="755" y="278"/>
                </a:cubicBezTo>
                <a:cubicBezTo>
                  <a:pt x="750" y="282"/>
                  <a:pt x="750" y="282"/>
                  <a:pt x="750" y="282"/>
                </a:cubicBezTo>
                <a:cubicBezTo>
                  <a:pt x="748" y="279"/>
                  <a:pt x="742" y="272"/>
                  <a:pt x="742" y="272"/>
                </a:cubicBezTo>
                <a:cubicBezTo>
                  <a:pt x="740" y="270"/>
                  <a:pt x="733" y="276"/>
                  <a:pt x="731" y="274"/>
                </a:cubicBezTo>
                <a:cubicBezTo>
                  <a:pt x="726" y="273"/>
                  <a:pt x="720" y="267"/>
                  <a:pt x="718" y="264"/>
                </a:cubicBezTo>
                <a:cubicBezTo>
                  <a:pt x="710" y="264"/>
                  <a:pt x="701" y="267"/>
                  <a:pt x="694" y="260"/>
                </a:cubicBezTo>
                <a:cubicBezTo>
                  <a:pt x="694" y="260"/>
                  <a:pt x="692" y="258"/>
                  <a:pt x="690" y="256"/>
                </a:cubicBezTo>
                <a:cubicBezTo>
                  <a:pt x="686" y="255"/>
                  <a:pt x="677" y="259"/>
                  <a:pt x="670" y="257"/>
                </a:cubicBezTo>
                <a:cubicBezTo>
                  <a:pt x="666" y="252"/>
                  <a:pt x="664" y="250"/>
                  <a:pt x="662" y="247"/>
                </a:cubicBezTo>
                <a:cubicBezTo>
                  <a:pt x="660" y="249"/>
                  <a:pt x="654" y="247"/>
                  <a:pt x="651" y="249"/>
                </a:cubicBezTo>
                <a:cubicBezTo>
                  <a:pt x="649" y="246"/>
                  <a:pt x="647" y="244"/>
                  <a:pt x="638" y="243"/>
                </a:cubicBezTo>
                <a:cubicBezTo>
                  <a:pt x="634" y="239"/>
                  <a:pt x="628" y="241"/>
                  <a:pt x="623" y="240"/>
                </a:cubicBezTo>
                <a:cubicBezTo>
                  <a:pt x="617" y="238"/>
                  <a:pt x="613" y="233"/>
                  <a:pt x="602" y="234"/>
                </a:cubicBezTo>
                <a:cubicBezTo>
                  <a:pt x="597" y="234"/>
                  <a:pt x="595" y="236"/>
                  <a:pt x="593" y="234"/>
                </a:cubicBezTo>
                <a:cubicBezTo>
                  <a:pt x="591" y="232"/>
                  <a:pt x="587" y="223"/>
                  <a:pt x="583" y="222"/>
                </a:cubicBezTo>
                <a:cubicBezTo>
                  <a:pt x="578" y="222"/>
                  <a:pt x="576" y="224"/>
                  <a:pt x="569" y="226"/>
                </a:cubicBezTo>
                <a:cubicBezTo>
                  <a:pt x="561" y="221"/>
                  <a:pt x="565" y="221"/>
                  <a:pt x="561" y="221"/>
                </a:cubicBezTo>
                <a:cubicBezTo>
                  <a:pt x="561" y="221"/>
                  <a:pt x="537" y="221"/>
                  <a:pt x="537" y="217"/>
                </a:cubicBezTo>
                <a:cubicBezTo>
                  <a:pt x="535" y="215"/>
                  <a:pt x="546" y="213"/>
                  <a:pt x="546" y="213"/>
                </a:cubicBezTo>
                <a:cubicBezTo>
                  <a:pt x="542" y="209"/>
                  <a:pt x="542" y="213"/>
                  <a:pt x="533" y="212"/>
                </a:cubicBezTo>
                <a:cubicBezTo>
                  <a:pt x="531" y="214"/>
                  <a:pt x="529" y="212"/>
                  <a:pt x="524" y="207"/>
                </a:cubicBezTo>
                <a:cubicBezTo>
                  <a:pt x="520" y="207"/>
                  <a:pt x="516" y="207"/>
                  <a:pt x="509" y="204"/>
                </a:cubicBezTo>
                <a:cubicBezTo>
                  <a:pt x="496" y="203"/>
                  <a:pt x="492" y="199"/>
                  <a:pt x="483" y="198"/>
                </a:cubicBezTo>
                <a:cubicBezTo>
                  <a:pt x="475" y="193"/>
                  <a:pt x="470" y="202"/>
                  <a:pt x="463" y="199"/>
                </a:cubicBezTo>
                <a:cubicBezTo>
                  <a:pt x="463" y="199"/>
                  <a:pt x="459" y="194"/>
                  <a:pt x="457" y="196"/>
                </a:cubicBezTo>
                <a:cubicBezTo>
                  <a:pt x="459" y="194"/>
                  <a:pt x="437" y="206"/>
                  <a:pt x="437" y="202"/>
                </a:cubicBezTo>
                <a:cubicBezTo>
                  <a:pt x="440" y="195"/>
                  <a:pt x="448" y="196"/>
                  <a:pt x="453" y="192"/>
                </a:cubicBezTo>
                <a:cubicBezTo>
                  <a:pt x="442" y="189"/>
                  <a:pt x="405" y="221"/>
                  <a:pt x="395" y="238"/>
                </a:cubicBezTo>
                <a:cubicBezTo>
                  <a:pt x="395" y="238"/>
                  <a:pt x="387" y="257"/>
                  <a:pt x="393" y="245"/>
                </a:cubicBezTo>
                <a:cubicBezTo>
                  <a:pt x="393" y="245"/>
                  <a:pt x="404" y="230"/>
                  <a:pt x="407" y="232"/>
                </a:cubicBezTo>
                <a:cubicBezTo>
                  <a:pt x="407" y="232"/>
                  <a:pt x="399" y="252"/>
                  <a:pt x="396" y="254"/>
                </a:cubicBezTo>
                <a:cubicBezTo>
                  <a:pt x="367" y="300"/>
                  <a:pt x="355" y="347"/>
                  <a:pt x="339" y="394"/>
                </a:cubicBezTo>
                <a:cubicBezTo>
                  <a:pt x="320" y="452"/>
                  <a:pt x="309" y="500"/>
                  <a:pt x="294" y="558"/>
                </a:cubicBezTo>
                <a:cubicBezTo>
                  <a:pt x="280" y="612"/>
                  <a:pt x="263" y="663"/>
                  <a:pt x="246" y="723"/>
                </a:cubicBezTo>
                <a:cubicBezTo>
                  <a:pt x="228" y="768"/>
                  <a:pt x="214" y="813"/>
                  <a:pt x="198" y="865"/>
                </a:cubicBezTo>
                <a:cubicBezTo>
                  <a:pt x="195" y="875"/>
                  <a:pt x="187" y="899"/>
                  <a:pt x="199" y="871"/>
                </a:cubicBezTo>
                <a:cubicBezTo>
                  <a:pt x="202" y="861"/>
                  <a:pt x="208" y="843"/>
                  <a:pt x="210" y="837"/>
                </a:cubicBezTo>
                <a:cubicBezTo>
                  <a:pt x="221" y="816"/>
                  <a:pt x="226" y="803"/>
                  <a:pt x="231" y="786"/>
                </a:cubicBezTo>
                <a:cubicBezTo>
                  <a:pt x="242" y="756"/>
                  <a:pt x="251" y="719"/>
                  <a:pt x="259" y="687"/>
                </a:cubicBezTo>
                <a:cubicBezTo>
                  <a:pt x="276" y="640"/>
                  <a:pt x="287" y="592"/>
                  <a:pt x="306" y="539"/>
                </a:cubicBezTo>
                <a:cubicBezTo>
                  <a:pt x="309" y="532"/>
                  <a:pt x="314" y="511"/>
                  <a:pt x="320" y="498"/>
                </a:cubicBezTo>
                <a:cubicBezTo>
                  <a:pt x="323" y="483"/>
                  <a:pt x="324" y="499"/>
                  <a:pt x="319" y="507"/>
                </a:cubicBezTo>
                <a:cubicBezTo>
                  <a:pt x="318" y="516"/>
                  <a:pt x="313" y="533"/>
                  <a:pt x="310" y="544"/>
                </a:cubicBezTo>
                <a:cubicBezTo>
                  <a:pt x="293" y="599"/>
                  <a:pt x="275" y="649"/>
                  <a:pt x="265" y="698"/>
                </a:cubicBezTo>
                <a:cubicBezTo>
                  <a:pt x="245" y="769"/>
                  <a:pt x="212" y="839"/>
                  <a:pt x="191" y="904"/>
                </a:cubicBezTo>
                <a:cubicBezTo>
                  <a:pt x="180" y="938"/>
                  <a:pt x="169" y="972"/>
                  <a:pt x="158" y="1011"/>
                </a:cubicBezTo>
                <a:cubicBezTo>
                  <a:pt x="131" y="1092"/>
                  <a:pt x="88" y="1179"/>
                  <a:pt x="47" y="1264"/>
                </a:cubicBezTo>
                <a:cubicBezTo>
                  <a:pt x="44" y="1274"/>
                  <a:pt x="39" y="1282"/>
                  <a:pt x="34" y="1290"/>
                </a:cubicBezTo>
                <a:cubicBezTo>
                  <a:pt x="23" y="1313"/>
                  <a:pt x="23" y="1313"/>
                  <a:pt x="23" y="1313"/>
                </a:cubicBezTo>
                <a:cubicBezTo>
                  <a:pt x="25" y="1313"/>
                  <a:pt x="25" y="1313"/>
                  <a:pt x="25" y="1313"/>
                </a:cubicBezTo>
                <a:cubicBezTo>
                  <a:pt x="34" y="1291"/>
                  <a:pt x="46" y="1269"/>
                  <a:pt x="25" y="1315"/>
                </a:cubicBezTo>
                <a:cubicBezTo>
                  <a:pt x="22" y="1322"/>
                  <a:pt x="22" y="1322"/>
                  <a:pt x="22" y="1322"/>
                </a:cubicBezTo>
                <a:cubicBezTo>
                  <a:pt x="21" y="1324"/>
                  <a:pt x="21" y="1324"/>
                  <a:pt x="21" y="1324"/>
                </a:cubicBezTo>
                <a:cubicBezTo>
                  <a:pt x="20" y="1327"/>
                  <a:pt x="19" y="1330"/>
                  <a:pt x="18" y="1333"/>
                </a:cubicBezTo>
                <a:cubicBezTo>
                  <a:pt x="14" y="1339"/>
                  <a:pt x="14" y="1339"/>
                  <a:pt x="14" y="1339"/>
                </a:cubicBezTo>
                <a:cubicBezTo>
                  <a:pt x="13" y="1343"/>
                  <a:pt x="13" y="1343"/>
                  <a:pt x="13" y="1343"/>
                </a:cubicBezTo>
                <a:cubicBezTo>
                  <a:pt x="12" y="1344"/>
                  <a:pt x="12" y="1345"/>
                  <a:pt x="12" y="1345"/>
                </a:cubicBezTo>
                <a:cubicBezTo>
                  <a:pt x="16" y="1341"/>
                  <a:pt x="16" y="1341"/>
                  <a:pt x="16" y="1341"/>
                </a:cubicBezTo>
                <a:cubicBezTo>
                  <a:pt x="19" y="1339"/>
                  <a:pt x="18" y="1343"/>
                  <a:pt x="23" y="1339"/>
                </a:cubicBezTo>
                <a:cubicBezTo>
                  <a:pt x="30" y="1333"/>
                  <a:pt x="33" y="1322"/>
                  <a:pt x="40" y="1312"/>
                </a:cubicBezTo>
                <a:cubicBezTo>
                  <a:pt x="72" y="1255"/>
                  <a:pt x="103" y="1187"/>
                  <a:pt x="131" y="1130"/>
                </a:cubicBezTo>
                <a:cubicBezTo>
                  <a:pt x="161" y="1062"/>
                  <a:pt x="176" y="995"/>
                  <a:pt x="203" y="926"/>
                </a:cubicBezTo>
                <a:cubicBezTo>
                  <a:pt x="208" y="918"/>
                  <a:pt x="208" y="918"/>
                  <a:pt x="208" y="918"/>
                </a:cubicBezTo>
                <a:cubicBezTo>
                  <a:pt x="204" y="946"/>
                  <a:pt x="204" y="946"/>
                  <a:pt x="204" y="946"/>
                </a:cubicBezTo>
                <a:cubicBezTo>
                  <a:pt x="198" y="972"/>
                  <a:pt x="185" y="1004"/>
                  <a:pt x="172" y="1027"/>
                </a:cubicBezTo>
                <a:cubicBezTo>
                  <a:pt x="161" y="1066"/>
                  <a:pt x="148" y="1098"/>
                  <a:pt x="132" y="1136"/>
                </a:cubicBezTo>
                <a:cubicBezTo>
                  <a:pt x="104" y="1207"/>
                  <a:pt x="74" y="1262"/>
                  <a:pt x="37" y="1327"/>
                </a:cubicBezTo>
                <a:cubicBezTo>
                  <a:pt x="29" y="1346"/>
                  <a:pt x="22" y="1357"/>
                  <a:pt x="10" y="1380"/>
                </a:cubicBezTo>
                <a:cubicBezTo>
                  <a:pt x="9" y="1393"/>
                  <a:pt x="14" y="1385"/>
                  <a:pt x="19" y="1372"/>
                </a:cubicBezTo>
                <a:cubicBezTo>
                  <a:pt x="23" y="1368"/>
                  <a:pt x="19" y="1368"/>
                  <a:pt x="28" y="1359"/>
                </a:cubicBezTo>
                <a:cubicBezTo>
                  <a:pt x="38" y="1351"/>
                  <a:pt x="52" y="1326"/>
                  <a:pt x="62" y="1305"/>
                </a:cubicBezTo>
                <a:cubicBezTo>
                  <a:pt x="119" y="1205"/>
                  <a:pt x="167" y="1101"/>
                  <a:pt x="203" y="992"/>
                </a:cubicBezTo>
                <a:cubicBezTo>
                  <a:pt x="205" y="986"/>
                  <a:pt x="212" y="960"/>
                  <a:pt x="219" y="949"/>
                </a:cubicBezTo>
                <a:cubicBezTo>
                  <a:pt x="220" y="936"/>
                  <a:pt x="221" y="947"/>
                  <a:pt x="218" y="954"/>
                </a:cubicBezTo>
                <a:cubicBezTo>
                  <a:pt x="199" y="1016"/>
                  <a:pt x="180" y="1074"/>
                  <a:pt x="155" y="1133"/>
                </a:cubicBezTo>
                <a:cubicBezTo>
                  <a:pt x="126" y="1199"/>
                  <a:pt x="91" y="1263"/>
                  <a:pt x="63" y="1324"/>
                </a:cubicBezTo>
                <a:cubicBezTo>
                  <a:pt x="93" y="1274"/>
                  <a:pt x="127" y="1219"/>
                  <a:pt x="148" y="1164"/>
                </a:cubicBezTo>
                <a:cubicBezTo>
                  <a:pt x="150" y="1159"/>
                  <a:pt x="150" y="1159"/>
                  <a:pt x="150" y="1159"/>
                </a:cubicBezTo>
                <a:cubicBezTo>
                  <a:pt x="145" y="1168"/>
                  <a:pt x="145" y="1168"/>
                  <a:pt x="145" y="1168"/>
                </a:cubicBezTo>
                <a:cubicBezTo>
                  <a:pt x="97" y="1249"/>
                  <a:pt x="157" y="1136"/>
                  <a:pt x="160" y="1145"/>
                </a:cubicBezTo>
                <a:cubicBezTo>
                  <a:pt x="164" y="1149"/>
                  <a:pt x="142" y="1185"/>
                  <a:pt x="142" y="1194"/>
                </a:cubicBezTo>
                <a:cubicBezTo>
                  <a:pt x="119" y="1238"/>
                  <a:pt x="92" y="1287"/>
                  <a:pt x="68" y="1329"/>
                </a:cubicBezTo>
                <a:cubicBezTo>
                  <a:pt x="99" y="1285"/>
                  <a:pt x="119" y="1243"/>
                  <a:pt x="141" y="1203"/>
                </a:cubicBezTo>
                <a:cubicBezTo>
                  <a:pt x="139" y="1200"/>
                  <a:pt x="144" y="1196"/>
                  <a:pt x="146" y="1194"/>
                </a:cubicBezTo>
                <a:cubicBezTo>
                  <a:pt x="148" y="1201"/>
                  <a:pt x="159" y="1171"/>
                  <a:pt x="159" y="1162"/>
                </a:cubicBezTo>
                <a:cubicBezTo>
                  <a:pt x="174" y="1141"/>
                  <a:pt x="182" y="1118"/>
                  <a:pt x="188" y="1092"/>
                </a:cubicBezTo>
                <a:cubicBezTo>
                  <a:pt x="198" y="1075"/>
                  <a:pt x="205" y="1065"/>
                  <a:pt x="206" y="1047"/>
                </a:cubicBezTo>
                <a:cubicBezTo>
                  <a:pt x="204" y="1049"/>
                  <a:pt x="202" y="1047"/>
                  <a:pt x="204" y="1045"/>
                </a:cubicBezTo>
                <a:cubicBezTo>
                  <a:pt x="206" y="1047"/>
                  <a:pt x="206" y="1047"/>
                  <a:pt x="206" y="1047"/>
                </a:cubicBezTo>
                <a:cubicBezTo>
                  <a:pt x="206" y="1043"/>
                  <a:pt x="213" y="1032"/>
                  <a:pt x="214" y="1019"/>
                </a:cubicBezTo>
                <a:cubicBezTo>
                  <a:pt x="219" y="1011"/>
                  <a:pt x="225" y="998"/>
                  <a:pt x="226" y="1000"/>
                </a:cubicBezTo>
                <a:cubicBezTo>
                  <a:pt x="226" y="1000"/>
                  <a:pt x="225" y="1018"/>
                  <a:pt x="221" y="1022"/>
                </a:cubicBezTo>
                <a:cubicBezTo>
                  <a:pt x="207" y="1067"/>
                  <a:pt x="188" y="1120"/>
                  <a:pt x="168" y="1163"/>
                </a:cubicBezTo>
                <a:cubicBezTo>
                  <a:pt x="137" y="1231"/>
                  <a:pt x="113" y="1273"/>
                  <a:pt x="87" y="1328"/>
                </a:cubicBezTo>
                <a:cubicBezTo>
                  <a:pt x="85" y="1330"/>
                  <a:pt x="71" y="1347"/>
                  <a:pt x="70" y="1360"/>
                </a:cubicBezTo>
                <a:cubicBezTo>
                  <a:pt x="67" y="1371"/>
                  <a:pt x="82" y="1350"/>
                  <a:pt x="87" y="1337"/>
                </a:cubicBezTo>
                <a:cubicBezTo>
                  <a:pt x="117" y="1282"/>
                  <a:pt x="149" y="1225"/>
                  <a:pt x="174" y="1170"/>
                </a:cubicBezTo>
                <a:cubicBezTo>
                  <a:pt x="200" y="1101"/>
                  <a:pt x="220" y="1039"/>
                  <a:pt x="248" y="977"/>
                </a:cubicBezTo>
                <a:cubicBezTo>
                  <a:pt x="236" y="1016"/>
                  <a:pt x="223" y="1061"/>
                  <a:pt x="207" y="1100"/>
                </a:cubicBezTo>
                <a:cubicBezTo>
                  <a:pt x="189" y="1140"/>
                  <a:pt x="173" y="1183"/>
                  <a:pt x="151" y="1223"/>
                </a:cubicBezTo>
                <a:cubicBezTo>
                  <a:pt x="118" y="1293"/>
                  <a:pt x="76" y="1367"/>
                  <a:pt x="43" y="1437"/>
                </a:cubicBezTo>
                <a:cubicBezTo>
                  <a:pt x="36" y="1447"/>
                  <a:pt x="26" y="1460"/>
                  <a:pt x="26" y="1469"/>
                </a:cubicBezTo>
                <a:cubicBezTo>
                  <a:pt x="22" y="1488"/>
                  <a:pt x="35" y="1469"/>
                  <a:pt x="40" y="1456"/>
                </a:cubicBezTo>
                <a:cubicBezTo>
                  <a:pt x="52" y="1438"/>
                  <a:pt x="60" y="1418"/>
                  <a:pt x="74" y="1397"/>
                </a:cubicBezTo>
                <a:cubicBezTo>
                  <a:pt x="79" y="1389"/>
                  <a:pt x="71" y="1408"/>
                  <a:pt x="69" y="1410"/>
                </a:cubicBezTo>
                <a:cubicBezTo>
                  <a:pt x="59" y="1427"/>
                  <a:pt x="51" y="1446"/>
                  <a:pt x="44" y="1461"/>
                </a:cubicBezTo>
                <a:cubicBezTo>
                  <a:pt x="32" y="1480"/>
                  <a:pt x="18" y="1497"/>
                  <a:pt x="9" y="1520"/>
                </a:cubicBezTo>
                <a:cubicBezTo>
                  <a:pt x="0" y="1537"/>
                  <a:pt x="14" y="1516"/>
                  <a:pt x="24" y="1504"/>
                </a:cubicBezTo>
                <a:cubicBezTo>
                  <a:pt x="29" y="1491"/>
                  <a:pt x="36" y="1480"/>
                  <a:pt x="38" y="1478"/>
                </a:cubicBezTo>
                <a:cubicBezTo>
                  <a:pt x="39" y="1474"/>
                  <a:pt x="48" y="1470"/>
                  <a:pt x="50" y="1468"/>
                </a:cubicBezTo>
                <a:cubicBezTo>
                  <a:pt x="50" y="1464"/>
                  <a:pt x="48" y="1461"/>
                  <a:pt x="51" y="1459"/>
                </a:cubicBezTo>
                <a:cubicBezTo>
                  <a:pt x="53" y="1457"/>
                  <a:pt x="58" y="1453"/>
                  <a:pt x="62" y="1449"/>
                </a:cubicBezTo>
                <a:cubicBezTo>
                  <a:pt x="65" y="1447"/>
                  <a:pt x="70" y="1430"/>
                  <a:pt x="73" y="1424"/>
                </a:cubicBezTo>
                <a:cubicBezTo>
                  <a:pt x="84" y="1409"/>
                  <a:pt x="76" y="1433"/>
                  <a:pt x="74" y="1439"/>
                </a:cubicBezTo>
                <a:cubicBezTo>
                  <a:pt x="67" y="1445"/>
                  <a:pt x="64" y="1452"/>
                  <a:pt x="64" y="1456"/>
                </a:cubicBezTo>
                <a:cubicBezTo>
                  <a:pt x="62" y="1458"/>
                  <a:pt x="64" y="1460"/>
                  <a:pt x="59" y="1464"/>
                </a:cubicBezTo>
                <a:cubicBezTo>
                  <a:pt x="59" y="1467"/>
                  <a:pt x="59" y="1471"/>
                  <a:pt x="57" y="1475"/>
                </a:cubicBezTo>
                <a:cubicBezTo>
                  <a:pt x="51" y="1486"/>
                  <a:pt x="51" y="1486"/>
                  <a:pt x="51" y="1486"/>
                </a:cubicBezTo>
                <a:cubicBezTo>
                  <a:pt x="73" y="1452"/>
                  <a:pt x="73" y="1452"/>
                  <a:pt x="73" y="1452"/>
                </a:cubicBezTo>
                <a:cubicBezTo>
                  <a:pt x="76" y="1446"/>
                  <a:pt x="83" y="1440"/>
                  <a:pt x="90" y="1434"/>
                </a:cubicBezTo>
                <a:cubicBezTo>
                  <a:pt x="94" y="1425"/>
                  <a:pt x="95" y="1421"/>
                  <a:pt x="102" y="1415"/>
                </a:cubicBezTo>
                <a:cubicBezTo>
                  <a:pt x="104" y="1413"/>
                  <a:pt x="108" y="1417"/>
                  <a:pt x="110" y="1415"/>
                </a:cubicBezTo>
                <a:cubicBezTo>
                  <a:pt x="115" y="1411"/>
                  <a:pt x="130" y="1386"/>
                  <a:pt x="133" y="1375"/>
                </a:cubicBezTo>
                <a:cubicBezTo>
                  <a:pt x="152" y="1341"/>
                  <a:pt x="167" y="1312"/>
                  <a:pt x="187" y="1274"/>
                </a:cubicBezTo>
                <a:cubicBezTo>
                  <a:pt x="190" y="1272"/>
                  <a:pt x="197" y="1252"/>
                  <a:pt x="200" y="1255"/>
                </a:cubicBezTo>
                <a:cubicBezTo>
                  <a:pt x="202" y="1257"/>
                  <a:pt x="187" y="1282"/>
                  <a:pt x="184" y="1289"/>
                </a:cubicBezTo>
                <a:cubicBezTo>
                  <a:pt x="157" y="1337"/>
                  <a:pt x="135" y="1382"/>
                  <a:pt x="107" y="1435"/>
                </a:cubicBezTo>
                <a:cubicBezTo>
                  <a:pt x="104" y="1441"/>
                  <a:pt x="97" y="1452"/>
                  <a:pt x="94" y="1467"/>
                </a:cubicBezTo>
                <a:cubicBezTo>
                  <a:pt x="90" y="1470"/>
                  <a:pt x="71" y="1500"/>
                  <a:pt x="77" y="1494"/>
                </a:cubicBezTo>
                <a:cubicBezTo>
                  <a:pt x="81" y="1491"/>
                  <a:pt x="81" y="1491"/>
                  <a:pt x="81" y="1491"/>
                </a:cubicBezTo>
                <a:cubicBezTo>
                  <a:pt x="82" y="1488"/>
                  <a:pt x="82" y="1488"/>
                  <a:pt x="82" y="1488"/>
                </a:cubicBezTo>
                <a:cubicBezTo>
                  <a:pt x="85" y="1484"/>
                  <a:pt x="87" y="1481"/>
                  <a:pt x="82" y="1490"/>
                </a:cubicBezTo>
                <a:cubicBezTo>
                  <a:pt x="81" y="1491"/>
                  <a:pt x="81" y="1491"/>
                  <a:pt x="81" y="1491"/>
                </a:cubicBezTo>
                <a:cubicBezTo>
                  <a:pt x="78" y="1496"/>
                  <a:pt x="78" y="1496"/>
                  <a:pt x="78" y="1496"/>
                </a:cubicBezTo>
                <a:cubicBezTo>
                  <a:pt x="76" y="1498"/>
                  <a:pt x="75" y="1500"/>
                  <a:pt x="74" y="1500"/>
                </a:cubicBezTo>
                <a:cubicBezTo>
                  <a:pt x="78" y="1505"/>
                  <a:pt x="76" y="1516"/>
                  <a:pt x="80" y="1512"/>
                </a:cubicBezTo>
                <a:cubicBezTo>
                  <a:pt x="80" y="1512"/>
                  <a:pt x="102" y="1472"/>
                  <a:pt x="105" y="1470"/>
                </a:cubicBezTo>
                <a:cubicBezTo>
                  <a:pt x="112" y="1455"/>
                  <a:pt x="122" y="1447"/>
                  <a:pt x="127" y="1438"/>
                </a:cubicBezTo>
                <a:cubicBezTo>
                  <a:pt x="129" y="1436"/>
                  <a:pt x="133" y="1436"/>
                  <a:pt x="136" y="1434"/>
                </a:cubicBezTo>
                <a:cubicBezTo>
                  <a:pt x="145" y="1422"/>
                  <a:pt x="149" y="1394"/>
                  <a:pt x="153" y="1398"/>
                </a:cubicBezTo>
                <a:cubicBezTo>
                  <a:pt x="153" y="1398"/>
                  <a:pt x="153" y="1403"/>
                  <a:pt x="153" y="1407"/>
                </a:cubicBezTo>
                <a:cubicBezTo>
                  <a:pt x="150" y="1411"/>
                  <a:pt x="150" y="1411"/>
                  <a:pt x="150" y="1411"/>
                </a:cubicBezTo>
                <a:cubicBezTo>
                  <a:pt x="150" y="1411"/>
                  <a:pt x="150" y="1411"/>
                  <a:pt x="150" y="1411"/>
                </a:cubicBezTo>
                <a:cubicBezTo>
                  <a:pt x="149" y="1414"/>
                  <a:pt x="148" y="1413"/>
                  <a:pt x="149" y="1411"/>
                </a:cubicBezTo>
                <a:cubicBezTo>
                  <a:pt x="150" y="1411"/>
                  <a:pt x="150" y="1411"/>
                  <a:pt x="150" y="1411"/>
                </a:cubicBezTo>
                <a:cubicBezTo>
                  <a:pt x="150" y="1410"/>
                  <a:pt x="150" y="1410"/>
                  <a:pt x="150" y="1410"/>
                </a:cubicBezTo>
                <a:cubicBezTo>
                  <a:pt x="148" y="1411"/>
                  <a:pt x="148" y="1411"/>
                  <a:pt x="148" y="1411"/>
                </a:cubicBezTo>
                <a:cubicBezTo>
                  <a:pt x="147" y="1412"/>
                  <a:pt x="146" y="1413"/>
                  <a:pt x="146" y="1413"/>
                </a:cubicBezTo>
                <a:cubicBezTo>
                  <a:pt x="146" y="1413"/>
                  <a:pt x="150" y="1418"/>
                  <a:pt x="149" y="1422"/>
                </a:cubicBezTo>
                <a:cubicBezTo>
                  <a:pt x="147" y="1429"/>
                  <a:pt x="135" y="1448"/>
                  <a:pt x="132" y="1458"/>
                </a:cubicBezTo>
                <a:cubicBezTo>
                  <a:pt x="132" y="1463"/>
                  <a:pt x="132" y="1463"/>
                  <a:pt x="132" y="1463"/>
                </a:cubicBezTo>
                <a:cubicBezTo>
                  <a:pt x="131" y="1471"/>
                  <a:pt x="117" y="1488"/>
                  <a:pt x="111" y="1505"/>
                </a:cubicBezTo>
                <a:cubicBezTo>
                  <a:pt x="104" y="1516"/>
                  <a:pt x="92" y="1526"/>
                  <a:pt x="85" y="1541"/>
                </a:cubicBezTo>
                <a:cubicBezTo>
                  <a:pt x="85" y="1545"/>
                  <a:pt x="85" y="1545"/>
                  <a:pt x="85" y="1545"/>
                </a:cubicBezTo>
                <a:cubicBezTo>
                  <a:pt x="93" y="1550"/>
                  <a:pt x="106" y="1518"/>
                  <a:pt x="111" y="1509"/>
                </a:cubicBezTo>
                <a:cubicBezTo>
                  <a:pt x="153" y="1444"/>
                  <a:pt x="185" y="1379"/>
                  <a:pt x="225" y="1307"/>
                </a:cubicBezTo>
                <a:cubicBezTo>
                  <a:pt x="225" y="1302"/>
                  <a:pt x="237" y="1292"/>
                  <a:pt x="229" y="1307"/>
                </a:cubicBezTo>
                <a:cubicBezTo>
                  <a:pt x="217" y="1326"/>
                  <a:pt x="207" y="1347"/>
                  <a:pt x="199" y="1366"/>
                </a:cubicBezTo>
                <a:cubicBezTo>
                  <a:pt x="221" y="1335"/>
                  <a:pt x="231" y="1305"/>
                  <a:pt x="251" y="1271"/>
                </a:cubicBezTo>
                <a:cubicBezTo>
                  <a:pt x="249" y="1269"/>
                  <a:pt x="262" y="1270"/>
                  <a:pt x="251" y="1271"/>
                </a:cubicBezTo>
                <a:cubicBezTo>
                  <a:pt x="235" y="1318"/>
                  <a:pt x="208" y="1358"/>
                  <a:pt x="190" y="1407"/>
                </a:cubicBezTo>
                <a:cubicBezTo>
                  <a:pt x="175" y="1437"/>
                  <a:pt x="153" y="1468"/>
                  <a:pt x="136" y="1500"/>
                </a:cubicBezTo>
                <a:cubicBezTo>
                  <a:pt x="143" y="1494"/>
                  <a:pt x="150" y="1484"/>
                  <a:pt x="147" y="1499"/>
                </a:cubicBezTo>
                <a:cubicBezTo>
                  <a:pt x="142" y="1507"/>
                  <a:pt x="127" y="1532"/>
                  <a:pt x="124" y="1543"/>
                </a:cubicBezTo>
                <a:cubicBezTo>
                  <a:pt x="141" y="1520"/>
                  <a:pt x="144" y="1514"/>
                  <a:pt x="156" y="1495"/>
                </a:cubicBezTo>
                <a:cubicBezTo>
                  <a:pt x="173" y="1468"/>
                  <a:pt x="158" y="1493"/>
                  <a:pt x="160" y="1500"/>
                </a:cubicBezTo>
                <a:cubicBezTo>
                  <a:pt x="162" y="1511"/>
                  <a:pt x="163" y="1493"/>
                  <a:pt x="165" y="1496"/>
                </a:cubicBezTo>
                <a:cubicBezTo>
                  <a:pt x="168" y="1505"/>
                  <a:pt x="154" y="1517"/>
                  <a:pt x="152" y="1523"/>
                </a:cubicBezTo>
                <a:cubicBezTo>
                  <a:pt x="149" y="1529"/>
                  <a:pt x="140" y="1538"/>
                  <a:pt x="137" y="1544"/>
                </a:cubicBezTo>
                <a:cubicBezTo>
                  <a:pt x="137" y="1544"/>
                  <a:pt x="144" y="1551"/>
                  <a:pt x="139" y="1555"/>
                </a:cubicBezTo>
                <a:cubicBezTo>
                  <a:pt x="137" y="1557"/>
                  <a:pt x="126" y="1578"/>
                  <a:pt x="126" y="1583"/>
                </a:cubicBezTo>
                <a:cubicBezTo>
                  <a:pt x="116" y="1608"/>
                  <a:pt x="138" y="1568"/>
                  <a:pt x="141" y="1562"/>
                </a:cubicBezTo>
                <a:cubicBezTo>
                  <a:pt x="153" y="1547"/>
                  <a:pt x="160" y="1537"/>
                  <a:pt x="160" y="1528"/>
                </a:cubicBezTo>
                <a:cubicBezTo>
                  <a:pt x="177" y="1509"/>
                  <a:pt x="187" y="1493"/>
                  <a:pt x="206" y="1472"/>
                </a:cubicBezTo>
                <a:cubicBezTo>
                  <a:pt x="207" y="1455"/>
                  <a:pt x="215" y="1455"/>
                  <a:pt x="206" y="1472"/>
                </a:cubicBezTo>
                <a:cubicBezTo>
                  <a:pt x="196" y="1493"/>
                  <a:pt x="184" y="1508"/>
                  <a:pt x="169" y="1533"/>
                </a:cubicBezTo>
                <a:cubicBezTo>
                  <a:pt x="164" y="1541"/>
                  <a:pt x="155" y="1550"/>
                  <a:pt x="154" y="1558"/>
                </a:cubicBezTo>
                <a:cubicBezTo>
                  <a:pt x="156" y="1561"/>
                  <a:pt x="160" y="1565"/>
                  <a:pt x="158" y="1567"/>
                </a:cubicBezTo>
                <a:cubicBezTo>
                  <a:pt x="153" y="1580"/>
                  <a:pt x="144" y="1584"/>
                  <a:pt x="138" y="1597"/>
                </a:cubicBezTo>
                <a:cubicBezTo>
                  <a:pt x="141" y="1595"/>
                  <a:pt x="147" y="1602"/>
                  <a:pt x="147" y="1602"/>
                </a:cubicBezTo>
                <a:cubicBezTo>
                  <a:pt x="147" y="1606"/>
                  <a:pt x="121" y="1628"/>
                  <a:pt x="125" y="1637"/>
                </a:cubicBezTo>
                <a:cubicBezTo>
                  <a:pt x="137" y="1627"/>
                  <a:pt x="137" y="1619"/>
                  <a:pt x="146" y="1610"/>
                </a:cubicBezTo>
                <a:cubicBezTo>
                  <a:pt x="158" y="1596"/>
                  <a:pt x="166" y="1585"/>
                  <a:pt x="178" y="1562"/>
                </a:cubicBezTo>
                <a:cubicBezTo>
                  <a:pt x="197" y="1537"/>
                  <a:pt x="162" y="1600"/>
                  <a:pt x="162" y="1600"/>
                </a:cubicBezTo>
                <a:cubicBezTo>
                  <a:pt x="179" y="1586"/>
                  <a:pt x="179" y="1586"/>
                  <a:pt x="179" y="1586"/>
                </a:cubicBezTo>
                <a:cubicBezTo>
                  <a:pt x="181" y="1589"/>
                  <a:pt x="168" y="1612"/>
                  <a:pt x="168" y="1612"/>
                </a:cubicBezTo>
                <a:cubicBezTo>
                  <a:pt x="159" y="1624"/>
                  <a:pt x="156" y="1626"/>
                  <a:pt x="151" y="1635"/>
                </a:cubicBezTo>
                <a:cubicBezTo>
                  <a:pt x="154" y="1633"/>
                  <a:pt x="173" y="1608"/>
                  <a:pt x="173" y="1608"/>
                </a:cubicBezTo>
                <a:cubicBezTo>
                  <a:pt x="175" y="1610"/>
                  <a:pt x="160" y="1640"/>
                  <a:pt x="177" y="1612"/>
                </a:cubicBezTo>
                <a:cubicBezTo>
                  <a:pt x="189" y="1598"/>
                  <a:pt x="197" y="1574"/>
                  <a:pt x="211" y="1562"/>
                </a:cubicBezTo>
                <a:cubicBezTo>
                  <a:pt x="213" y="1560"/>
                  <a:pt x="207" y="1586"/>
                  <a:pt x="205" y="1584"/>
                </a:cubicBezTo>
                <a:cubicBezTo>
                  <a:pt x="207" y="1586"/>
                  <a:pt x="227" y="1548"/>
                  <a:pt x="227" y="1544"/>
                </a:cubicBezTo>
                <a:cubicBezTo>
                  <a:pt x="244" y="1525"/>
                  <a:pt x="263" y="1500"/>
                  <a:pt x="273" y="1474"/>
                </a:cubicBezTo>
                <a:cubicBezTo>
                  <a:pt x="293" y="1449"/>
                  <a:pt x="303" y="1424"/>
                  <a:pt x="313" y="1407"/>
                </a:cubicBezTo>
                <a:cubicBezTo>
                  <a:pt x="288" y="1458"/>
                  <a:pt x="255" y="1519"/>
                  <a:pt x="223" y="1576"/>
                </a:cubicBezTo>
                <a:cubicBezTo>
                  <a:pt x="219" y="1587"/>
                  <a:pt x="205" y="1606"/>
                  <a:pt x="211" y="1600"/>
                </a:cubicBezTo>
                <a:cubicBezTo>
                  <a:pt x="214" y="1597"/>
                  <a:pt x="214" y="1597"/>
                  <a:pt x="214" y="1597"/>
                </a:cubicBezTo>
                <a:cubicBezTo>
                  <a:pt x="217" y="1590"/>
                  <a:pt x="217" y="1590"/>
                  <a:pt x="217" y="1590"/>
                </a:cubicBezTo>
                <a:cubicBezTo>
                  <a:pt x="219" y="1586"/>
                  <a:pt x="219" y="1586"/>
                  <a:pt x="215" y="1595"/>
                </a:cubicBezTo>
                <a:cubicBezTo>
                  <a:pt x="214" y="1597"/>
                  <a:pt x="214" y="1597"/>
                  <a:pt x="214" y="1597"/>
                </a:cubicBezTo>
                <a:cubicBezTo>
                  <a:pt x="213" y="1599"/>
                  <a:pt x="213" y="1599"/>
                  <a:pt x="213" y="1599"/>
                </a:cubicBezTo>
                <a:cubicBezTo>
                  <a:pt x="212" y="1602"/>
                  <a:pt x="211" y="1605"/>
                  <a:pt x="210" y="1608"/>
                </a:cubicBezTo>
                <a:cubicBezTo>
                  <a:pt x="213" y="1602"/>
                  <a:pt x="215" y="1600"/>
                  <a:pt x="215" y="1600"/>
                </a:cubicBezTo>
                <a:cubicBezTo>
                  <a:pt x="226" y="1598"/>
                  <a:pt x="226" y="1598"/>
                  <a:pt x="226" y="1598"/>
                </a:cubicBezTo>
                <a:cubicBezTo>
                  <a:pt x="228" y="1601"/>
                  <a:pt x="213" y="1630"/>
                  <a:pt x="208" y="1639"/>
                </a:cubicBezTo>
                <a:cubicBezTo>
                  <a:pt x="207" y="1656"/>
                  <a:pt x="234" y="1608"/>
                  <a:pt x="236" y="1610"/>
                </a:cubicBezTo>
                <a:cubicBezTo>
                  <a:pt x="238" y="1609"/>
                  <a:pt x="238" y="1611"/>
                  <a:pt x="237" y="1614"/>
                </a:cubicBezTo>
                <a:cubicBezTo>
                  <a:pt x="235" y="1618"/>
                  <a:pt x="235" y="1618"/>
                  <a:pt x="235" y="1618"/>
                </a:cubicBezTo>
                <a:cubicBezTo>
                  <a:pt x="254" y="1596"/>
                  <a:pt x="254" y="1596"/>
                  <a:pt x="254" y="1596"/>
                </a:cubicBezTo>
                <a:cubicBezTo>
                  <a:pt x="261" y="1587"/>
                  <a:pt x="268" y="1578"/>
                  <a:pt x="274" y="1569"/>
                </a:cubicBezTo>
                <a:cubicBezTo>
                  <a:pt x="275" y="1567"/>
                  <a:pt x="275" y="1567"/>
                  <a:pt x="275" y="1567"/>
                </a:cubicBezTo>
                <a:cubicBezTo>
                  <a:pt x="281" y="1554"/>
                  <a:pt x="281" y="1554"/>
                  <a:pt x="281" y="1554"/>
                </a:cubicBezTo>
                <a:cubicBezTo>
                  <a:pt x="278" y="1563"/>
                  <a:pt x="278" y="1563"/>
                  <a:pt x="278" y="1563"/>
                </a:cubicBezTo>
                <a:cubicBezTo>
                  <a:pt x="275" y="1567"/>
                  <a:pt x="275" y="1567"/>
                  <a:pt x="275" y="1567"/>
                </a:cubicBezTo>
                <a:cubicBezTo>
                  <a:pt x="273" y="1572"/>
                  <a:pt x="273" y="1572"/>
                  <a:pt x="273" y="1572"/>
                </a:cubicBezTo>
                <a:cubicBezTo>
                  <a:pt x="266" y="1587"/>
                  <a:pt x="263" y="1595"/>
                  <a:pt x="251" y="1617"/>
                </a:cubicBezTo>
                <a:cubicBezTo>
                  <a:pt x="246" y="1626"/>
                  <a:pt x="244" y="1632"/>
                  <a:pt x="239" y="1641"/>
                </a:cubicBezTo>
                <a:cubicBezTo>
                  <a:pt x="236" y="1656"/>
                  <a:pt x="250" y="1630"/>
                  <a:pt x="255" y="1622"/>
                </a:cubicBezTo>
                <a:cubicBezTo>
                  <a:pt x="258" y="1616"/>
                  <a:pt x="265" y="1601"/>
                  <a:pt x="270" y="1605"/>
                </a:cubicBezTo>
                <a:cubicBezTo>
                  <a:pt x="268" y="1603"/>
                  <a:pt x="264" y="1627"/>
                  <a:pt x="259" y="1635"/>
                </a:cubicBezTo>
                <a:cubicBezTo>
                  <a:pt x="259" y="1635"/>
                  <a:pt x="252" y="1642"/>
                  <a:pt x="256" y="1642"/>
                </a:cubicBezTo>
                <a:cubicBezTo>
                  <a:pt x="256" y="1642"/>
                  <a:pt x="264" y="1631"/>
                  <a:pt x="266" y="1629"/>
                </a:cubicBezTo>
                <a:cubicBezTo>
                  <a:pt x="264" y="1627"/>
                  <a:pt x="264" y="1627"/>
                  <a:pt x="268" y="1627"/>
                </a:cubicBezTo>
                <a:cubicBezTo>
                  <a:pt x="268" y="1627"/>
                  <a:pt x="268" y="1627"/>
                  <a:pt x="266" y="1629"/>
                </a:cubicBezTo>
                <a:cubicBezTo>
                  <a:pt x="268" y="1627"/>
                  <a:pt x="272" y="1632"/>
                  <a:pt x="272" y="1632"/>
                </a:cubicBezTo>
                <a:cubicBezTo>
                  <a:pt x="275" y="1630"/>
                  <a:pt x="280" y="1613"/>
                  <a:pt x="287" y="1611"/>
                </a:cubicBezTo>
                <a:cubicBezTo>
                  <a:pt x="287" y="1611"/>
                  <a:pt x="296" y="1603"/>
                  <a:pt x="287" y="1615"/>
                </a:cubicBezTo>
                <a:cubicBezTo>
                  <a:pt x="284" y="1622"/>
                  <a:pt x="286" y="1615"/>
                  <a:pt x="284" y="1622"/>
                </a:cubicBezTo>
                <a:cubicBezTo>
                  <a:pt x="284" y="1617"/>
                  <a:pt x="291" y="1620"/>
                  <a:pt x="288" y="1622"/>
                </a:cubicBezTo>
                <a:cubicBezTo>
                  <a:pt x="291" y="1620"/>
                  <a:pt x="273" y="1652"/>
                  <a:pt x="273" y="1652"/>
                </a:cubicBezTo>
                <a:cubicBezTo>
                  <a:pt x="280" y="1650"/>
                  <a:pt x="290" y="1629"/>
                  <a:pt x="292" y="1627"/>
                </a:cubicBezTo>
                <a:cubicBezTo>
                  <a:pt x="293" y="1618"/>
                  <a:pt x="305" y="1599"/>
                  <a:pt x="309" y="1599"/>
                </a:cubicBezTo>
                <a:cubicBezTo>
                  <a:pt x="316" y="1598"/>
                  <a:pt x="306" y="1615"/>
                  <a:pt x="301" y="1623"/>
                </a:cubicBezTo>
                <a:cubicBezTo>
                  <a:pt x="306" y="1619"/>
                  <a:pt x="289" y="1642"/>
                  <a:pt x="292" y="1640"/>
                </a:cubicBezTo>
                <a:cubicBezTo>
                  <a:pt x="298" y="1638"/>
                  <a:pt x="308" y="1617"/>
                  <a:pt x="316" y="1606"/>
                </a:cubicBezTo>
                <a:cubicBezTo>
                  <a:pt x="321" y="1594"/>
                  <a:pt x="321" y="1594"/>
                  <a:pt x="330" y="1581"/>
                </a:cubicBezTo>
                <a:cubicBezTo>
                  <a:pt x="335" y="1577"/>
                  <a:pt x="344" y="1569"/>
                  <a:pt x="335" y="1581"/>
                </a:cubicBezTo>
                <a:cubicBezTo>
                  <a:pt x="329" y="1599"/>
                  <a:pt x="319" y="1615"/>
                  <a:pt x="308" y="1630"/>
                </a:cubicBezTo>
                <a:cubicBezTo>
                  <a:pt x="297" y="1656"/>
                  <a:pt x="339" y="1586"/>
                  <a:pt x="322" y="1618"/>
                </a:cubicBezTo>
                <a:cubicBezTo>
                  <a:pt x="319" y="1624"/>
                  <a:pt x="310" y="1632"/>
                  <a:pt x="311" y="1643"/>
                </a:cubicBezTo>
                <a:cubicBezTo>
                  <a:pt x="311" y="1652"/>
                  <a:pt x="323" y="1633"/>
                  <a:pt x="328" y="1625"/>
                </a:cubicBezTo>
                <a:cubicBezTo>
                  <a:pt x="330" y="1614"/>
                  <a:pt x="335" y="1606"/>
                  <a:pt x="342" y="1599"/>
                </a:cubicBezTo>
                <a:cubicBezTo>
                  <a:pt x="343" y="1595"/>
                  <a:pt x="347" y="1595"/>
                  <a:pt x="349" y="1593"/>
                </a:cubicBezTo>
                <a:cubicBezTo>
                  <a:pt x="359" y="1581"/>
                  <a:pt x="366" y="1566"/>
                  <a:pt x="371" y="1558"/>
                </a:cubicBezTo>
                <a:cubicBezTo>
                  <a:pt x="374" y="1555"/>
                  <a:pt x="383" y="1552"/>
                  <a:pt x="388" y="1543"/>
                </a:cubicBezTo>
                <a:cubicBezTo>
                  <a:pt x="397" y="1526"/>
                  <a:pt x="408" y="1505"/>
                  <a:pt x="417" y="1493"/>
                </a:cubicBezTo>
                <a:cubicBezTo>
                  <a:pt x="437" y="1450"/>
                  <a:pt x="463" y="1395"/>
                  <a:pt x="490" y="1351"/>
                </a:cubicBezTo>
                <a:cubicBezTo>
                  <a:pt x="502" y="1323"/>
                  <a:pt x="487" y="1357"/>
                  <a:pt x="485" y="1364"/>
                </a:cubicBezTo>
                <a:cubicBezTo>
                  <a:pt x="469" y="1398"/>
                  <a:pt x="455" y="1423"/>
                  <a:pt x="442" y="1455"/>
                </a:cubicBezTo>
                <a:cubicBezTo>
                  <a:pt x="433" y="1478"/>
                  <a:pt x="448" y="1453"/>
                  <a:pt x="453" y="1445"/>
                </a:cubicBezTo>
                <a:cubicBezTo>
                  <a:pt x="478" y="1403"/>
                  <a:pt x="498" y="1360"/>
                  <a:pt x="523" y="1314"/>
                </a:cubicBezTo>
                <a:cubicBezTo>
                  <a:pt x="528" y="1301"/>
                  <a:pt x="524" y="1329"/>
                  <a:pt x="522" y="1327"/>
                </a:cubicBezTo>
                <a:cubicBezTo>
                  <a:pt x="506" y="1369"/>
                  <a:pt x="485" y="1396"/>
                  <a:pt x="467" y="1437"/>
                </a:cubicBezTo>
                <a:cubicBezTo>
                  <a:pt x="489" y="1397"/>
                  <a:pt x="509" y="1354"/>
                  <a:pt x="538" y="1308"/>
                </a:cubicBezTo>
                <a:cubicBezTo>
                  <a:pt x="538" y="1308"/>
                  <a:pt x="542" y="1289"/>
                  <a:pt x="546" y="1293"/>
                </a:cubicBezTo>
                <a:cubicBezTo>
                  <a:pt x="546" y="1293"/>
                  <a:pt x="541" y="1310"/>
                  <a:pt x="543" y="1304"/>
                </a:cubicBezTo>
                <a:cubicBezTo>
                  <a:pt x="533" y="1321"/>
                  <a:pt x="519" y="1346"/>
                  <a:pt x="513" y="1368"/>
                </a:cubicBezTo>
                <a:cubicBezTo>
                  <a:pt x="513" y="1372"/>
                  <a:pt x="512" y="1376"/>
                  <a:pt x="505" y="1382"/>
                </a:cubicBezTo>
                <a:cubicBezTo>
                  <a:pt x="500" y="1404"/>
                  <a:pt x="488" y="1419"/>
                  <a:pt x="482" y="1440"/>
                </a:cubicBezTo>
                <a:cubicBezTo>
                  <a:pt x="491" y="1428"/>
                  <a:pt x="492" y="1419"/>
                  <a:pt x="499" y="1408"/>
                </a:cubicBezTo>
                <a:cubicBezTo>
                  <a:pt x="497" y="1410"/>
                  <a:pt x="512" y="1376"/>
                  <a:pt x="512" y="1376"/>
                </a:cubicBezTo>
                <a:cubicBezTo>
                  <a:pt x="519" y="1379"/>
                  <a:pt x="497" y="1415"/>
                  <a:pt x="496" y="1424"/>
                </a:cubicBezTo>
                <a:cubicBezTo>
                  <a:pt x="472" y="1461"/>
                  <a:pt x="461" y="1487"/>
                  <a:pt x="441" y="1529"/>
                </a:cubicBezTo>
                <a:cubicBezTo>
                  <a:pt x="441" y="1529"/>
                  <a:pt x="422" y="1550"/>
                  <a:pt x="429" y="1548"/>
                </a:cubicBezTo>
                <a:cubicBezTo>
                  <a:pt x="433" y="1549"/>
                  <a:pt x="448" y="1519"/>
                  <a:pt x="453" y="1515"/>
                </a:cubicBezTo>
                <a:cubicBezTo>
                  <a:pt x="466" y="1483"/>
                  <a:pt x="483" y="1451"/>
                  <a:pt x="503" y="1422"/>
                </a:cubicBezTo>
                <a:cubicBezTo>
                  <a:pt x="491" y="1441"/>
                  <a:pt x="501" y="1411"/>
                  <a:pt x="505" y="1415"/>
                </a:cubicBezTo>
                <a:cubicBezTo>
                  <a:pt x="512" y="1418"/>
                  <a:pt x="487" y="1456"/>
                  <a:pt x="487" y="1460"/>
                </a:cubicBezTo>
                <a:cubicBezTo>
                  <a:pt x="465" y="1496"/>
                  <a:pt x="445" y="1534"/>
                  <a:pt x="418" y="1578"/>
                </a:cubicBezTo>
                <a:cubicBezTo>
                  <a:pt x="418" y="1578"/>
                  <a:pt x="410" y="1602"/>
                  <a:pt x="413" y="1600"/>
                </a:cubicBezTo>
                <a:cubicBezTo>
                  <a:pt x="420" y="1594"/>
                  <a:pt x="420" y="1581"/>
                  <a:pt x="427" y="1574"/>
                </a:cubicBezTo>
                <a:cubicBezTo>
                  <a:pt x="425" y="1576"/>
                  <a:pt x="440" y="1551"/>
                  <a:pt x="442" y="1553"/>
                </a:cubicBezTo>
                <a:cubicBezTo>
                  <a:pt x="443" y="1555"/>
                  <a:pt x="434" y="1569"/>
                  <a:pt x="429" y="1579"/>
                </a:cubicBezTo>
                <a:cubicBezTo>
                  <a:pt x="427" y="1586"/>
                  <a:pt x="427" y="1586"/>
                  <a:pt x="427" y="1586"/>
                </a:cubicBezTo>
                <a:cubicBezTo>
                  <a:pt x="447" y="1552"/>
                  <a:pt x="447" y="1552"/>
                  <a:pt x="447" y="1552"/>
                </a:cubicBezTo>
                <a:cubicBezTo>
                  <a:pt x="460" y="1531"/>
                  <a:pt x="473" y="1510"/>
                  <a:pt x="486" y="1486"/>
                </a:cubicBezTo>
                <a:cubicBezTo>
                  <a:pt x="482" y="1492"/>
                  <a:pt x="483" y="1489"/>
                  <a:pt x="484" y="1485"/>
                </a:cubicBezTo>
                <a:cubicBezTo>
                  <a:pt x="485" y="1482"/>
                  <a:pt x="485" y="1482"/>
                  <a:pt x="485" y="1482"/>
                </a:cubicBezTo>
                <a:cubicBezTo>
                  <a:pt x="485" y="1481"/>
                  <a:pt x="485" y="1481"/>
                  <a:pt x="485" y="1481"/>
                </a:cubicBezTo>
                <a:cubicBezTo>
                  <a:pt x="485" y="1478"/>
                  <a:pt x="486" y="1475"/>
                  <a:pt x="488" y="1476"/>
                </a:cubicBezTo>
                <a:cubicBezTo>
                  <a:pt x="488" y="1476"/>
                  <a:pt x="488" y="1477"/>
                  <a:pt x="487" y="1479"/>
                </a:cubicBezTo>
                <a:cubicBezTo>
                  <a:pt x="485" y="1482"/>
                  <a:pt x="485" y="1482"/>
                  <a:pt x="485" y="1482"/>
                </a:cubicBezTo>
                <a:cubicBezTo>
                  <a:pt x="485" y="1485"/>
                  <a:pt x="485" y="1485"/>
                  <a:pt x="485" y="1485"/>
                </a:cubicBezTo>
                <a:cubicBezTo>
                  <a:pt x="486" y="1486"/>
                  <a:pt x="486" y="1486"/>
                  <a:pt x="486" y="1486"/>
                </a:cubicBezTo>
                <a:cubicBezTo>
                  <a:pt x="468" y="1527"/>
                  <a:pt x="436" y="1571"/>
                  <a:pt x="418" y="1611"/>
                </a:cubicBezTo>
                <a:cubicBezTo>
                  <a:pt x="450" y="1571"/>
                  <a:pt x="472" y="1523"/>
                  <a:pt x="497" y="1476"/>
                </a:cubicBezTo>
                <a:cubicBezTo>
                  <a:pt x="497" y="1476"/>
                  <a:pt x="505" y="1457"/>
                  <a:pt x="507" y="1459"/>
                </a:cubicBezTo>
                <a:cubicBezTo>
                  <a:pt x="499" y="1479"/>
                  <a:pt x="499" y="1478"/>
                  <a:pt x="499" y="1478"/>
                </a:cubicBezTo>
                <a:cubicBezTo>
                  <a:pt x="489" y="1500"/>
                  <a:pt x="477" y="1523"/>
                  <a:pt x="467" y="1540"/>
                </a:cubicBezTo>
                <a:cubicBezTo>
                  <a:pt x="486" y="1510"/>
                  <a:pt x="506" y="1472"/>
                  <a:pt x="524" y="1436"/>
                </a:cubicBezTo>
                <a:cubicBezTo>
                  <a:pt x="541" y="1400"/>
                  <a:pt x="563" y="1365"/>
                  <a:pt x="579" y="1330"/>
                </a:cubicBezTo>
                <a:cubicBezTo>
                  <a:pt x="596" y="1299"/>
                  <a:pt x="614" y="1263"/>
                  <a:pt x="629" y="1229"/>
                </a:cubicBezTo>
                <a:cubicBezTo>
                  <a:pt x="631" y="1227"/>
                  <a:pt x="637" y="1205"/>
                  <a:pt x="634" y="1225"/>
                </a:cubicBezTo>
                <a:cubicBezTo>
                  <a:pt x="631" y="1235"/>
                  <a:pt x="618" y="1259"/>
                  <a:pt x="618" y="1272"/>
                </a:cubicBezTo>
                <a:cubicBezTo>
                  <a:pt x="627" y="1259"/>
                  <a:pt x="628" y="1250"/>
                  <a:pt x="633" y="1238"/>
                </a:cubicBezTo>
                <a:cubicBezTo>
                  <a:pt x="638" y="1229"/>
                  <a:pt x="646" y="1206"/>
                  <a:pt x="655" y="1206"/>
                </a:cubicBezTo>
                <a:cubicBezTo>
                  <a:pt x="659" y="1202"/>
                  <a:pt x="661" y="1213"/>
                  <a:pt x="671" y="1220"/>
                </a:cubicBezTo>
                <a:cubicBezTo>
                  <a:pt x="673" y="1223"/>
                  <a:pt x="682" y="1223"/>
                  <a:pt x="684" y="1226"/>
                </a:cubicBezTo>
                <a:cubicBezTo>
                  <a:pt x="690" y="1233"/>
                  <a:pt x="694" y="1237"/>
                  <a:pt x="694" y="1237"/>
                </a:cubicBezTo>
                <a:cubicBezTo>
                  <a:pt x="696" y="1240"/>
                  <a:pt x="707" y="1238"/>
                  <a:pt x="712" y="1239"/>
                </a:cubicBezTo>
                <a:cubicBezTo>
                  <a:pt x="714" y="1241"/>
                  <a:pt x="726" y="1251"/>
                  <a:pt x="728" y="1253"/>
                </a:cubicBezTo>
                <a:cubicBezTo>
                  <a:pt x="731" y="1255"/>
                  <a:pt x="733" y="1257"/>
                  <a:pt x="735" y="1260"/>
                </a:cubicBezTo>
                <a:cubicBezTo>
                  <a:pt x="737" y="1258"/>
                  <a:pt x="750" y="1259"/>
                  <a:pt x="752" y="1261"/>
                </a:cubicBezTo>
                <a:cubicBezTo>
                  <a:pt x="759" y="1264"/>
                  <a:pt x="776" y="1298"/>
                  <a:pt x="789" y="1299"/>
                </a:cubicBezTo>
                <a:cubicBezTo>
                  <a:pt x="791" y="1301"/>
                  <a:pt x="798" y="1295"/>
                  <a:pt x="798" y="1295"/>
                </a:cubicBezTo>
                <a:cubicBezTo>
                  <a:pt x="815" y="1309"/>
                  <a:pt x="815" y="1309"/>
                  <a:pt x="815" y="1309"/>
                </a:cubicBezTo>
                <a:cubicBezTo>
                  <a:pt x="825" y="1321"/>
                  <a:pt x="837" y="1335"/>
                  <a:pt x="844" y="1333"/>
                </a:cubicBezTo>
                <a:cubicBezTo>
                  <a:pt x="849" y="1333"/>
                  <a:pt x="834" y="1321"/>
                  <a:pt x="838" y="1321"/>
                </a:cubicBezTo>
                <a:cubicBezTo>
                  <a:pt x="847" y="1322"/>
                  <a:pt x="844" y="1328"/>
                  <a:pt x="849" y="1333"/>
                </a:cubicBezTo>
                <a:cubicBezTo>
                  <a:pt x="853" y="1333"/>
                  <a:pt x="859" y="1336"/>
                  <a:pt x="866" y="1339"/>
                </a:cubicBezTo>
                <a:cubicBezTo>
                  <a:pt x="866" y="1339"/>
                  <a:pt x="865" y="1343"/>
                  <a:pt x="870" y="1343"/>
                </a:cubicBezTo>
                <a:cubicBezTo>
                  <a:pt x="876" y="1350"/>
                  <a:pt x="874" y="1339"/>
                  <a:pt x="881" y="1346"/>
                </a:cubicBezTo>
                <a:cubicBezTo>
                  <a:pt x="881" y="1346"/>
                  <a:pt x="881" y="1352"/>
                  <a:pt x="882" y="1356"/>
                </a:cubicBezTo>
                <a:cubicBezTo>
                  <a:pt x="882" y="1357"/>
                  <a:pt x="882" y="1357"/>
                  <a:pt x="882" y="1357"/>
                </a:cubicBezTo>
                <a:cubicBezTo>
                  <a:pt x="885" y="1354"/>
                  <a:pt x="885" y="1354"/>
                  <a:pt x="885" y="1354"/>
                </a:cubicBezTo>
                <a:cubicBezTo>
                  <a:pt x="888" y="1352"/>
                  <a:pt x="891" y="1357"/>
                  <a:pt x="897" y="1361"/>
                </a:cubicBezTo>
                <a:cubicBezTo>
                  <a:pt x="904" y="1363"/>
                  <a:pt x="900" y="1359"/>
                  <a:pt x="904" y="1363"/>
                </a:cubicBezTo>
                <a:cubicBezTo>
                  <a:pt x="899" y="1363"/>
                  <a:pt x="899" y="1363"/>
                  <a:pt x="899" y="1363"/>
                </a:cubicBezTo>
                <a:cubicBezTo>
                  <a:pt x="897" y="1365"/>
                  <a:pt x="907" y="1377"/>
                  <a:pt x="909" y="1379"/>
                </a:cubicBezTo>
                <a:cubicBezTo>
                  <a:pt x="922" y="1389"/>
                  <a:pt x="941" y="1368"/>
                  <a:pt x="962" y="1349"/>
                </a:cubicBezTo>
                <a:cubicBezTo>
                  <a:pt x="966" y="1350"/>
                  <a:pt x="991" y="1332"/>
                  <a:pt x="992" y="1323"/>
                </a:cubicBezTo>
                <a:cubicBezTo>
                  <a:pt x="994" y="1325"/>
                  <a:pt x="960" y="1334"/>
                  <a:pt x="978" y="1327"/>
                </a:cubicBezTo>
                <a:cubicBezTo>
                  <a:pt x="996" y="1319"/>
                  <a:pt x="1020" y="1285"/>
                  <a:pt x="1034" y="1273"/>
                </a:cubicBezTo>
                <a:cubicBezTo>
                  <a:pt x="1060" y="1247"/>
                  <a:pt x="1083" y="1226"/>
                  <a:pt x="1114" y="1195"/>
                </a:cubicBezTo>
                <a:cubicBezTo>
                  <a:pt x="1121" y="1189"/>
                  <a:pt x="1144" y="1165"/>
                  <a:pt x="1130" y="1177"/>
                </a:cubicBezTo>
                <a:cubicBezTo>
                  <a:pt x="1098" y="1205"/>
                  <a:pt x="1063" y="1240"/>
                  <a:pt x="1030" y="1273"/>
                </a:cubicBezTo>
                <a:cubicBezTo>
                  <a:pt x="1023" y="1279"/>
                  <a:pt x="1030" y="1273"/>
                  <a:pt x="1023" y="1279"/>
                </a:cubicBezTo>
                <a:cubicBezTo>
                  <a:pt x="1016" y="1285"/>
                  <a:pt x="1007" y="1293"/>
                  <a:pt x="1007" y="1289"/>
                </a:cubicBezTo>
                <a:cubicBezTo>
                  <a:pt x="1010" y="1283"/>
                  <a:pt x="1047" y="1254"/>
                  <a:pt x="1051" y="1250"/>
                </a:cubicBezTo>
                <a:cubicBezTo>
                  <a:pt x="1068" y="1232"/>
                  <a:pt x="1089" y="1213"/>
                  <a:pt x="1108" y="1188"/>
                </a:cubicBezTo>
                <a:cubicBezTo>
                  <a:pt x="1245" y="1035"/>
                  <a:pt x="1407" y="856"/>
                  <a:pt x="1541" y="689"/>
                </a:cubicBezTo>
                <a:cubicBezTo>
                  <a:pt x="1548" y="683"/>
                  <a:pt x="1541" y="689"/>
                  <a:pt x="1551" y="673"/>
                </a:cubicBezTo>
                <a:cubicBezTo>
                  <a:pt x="1558" y="662"/>
                  <a:pt x="1567" y="650"/>
                  <a:pt x="1551" y="668"/>
                </a:cubicBezTo>
                <a:cubicBezTo>
                  <a:pt x="1513" y="718"/>
                  <a:pt x="1477" y="762"/>
                  <a:pt x="1436" y="814"/>
                </a:cubicBezTo>
                <a:cubicBezTo>
                  <a:pt x="1429" y="820"/>
                  <a:pt x="1408" y="843"/>
                  <a:pt x="1420" y="824"/>
                </a:cubicBezTo>
                <a:cubicBezTo>
                  <a:pt x="1440" y="794"/>
                  <a:pt x="1473" y="762"/>
                  <a:pt x="1492" y="737"/>
                </a:cubicBezTo>
                <a:cubicBezTo>
                  <a:pt x="1516" y="703"/>
                  <a:pt x="1537" y="685"/>
                  <a:pt x="1558" y="653"/>
                </a:cubicBezTo>
                <a:cubicBezTo>
                  <a:pt x="1575" y="635"/>
                  <a:pt x="1551" y="659"/>
                  <a:pt x="1540" y="670"/>
                </a:cubicBezTo>
                <a:cubicBezTo>
                  <a:pt x="1525" y="691"/>
                  <a:pt x="1497" y="719"/>
                  <a:pt x="1485" y="743"/>
                </a:cubicBezTo>
                <a:cubicBezTo>
                  <a:pt x="1457" y="771"/>
                  <a:pt x="1432" y="809"/>
                  <a:pt x="1393" y="848"/>
                </a:cubicBezTo>
                <a:cubicBezTo>
                  <a:pt x="1350" y="893"/>
                  <a:pt x="1321" y="940"/>
                  <a:pt x="1277" y="978"/>
                </a:cubicBezTo>
                <a:cubicBezTo>
                  <a:pt x="1258" y="995"/>
                  <a:pt x="1277" y="978"/>
                  <a:pt x="1291" y="962"/>
                </a:cubicBezTo>
                <a:cubicBezTo>
                  <a:pt x="1291" y="957"/>
                  <a:pt x="1294" y="947"/>
                  <a:pt x="1296" y="945"/>
                </a:cubicBezTo>
                <a:cubicBezTo>
                  <a:pt x="1301" y="941"/>
                  <a:pt x="1310" y="933"/>
                  <a:pt x="1322" y="922"/>
                </a:cubicBezTo>
                <a:cubicBezTo>
                  <a:pt x="1334" y="908"/>
                  <a:pt x="1362" y="879"/>
                  <a:pt x="1376" y="862"/>
                </a:cubicBezTo>
                <a:cubicBezTo>
                  <a:pt x="1376" y="858"/>
                  <a:pt x="1379" y="847"/>
                  <a:pt x="1386" y="841"/>
                </a:cubicBezTo>
                <a:cubicBezTo>
                  <a:pt x="1415" y="808"/>
                  <a:pt x="1438" y="783"/>
                  <a:pt x="1462" y="750"/>
                </a:cubicBezTo>
                <a:cubicBezTo>
                  <a:pt x="1460" y="752"/>
                  <a:pt x="1487" y="725"/>
                  <a:pt x="1484" y="720"/>
                </a:cubicBezTo>
                <a:cubicBezTo>
                  <a:pt x="1483" y="724"/>
                  <a:pt x="1467" y="738"/>
                  <a:pt x="1461" y="743"/>
                </a:cubicBezTo>
                <a:cubicBezTo>
                  <a:pt x="1437" y="768"/>
                  <a:pt x="1417" y="802"/>
                  <a:pt x="1394" y="826"/>
                </a:cubicBezTo>
                <a:cubicBezTo>
                  <a:pt x="1354" y="870"/>
                  <a:pt x="1321" y="911"/>
                  <a:pt x="1281" y="950"/>
                </a:cubicBezTo>
                <a:cubicBezTo>
                  <a:pt x="1269" y="960"/>
                  <a:pt x="1284" y="939"/>
                  <a:pt x="1286" y="937"/>
                </a:cubicBezTo>
                <a:cubicBezTo>
                  <a:pt x="1312" y="906"/>
                  <a:pt x="1331" y="886"/>
                  <a:pt x="1357" y="855"/>
                </a:cubicBezTo>
                <a:cubicBezTo>
                  <a:pt x="1371" y="838"/>
                  <a:pt x="1336" y="877"/>
                  <a:pt x="1331" y="881"/>
                </a:cubicBezTo>
                <a:cubicBezTo>
                  <a:pt x="1308" y="906"/>
                  <a:pt x="1291" y="933"/>
                  <a:pt x="1258" y="966"/>
                </a:cubicBezTo>
                <a:cubicBezTo>
                  <a:pt x="1258" y="966"/>
                  <a:pt x="1255" y="973"/>
                  <a:pt x="1253" y="970"/>
                </a:cubicBezTo>
                <a:cubicBezTo>
                  <a:pt x="1249" y="970"/>
                  <a:pt x="1282" y="928"/>
                  <a:pt x="1284" y="926"/>
                </a:cubicBezTo>
                <a:cubicBezTo>
                  <a:pt x="1365" y="831"/>
                  <a:pt x="1443" y="751"/>
                  <a:pt x="1515" y="650"/>
                </a:cubicBezTo>
                <a:cubicBezTo>
                  <a:pt x="1527" y="636"/>
                  <a:pt x="1515" y="646"/>
                  <a:pt x="1508" y="652"/>
                </a:cubicBezTo>
                <a:cubicBezTo>
                  <a:pt x="1492" y="666"/>
                  <a:pt x="1482" y="688"/>
                  <a:pt x="1465" y="711"/>
                </a:cubicBezTo>
                <a:cubicBezTo>
                  <a:pt x="1424" y="763"/>
                  <a:pt x="1375" y="819"/>
                  <a:pt x="1323" y="872"/>
                </a:cubicBezTo>
                <a:cubicBezTo>
                  <a:pt x="1311" y="891"/>
                  <a:pt x="1326" y="866"/>
                  <a:pt x="1330" y="862"/>
                </a:cubicBezTo>
                <a:cubicBezTo>
                  <a:pt x="1361" y="826"/>
                  <a:pt x="1397" y="778"/>
                  <a:pt x="1432" y="739"/>
                </a:cubicBezTo>
                <a:cubicBezTo>
                  <a:pt x="1440" y="729"/>
                  <a:pt x="1446" y="723"/>
                  <a:pt x="1451" y="718"/>
                </a:cubicBezTo>
                <a:cubicBezTo>
                  <a:pt x="1454" y="712"/>
                  <a:pt x="1452" y="705"/>
                  <a:pt x="1452" y="705"/>
                </a:cubicBezTo>
                <a:cubicBezTo>
                  <a:pt x="1464" y="686"/>
                  <a:pt x="1502" y="650"/>
                  <a:pt x="1519" y="622"/>
                </a:cubicBezTo>
                <a:cubicBezTo>
                  <a:pt x="1531" y="608"/>
                  <a:pt x="1514" y="622"/>
                  <a:pt x="1507" y="632"/>
                </a:cubicBezTo>
                <a:cubicBezTo>
                  <a:pt x="1448" y="705"/>
                  <a:pt x="1393" y="778"/>
                  <a:pt x="1322" y="857"/>
                </a:cubicBezTo>
                <a:cubicBezTo>
                  <a:pt x="1317" y="865"/>
                  <a:pt x="1298" y="881"/>
                  <a:pt x="1315" y="863"/>
                </a:cubicBezTo>
                <a:cubicBezTo>
                  <a:pt x="1384" y="782"/>
                  <a:pt x="1446" y="703"/>
                  <a:pt x="1510" y="626"/>
                </a:cubicBezTo>
                <a:cubicBezTo>
                  <a:pt x="1517" y="616"/>
                  <a:pt x="1528" y="605"/>
                  <a:pt x="1538" y="593"/>
                </a:cubicBezTo>
                <a:cubicBezTo>
                  <a:pt x="1538" y="593"/>
                  <a:pt x="1532" y="586"/>
                  <a:pt x="1534" y="584"/>
                </a:cubicBezTo>
                <a:cubicBezTo>
                  <a:pt x="1534" y="579"/>
                  <a:pt x="1553" y="559"/>
                  <a:pt x="1561" y="548"/>
                </a:cubicBezTo>
                <a:cubicBezTo>
                  <a:pt x="1584" y="524"/>
                  <a:pt x="1596" y="505"/>
                  <a:pt x="1618" y="478"/>
                </a:cubicBezTo>
                <a:cubicBezTo>
                  <a:pt x="1621" y="471"/>
                  <a:pt x="1633" y="458"/>
                  <a:pt x="1636" y="449"/>
                </a:cubicBezTo>
                <a:cubicBezTo>
                  <a:pt x="1635" y="443"/>
                  <a:pt x="1635" y="443"/>
                  <a:pt x="1635" y="443"/>
                </a:cubicBezTo>
                <a:cubicBezTo>
                  <a:pt x="1634" y="445"/>
                  <a:pt x="1634" y="445"/>
                  <a:pt x="1634" y="445"/>
                </a:cubicBezTo>
                <a:cubicBezTo>
                  <a:pt x="1633" y="446"/>
                  <a:pt x="1632" y="447"/>
                  <a:pt x="1631" y="448"/>
                </a:cubicBezTo>
                <a:cubicBezTo>
                  <a:pt x="1626" y="445"/>
                  <a:pt x="1626" y="445"/>
                  <a:pt x="1626" y="445"/>
                </a:cubicBezTo>
                <a:cubicBezTo>
                  <a:pt x="1613" y="457"/>
                  <a:pt x="1613" y="457"/>
                  <a:pt x="1613" y="457"/>
                </a:cubicBezTo>
                <a:cubicBezTo>
                  <a:pt x="1608" y="463"/>
                  <a:pt x="1603" y="470"/>
                  <a:pt x="1596" y="476"/>
                </a:cubicBezTo>
                <a:cubicBezTo>
                  <a:pt x="1594" y="478"/>
                  <a:pt x="1596" y="476"/>
                  <a:pt x="1591" y="476"/>
                </a:cubicBezTo>
                <a:cubicBezTo>
                  <a:pt x="1582" y="484"/>
                  <a:pt x="1563" y="518"/>
                  <a:pt x="1553" y="526"/>
                </a:cubicBezTo>
                <a:cubicBezTo>
                  <a:pt x="1541" y="540"/>
                  <a:pt x="1556" y="520"/>
                  <a:pt x="1560" y="515"/>
                </a:cubicBezTo>
                <a:cubicBezTo>
                  <a:pt x="1578" y="488"/>
                  <a:pt x="1618" y="432"/>
                  <a:pt x="1639" y="413"/>
                </a:cubicBezTo>
                <a:cubicBezTo>
                  <a:pt x="1654" y="397"/>
                  <a:pt x="1665" y="387"/>
                  <a:pt x="1675" y="365"/>
                </a:cubicBezTo>
                <a:cubicBezTo>
                  <a:pt x="1649" y="392"/>
                  <a:pt x="1635" y="413"/>
                  <a:pt x="1609" y="440"/>
                </a:cubicBezTo>
                <a:cubicBezTo>
                  <a:pt x="1613" y="445"/>
                  <a:pt x="1600" y="444"/>
                  <a:pt x="1609" y="440"/>
                </a:cubicBezTo>
                <a:cubicBezTo>
                  <a:pt x="1612" y="433"/>
                  <a:pt x="1616" y="429"/>
                  <a:pt x="1621" y="421"/>
                </a:cubicBezTo>
                <a:cubicBezTo>
                  <a:pt x="1624" y="419"/>
                  <a:pt x="1633" y="406"/>
                  <a:pt x="1633" y="406"/>
                </a:cubicBezTo>
                <a:cubicBezTo>
                  <a:pt x="1629" y="406"/>
                  <a:pt x="1619" y="423"/>
                  <a:pt x="1614" y="427"/>
                </a:cubicBezTo>
                <a:cubicBezTo>
                  <a:pt x="1605" y="440"/>
                  <a:pt x="1588" y="467"/>
                  <a:pt x="1574" y="479"/>
                </a:cubicBezTo>
                <a:cubicBezTo>
                  <a:pt x="1560" y="491"/>
                  <a:pt x="1577" y="464"/>
                  <a:pt x="1577" y="464"/>
                </a:cubicBezTo>
                <a:cubicBezTo>
                  <a:pt x="1584" y="454"/>
                  <a:pt x="1598" y="441"/>
                  <a:pt x="1610" y="427"/>
                </a:cubicBezTo>
                <a:cubicBezTo>
                  <a:pt x="1615" y="418"/>
                  <a:pt x="1615" y="418"/>
                  <a:pt x="1606" y="426"/>
                </a:cubicBezTo>
                <a:cubicBezTo>
                  <a:pt x="1589" y="441"/>
                  <a:pt x="1606" y="418"/>
                  <a:pt x="1613" y="412"/>
                </a:cubicBezTo>
                <a:cubicBezTo>
                  <a:pt x="1642" y="374"/>
                  <a:pt x="1665" y="349"/>
                  <a:pt x="1696" y="310"/>
                </a:cubicBezTo>
                <a:cubicBezTo>
                  <a:pt x="1704" y="299"/>
                  <a:pt x="1720" y="281"/>
                  <a:pt x="1694" y="308"/>
                </a:cubicBezTo>
                <a:cubicBezTo>
                  <a:pt x="1671" y="332"/>
                  <a:pt x="1702" y="293"/>
                  <a:pt x="1711" y="285"/>
                </a:cubicBezTo>
                <a:cubicBezTo>
                  <a:pt x="1721" y="263"/>
                  <a:pt x="1759" y="222"/>
                  <a:pt x="1778" y="201"/>
                </a:cubicBezTo>
                <a:cubicBezTo>
                  <a:pt x="1785" y="195"/>
                  <a:pt x="1792" y="189"/>
                  <a:pt x="1796" y="185"/>
                </a:cubicBezTo>
                <a:cubicBezTo>
                  <a:pt x="1801" y="181"/>
                  <a:pt x="1803" y="183"/>
                  <a:pt x="1805" y="181"/>
                </a:cubicBezTo>
                <a:cubicBezTo>
                  <a:pt x="1805" y="181"/>
                  <a:pt x="1808" y="179"/>
                  <a:pt x="1810" y="177"/>
                </a:cubicBezTo>
                <a:cubicBezTo>
                  <a:pt x="1810" y="177"/>
                  <a:pt x="1821" y="171"/>
                  <a:pt x="1824" y="169"/>
                </a:cubicBezTo>
                <a:cubicBezTo>
                  <a:pt x="1824" y="169"/>
                  <a:pt x="1820" y="185"/>
                  <a:pt x="1825" y="180"/>
                </a:cubicBezTo>
                <a:cubicBezTo>
                  <a:pt x="1827" y="178"/>
                  <a:pt x="1831" y="159"/>
                  <a:pt x="1839" y="168"/>
                </a:cubicBezTo>
                <a:cubicBezTo>
                  <a:pt x="1837" y="173"/>
                  <a:pt x="1827" y="182"/>
                  <a:pt x="1821" y="188"/>
                </a:cubicBezTo>
                <a:cubicBezTo>
                  <a:pt x="1817" y="192"/>
                  <a:pt x="1817" y="192"/>
                  <a:pt x="1817" y="192"/>
                </a:cubicBezTo>
                <a:cubicBezTo>
                  <a:pt x="1816" y="194"/>
                  <a:pt x="1816" y="194"/>
                  <a:pt x="1816" y="194"/>
                </a:cubicBezTo>
                <a:cubicBezTo>
                  <a:pt x="1815" y="196"/>
                  <a:pt x="1815" y="200"/>
                  <a:pt x="1820" y="198"/>
                </a:cubicBezTo>
                <a:cubicBezTo>
                  <a:pt x="1822" y="196"/>
                  <a:pt x="1846" y="167"/>
                  <a:pt x="1833" y="190"/>
                </a:cubicBezTo>
                <a:cubicBezTo>
                  <a:pt x="1830" y="205"/>
                  <a:pt x="1835" y="192"/>
                  <a:pt x="1840" y="184"/>
                </a:cubicBezTo>
                <a:cubicBezTo>
                  <a:pt x="1850" y="171"/>
                  <a:pt x="1840" y="184"/>
                  <a:pt x="1852" y="169"/>
                </a:cubicBezTo>
                <a:cubicBezTo>
                  <a:pt x="1848" y="165"/>
                  <a:pt x="1857" y="165"/>
                  <a:pt x="1852" y="169"/>
                </a:cubicBezTo>
                <a:cubicBezTo>
                  <a:pt x="1852" y="169"/>
                  <a:pt x="1844" y="197"/>
                  <a:pt x="1848" y="197"/>
                </a:cubicBezTo>
                <a:cubicBezTo>
                  <a:pt x="1853" y="198"/>
                  <a:pt x="1863" y="176"/>
                  <a:pt x="1870" y="170"/>
                </a:cubicBezTo>
                <a:cubicBezTo>
                  <a:pt x="1865" y="174"/>
                  <a:pt x="1869" y="179"/>
                  <a:pt x="1871" y="181"/>
                </a:cubicBezTo>
                <a:cubicBezTo>
                  <a:pt x="1874" y="175"/>
                  <a:pt x="1878" y="175"/>
                  <a:pt x="1878" y="175"/>
                </a:cubicBezTo>
                <a:cubicBezTo>
                  <a:pt x="1883" y="176"/>
                  <a:pt x="1878" y="180"/>
                  <a:pt x="1884" y="182"/>
                </a:cubicBezTo>
                <a:cubicBezTo>
                  <a:pt x="1882" y="184"/>
                  <a:pt x="1895" y="181"/>
                  <a:pt x="1895" y="181"/>
                </a:cubicBezTo>
                <a:cubicBezTo>
                  <a:pt x="1900" y="177"/>
                  <a:pt x="1903" y="157"/>
                  <a:pt x="1908" y="153"/>
                </a:cubicBezTo>
                <a:cubicBezTo>
                  <a:pt x="1908" y="153"/>
                  <a:pt x="1913" y="149"/>
                  <a:pt x="1913" y="145"/>
                </a:cubicBezTo>
                <a:close/>
                <a:moveTo>
                  <a:pt x="1817" y="192"/>
                </a:moveTo>
                <a:cubicBezTo>
                  <a:pt x="1817" y="191"/>
                  <a:pt x="1817" y="191"/>
                  <a:pt x="1817" y="191"/>
                </a:cubicBezTo>
                <a:cubicBezTo>
                  <a:pt x="1817" y="190"/>
                  <a:pt x="1817" y="191"/>
                  <a:pt x="1816" y="193"/>
                </a:cubicBezTo>
                <a:cubicBezTo>
                  <a:pt x="1817" y="192"/>
                  <a:pt x="1817" y="192"/>
                  <a:pt x="1817" y="192"/>
                </a:cubicBezTo>
                <a:cubicBezTo>
                  <a:pt x="1817" y="192"/>
                  <a:pt x="1817" y="192"/>
                  <a:pt x="1817" y="192"/>
                </a:cubicBezTo>
                <a:close/>
                <a:moveTo>
                  <a:pt x="1626" y="445"/>
                </a:moveTo>
                <a:cubicBezTo>
                  <a:pt x="1629" y="443"/>
                  <a:pt x="1629" y="443"/>
                  <a:pt x="1629" y="443"/>
                </a:cubicBezTo>
                <a:cubicBezTo>
                  <a:pt x="1629" y="443"/>
                  <a:pt x="1629" y="443"/>
                  <a:pt x="1626" y="445"/>
                </a:cubicBezTo>
                <a:cubicBezTo>
                  <a:pt x="1626" y="445"/>
                  <a:pt x="1626" y="445"/>
                  <a:pt x="1626" y="445"/>
                </a:cubicBezTo>
                <a:cubicBezTo>
                  <a:pt x="1626" y="445"/>
                  <a:pt x="1626" y="445"/>
                  <a:pt x="1626" y="445"/>
                </a:cubicBezTo>
                <a:close/>
                <a:moveTo>
                  <a:pt x="1635" y="443"/>
                </a:moveTo>
                <a:cubicBezTo>
                  <a:pt x="1636" y="442"/>
                  <a:pt x="1636" y="442"/>
                  <a:pt x="1636" y="442"/>
                </a:cubicBezTo>
                <a:cubicBezTo>
                  <a:pt x="1636" y="442"/>
                  <a:pt x="1636" y="441"/>
                  <a:pt x="1635" y="442"/>
                </a:cubicBezTo>
                <a:cubicBezTo>
                  <a:pt x="1635" y="443"/>
                  <a:pt x="1635" y="443"/>
                  <a:pt x="1635" y="443"/>
                </a:cubicBezTo>
                <a:cubicBezTo>
                  <a:pt x="1635" y="443"/>
                  <a:pt x="1635" y="443"/>
                  <a:pt x="1635" y="443"/>
                </a:cubicBezTo>
                <a:close/>
                <a:moveTo>
                  <a:pt x="1484" y="720"/>
                </a:moveTo>
                <a:cubicBezTo>
                  <a:pt x="1485" y="719"/>
                  <a:pt x="1485" y="719"/>
                  <a:pt x="1484" y="719"/>
                </a:cubicBezTo>
                <a:cubicBezTo>
                  <a:pt x="1484" y="719"/>
                  <a:pt x="1484" y="719"/>
                  <a:pt x="1484" y="720"/>
                </a:cubicBezTo>
                <a:close/>
                <a:moveTo>
                  <a:pt x="427" y="1586"/>
                </a:moveTo>
                <a:cubicBezTo>
                  <a:pt x="422" y="1595"/>
                  <a:pt x="422" y="1595"/>
                  <a:pt x="422" y="1595"/>
                </a:cubicBezTo>
                <a:cubicBezTo>
                  <a:pt x="427" y="1588"/>
                  <a:pt x="427" y="1588"/>
                  <a:pt x="427" y="1588"/>
                </a:cubicBezTo>
                <a:cubicBezTo>
                  <a:pt x="427" y="1586"/>
                  <a:pt x="427" y="1586"/>
                  <a:pt x="427" y="1586"/>
                </a:cubicBezTo>
                <a:cubicBezTo>
                  <a:pt x="427" y="1586"/>
                  <a:pt x="427" y="1586"/>
                  <a:pt x="427" y="1586"/>
                </a:cubicBezTo>
                <a:close/>
                <a:moveTo>
                  <a:pt x="422" y="1595"/>
                </a:moveTo>
                <a:cubicBezTo>
                  <a:pt x="416" y="1603"/>
                  <a:pt x="416" y="1603"/>
                  <a:pt x="416" y="1603"/>
                </a:cubicBezTo>
                <a:cubicBezTo>
                  <a:pt x="413" y="1607"/>
                  <a:pt x="411" y="1612"/>
                  <a:pt x="409" y="1615"/>
                </a:cubicBezTo>
                <a:cubicBezTo>
                  <a:pt x="422" y="1595"/>
                  <a:pt x="422" y="1595"/>
                  <a:pt x="422" y="1595"/>
                </a:cubicBezTo>
                <a:cubicBezTo>
                  <a:pt x="422" y="1595"/>
                  <a:pt x="422" y="1595"/>
                  <a:pt x="422" y="1595"/>
                </a:cubicBezTo>
                <a:close/>
                <a:moveTo>
                  <a:pt x="235" y="1618"/>
                </a:moveTo>
                <a:cubicBezTo>
                  <a:pt x="234" y="1621"/>
                  <a:pt x="234" y="1621"/>
                  <a:pt x="234" y="1621"/>
                </a:cubicBezTo>
                <a:cubicBezTo>
                  <a:pt x="229" y="1631"/>
                  <a:pt x="231" y="1628"/>
                  <a:pt x="234" y="1623"/>
                </a:cubicBezTo>
                <a:cubicBezTo>
                  <a:pt x="235" y="1618"/>
                  <a:pt x="235" y="1618"/>
                  <a:pt x="235" y="1618"/>
                </a:cubicBezTo>
                <a:cubicBezTo>
                  <a:pt x="235" y="1618"/>
                  <a:pt x="235" y="1618"/>
                  <a:pt x="235" y="1618"/>
                </a:cubicBezTo>
                <a:close/>
                <a:moveTo>
                  <a:pt x="150" y="1410"/>
                </a:moveTo>
                <a:cubicBezTo>
                  <a:pt x="153" y="1407"/>
                  <a:pt x="153" y="1407"/>
                  <a:pt x="153" y="1407"/>
                </a:cubicBezTo>
                <a:cubicBezTo>
                  <a:pt x="151" y="1405"/>
                  <a:pt x="151" y="1405"/>
                  <a:pt x="151" y="1405"/>
                </a:cubicBezTo>
                <a:cubicBezTo>
                  <a:pt x="150" y="1410"/>
                  <a:pt x="150" y="1410"/>
                  <a:pt x="150" y="1410"/>
                </a:cubicBezTo>
                <a:cubicBezTo>
                  <a:pt x="150" y="1410"/>
                  <a:pt x="150" y="1410"/>
                  <a:pt x="150" y="1410"/>
                </a:cubicBezTo>
                <a:close/>
                <a:moveTo>
                  <a:pt x="51" y="1486"/>
                </a:moveTo>
                <a:cubicBezTo>
                  <a:pt x="49" y="1489"/>
                  <a:pt x="49" y="1489"/>
                  <a:pt x="49" y="1489"/>
                </a:cubicBezTo>
                <a:cubicBezTo>
                  <a:pt x="50" y="1487"/>
                  <a:pt x="50" y="1487"/>
                  <a:pt x="50" y="1487"/>
                </a:cubicBezTo>
                <a:cubicBezTo>
                  <a:pt x="51" y="1486"/>
                  <a:pt x="51" y="1486"/>
                  <a:pt x="51" y="1486"/>
                </a:cubicBezTo>
                <a:cubicBezTo>
                  <a:pt x="51" y="1486"/>
                  <a:pt x="51" y="1486"/>
                  <a:pt x="51" y="1486"/>
                </a:cubicBezTo>
                <a:close/>
                <a:moveTo>
                  <a:pt x="49" y="1489"/>
                </a:moveTo>
                <a:cubicBezTo>
                  <a:pt x="33" y="1511"/>
                  <a:pt x="33" y="1511"/>
                  <a:pt x="33" y="1511"/>
                </a:cubicBezTo>
                <a:cubicBezTo>
                  <a:pt x="34" y="1512"/>
                  <a:pt x="26" y="1530"/>
                  <a:pt x="26" y="1530"/>
                </a:cubicBezTo>
                <a:cubicBezTo>
                  <a:pt x="31" y="1530"/>
                  <a:pt x="36" y="1509"/>
                  <a:pt x="36" y="1509"/>
                </a:cubicBezTo>
                <a:cubicBezTo>
                  <a:pt x="49" y="1489"/>
                  <a:pt x="49" y="1489"/>
                  <a:pt x="49" y="1489"/>
                </a:cubicBezTo>
                <a:cubicBezTo>
                  <a:pt x="49" y="1489"/>
                  <a:pt x="49" y="1489"/>
                  <a:pt x="49" y="1489"/>
                </a:cubicBezTo>
                <a:close/>
                <a:moveTo>
                  <a:pt x="33" y="1511"/>
                </a:moveTo>
                <a:cubicBezTo>
                  <a:pt x="33" y="1511"/>
                  <a:pt x="33" y="1512"/>
                  <a:pt x="32" y="1513"/>
                </a:cubicBezTo>
                <a:cubicBezTo>
                  <a:pt x="33" y="1511"/>
                  <a:pt x="33" y="1511"/>
                  <a:pt x="33" y="1511"/>
                </a:cubicBezTo>
                <a:cubicBezTo>
                  <a:pt x="33" y="1511"/>
                  <a:pt x="33" y="1511"/>
                  <a:pt x="33" y="1511"/>
                </a:cubicBezTo>
                <a:close/>
                <a:moveTo>
                  <a:pt x="150" y="1159"/>
                </a:moveTo>
                <a:cubicBezTo>
                  <a:pt x="156" y="1149"/>
                  <a:pt x="156" y="1149"/>
                  <a:pt x="156" y="1149"/>
                </a:cubicBezTo>
                <a:cubicBezTo>
                  <a:pt x="152" y="1152"/>
                  <a:pt x="151" y="1155"/>
                  <a:pt x="150" y="1158"/>
                </a:cubicBezTo>
                <a:cubicBezTo>
                  <a:pt x="150" y="1159"/>
                  <a:pt x="150" y="1159"/>
                  <a:pt x="150" y="1159"/>
                </a:cubicBezTo>
                <a:cubicBezTo>
                  <a:pt x="150" y="1159"/>
                  <a:pt x="150" y="1159"/>
                  <a:pt x="150" y="1159"/>
                </a:cubicBezTo>
                <a:close/>
                <a:moveTo>
                  <a:pt x="14" y="1339"/>
                </a:moveTo>
                <a:cubicBezTo>
                  <a:pt x="22" y="1322"/>
                  <a:pt x="22" y="1322"/>
                  <a:pt x="22" y="1322"/>
                </a:cubicBezTo>
                <a:cubicBezTo>
                  <a:pt x="24" y="1316"/>
                  <a:pt x="24" y="1316"/>
                  <a:pt x="24" y="1316"/>
                </a:cubicBezTo>
                <a:cubicBezTo>
                  <a:pt x="24" y="1314"/>
                  <a:pt x="25" y="1313"/>
                  <a:pt x="25" y="1313"/>
                </a:cubicBezTo>
                <a:cubicBezTo>
                  <a:pt x="21" y="1323"/>
                  <a:pt x="18" y="1331"/>
                  <a:pt x="15" y="1336"/>
                </a:cubicBezTo>
                <a:cubicBezTo>
                  <a:pt x="14" y="1339"/>
                  <a:pt x="14" y="1339"/>
                  <a:pt x="14" y="1339"/>
                </a:cubicBezTo>
                <a:cubicBezTo>
                  <a:pt x="14" y="1339"/>
                  <a:pt x="14" y="1339"/>
                  <a:pt x="14" y="1339"/>
                </a:cubicBezTo>
                <a:close/>
                <a:moveTo>
                  <a:pt x="23" y="1313"/>
                </a:moveTo>
                <a:cubicBezTo>
                  <a:pt x="21" y="1313"/>
                  <a:pt x="21" y="1313"/>
                  <a:pt x="21" y="1313"/>
                </a:cubicBezTo>
                <a:cubicBezTo>
                  <a:pt x="21" y="1313"/>
                  <a:pt x="21" y="1314"/>
                  <a:pt x="22" y="1315"/>
                </a:cubicBezTo>
                <a:cubicBezTo>
                  <a:pt x="23" y="1313"/>
                  <a:pt x="23" y="1313"/>
                  <a:pt x="23" y="1313"/>
                </a:cubicBezTo>
                <a:cubicBezTo>
                  <a:pt x="23" y="1313"/>
                  <a:pt x="23" y="1313"/>
                  <a:pt x="23" y="1313"/>
                </a:cubicBezTo>
                <a:close/>
                <a:moveTo>
                  <a:pt x="1755" y="83"/>
                </a:moveTo>
                <a:cubicBezTo>
                  <a:pt x="1755" y="83"/>
                  <a:pt x="1755" y="83"/>
                  <a:pt x="1755" y="83"/>
                </a:cubicBezTo>
                <a:cubicBezTo>
                  <a:pt x="1756" y="83"/>
                  <a:pt x="1756" y="83"/>
                  <a:pt x="1755" y="82"/>
                </a:cubicBezTo>
                <a:cubicBezTo>
                  <a:pt x="1755" y="83"/>
                  <a:pt x="1755" y="83"/>
                  <a:pt x="1755" y="83"/>
                </a:cubicBezTo>
                <a:cubicBezTo>
                  <a:pt x="1755" y="83"/>
                  <a:pt x="1755" y="83"/>
                  <a:pt x="1755" y="83"/>
                </a:cubicBezTo>
                <a:close/>
                <a:moveTo>
                  <a:pt x="1849" y="107"/>
                </a:moveTo>
                <a:cubicBezTo>
                  <a:pt x="1852" y="108"/>
                  <a:pt x="1852" y="108"/>
                  <a:pt x="1852" y="108"/>
                </a:cubicBezTo>
                <a:cubicBezTo>
                  <a:pt x="1851" y="107"/>
                  <a:pt x="1850" y="106"/>
                  <a:pt x="1849" y="107"/>
                </a:cubicBezTo>
                <a:cubicBezTo>
                  <a:pt x="1849" y="107"/>
                  <a:pt x="1849" y="107"/>
                  <a:pt x="1849" y="107"/>
                </a:cubicBezTo>
                <a:cubicBezTo>
                  <a:pt x="1849" y="107"/>
                  <a:pt x="1849" y="107"/>
                  <a:pt x="1849" y="107"/>
                </a:cubicBezTo>
                <a:close/>
                <a:moveTo>
                  <a:pt x="295" y="1531"/>
                </a:moveTo>
                <a:cubicBezTo>
                  <a:pt x="295" y="1535"/>
                  <a:pt x="283" y="1552"/>
                  <a:pt x="282" y="1554"/>
                </a:cubicBezTo>
                <a:cubicBezTo>
                  <a:pt x="282" y="1553"/>
                  <a:pt x="282" y="1553"/>
                  <a:pt x="282" y="1553"/>
                </a:cubicBezTo>
                <a:cubicBezTo>
                  <a:pt x="285" y="1546"/>
                  <a:pt x="288" y="1538"/>
                  <a:pt x="292" y="1533"/>
                </a:cubicBezTo>
                <a:cubicBezTo>
                  <a:pt x="295" y="1530"/>
                  <a:pt x="296" y="1530"/>
                  <a:pt x="295" y="1531"/>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Century Gothic" panose="020B0502020202020204" pitchFamily="34" charset="0"/>
              <a:ea typeface="微软雅黑" panose="020B0503020204020204" pitchFamily="34" charset="-122"/>
            </a:endParaRPr>
          </a:p>
        </p:txBody>
      </p:sp>
      <p:sp>
        <p:nvSpPr>
          <p:cNvPr id="7" name="文本框 6"/>
          <p:cNvSpPr txBox="1"/>
          <p:nvPr/>
        </p:nvSpPr>
        <p:spPr>
          <a:xfrm>
            <a:off x="1028875" y="2575222"/>
            <a:ext cx="432127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4C677A"/>
                </a:solidFill>
                <a:effectLst>
                  <a:outerShdw blurRad="38100" dist="38100" dir="2700000" algn="tl">
                    <a:srgbClr val="000000">
                      <a:alpha val="20000"/>
                    </a:srgbClr>
                  </a:outerShdw>
                </a:effectLst>
                <a:uLnTx/>
                <a:uFillTx/>
                <a:latin typeface="Century Gothic" panose="020B0502020202020204" pitchFamily="34" charset="0"/>
                <a:ea typeface="微软雅黑" panose="020B0503020204020204" pitchFamily="34" charset="-122"/>
              </a:rPr>
              <a:t>Project Name:</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000" b="1" dirty="0" err="1">
                <a:solidFill>
                  <a:srgbClr val="4C677A"/>
                </a:solidFill>
                <a:effectLst>
                  <a:outerShdw blurRad="38100" dist="38100" dir="2700000" algn="tl">
                    <a:srgbClr val="000000">
                      <a:alpha val="20000"/>
                    </a:srgbClr>
                  </a:outerShdw>
                </a:effectLst>
                <a:latin typeface="Century Gothic" panose="020B0502020202020204" pitchFamily="34" charset="0"/>
                <a:ea typeface="微软雅黑" panose="020B0503020204020204" pitchFamily="34" charset="-122"/>
              </a:rPr>
              <a:t>MedAI</a:t>
            </a:r>
            <a:endParaRPr kumimoji="0" lang="zh-CN" altLang="en-US" sz="4000" b="1" i="0" u="none" strike="noStrike" kern="1200" cap="none" spc="0" normalizeH="0" baseline="0" noProof="0" dirty="0">
              <a:ln>
                <a:noFill/>
              </a:ln>
              <a:solidFill>
                <a:srgbClr val="4C677A"/>
              </a:solidFill>
              <a:effectLst>
                <a:outerShdw blurRad="38100" dist="38100" dir="2700000" algn="tl">
                  <a:srgbClr val="000000">
                    <a:alpha val="20000"/>
                  </a:srgbClr>
                </a:outerShdw>
              </a:effectLst>
              <a:uLnTx/>
              <a:uFillTx/>
              <a:latin typeface="Century Gothic" panose="020B0502020202020204" pitchFamily="34" charset="0"/>
              <a:ea typeface="微软雅黑" panose="020B0503020204020204" pitchFamily="34" charset="-122"/>
            </a:endParaRPr>
          </a:p>
        </p:txBody>
      </p:sp>
      <p:sp>
        <p:nvSpPr>
          <p:cNvPr id="9" name="矩形 8"/>
          <p:cNvSpPr/>
          <p:nvPr/>
        </p:nvSpPr>
        <p:spPr>
          <a:xfrm>
            <a:off x="8084110" y="2106076"/>
            <a:ext cx="1778235" cy="499841"/>
          </a:xfrm>
          <a:prstGeom prst="rect">
            <a:avLst/>
          </a:prstGeom>
          <a:solidFill>
            <a:schemeClr val="accent2"/>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rPr>
              <a:t>Introduction</a:t>
            </a:r>
            <a:endParaRPr kumimoji="0" lang="zh-CN" altLang="en-US" sz="20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cxnSp>
        <p:nvCxnSpPr>
          <p:cNvPr id="11" name="直接连接符 10"/>
          <p:cNvCxnSpPr>
            <a:cxnSpLocks/>
          </p:cNvCxnSpPr>
          <p:nvPr/>
        </p:nvCxnSpPr>
        <p:spPr>
          <a:xfrm>
            <a:off x="5056669" y="2335578"/>
            <a:ext cx="0" cy="1802726"/>
          </a:xfrm>
          <a:prstGeom prst="line">
            <a:avLst/>
          </a:prstGeom>
          <a:ln>
            <a:solidFill>
              <a:srgbClr val="4C677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1327050" y="2335578"/>
            <a:ext cx="0" cy="1802726"/>
          </a:xfrm>
          <a:prstGeom prst="line">
            <a:avLst/>
          </a:prstGeom>
          <a:ln>
            <a:solidFill>
              <a:srgbClr val="4C677A"/>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239960" y="2757570"/>
            <a:ext cx="3466532" cy="1929129"/>
          </a:xfrm>
          <a:prstGeom prst="rect">
            <a:avLst/>
          </a:prstGeom>
          <a:solidFill>
            <a:schemeClr val="bg2">
              <a:lumMod val="10000"/>
              <a:alpha val="61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
        <p:nvSpPr>
          <p:cNvPr id="16" name="矩形 1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7354806" y="2757570"/>
            <a:ext cx="3236841" cy="1504836"/>
          </a:xfrm>
          <a:prstGeom prst="rect">
            <a:avLst/>
          </a:prstGeom>
        </p:spPr>
        <p:txBody>
          <a:bodyPr wrap="square">
            <a:spAutoFit/>
          </a:bodyPr>
          <a:lstStyle/>
          <a:p>
            <a:pPr lvl="0" algn="just">
              <a:lnSpc>
                <a:spcPct val="125000"/>
              </a:lnSpc>
              <a:defRPr/>
            </a:pPr>
            <a:r>
              <a:rPr lang="en-US" altLang="zh-TW" sz="1500" b="1" dirty="0" err="1">
                <a:solidFill>
                  <a:prstClr val="white"/>
                </a:solidFill>
                <a:latin typeface="Century Gothic" panose="020B0502020202020204" pitchFamily="34" charset="0"/>
                <a:ea typeface="微软雅黑" panose="020B0503020204020204" pitchFamily="34" charset="-122"/>
              </a:rPr>
              <a:t>MedAI</a:t>
            </a:r>
            <a:r>
              <a:rPr lang="en-US" altLang="zh-TW" sz="1500" b="1" dirty="0">
                <a:solidFill>
                  <a:prstClr val="white"/>
                </a:solidFill>
                <a:latin typeface="Century Gothic" panose="020B0502020202020204" pitchFamily="34" charset="0"/>
                <a:ea typeface="微软雅黑" panose="020B0503020204020204" pitchFamily="34" charset="-122"/>
              </a:rPr>
              <a:t> is a medical website providing disease information, appointment scheduling, and chatbot assistance, simplifying healthcare access for users.</a:t>
            </a:r>
            <a:endParaRPr kumimoji="0" lang="en-US" altLang="zh-TW" sz="15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heel(1)">
                                      <p:cBhvr>
                                        <p:cTn id="28" dur="2000"/>
                                        <p:tgtEl>
                                          <p:spTgt spid="16"/>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heel(1)">
                                      <p:cBhvr>
                                        <p:cTn id="3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9"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圆: 空心 2"/>
          <p:cNvSpPr/>
          <p:nvPr/>
        </p:nvSpPr>
        <p:spPr>
          <a:xfrm>
            <a:off x="283172" y="571578"/>
            <a:ext cx="3273521" cy="327352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e7d195523061f1c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hidden="1"/>
          <p:cNvSpPr txBox="1"/>
          <p:nvPr/>
        </p:nvSpPr>
        <p:spPr>
          <a:xfrm>
            <a:off x="-355600" y="1803400"/>
            <a:ext cx="209353" cy="5780044"/>
          </a:xfrm>
          <a:prstGeom prst="rect">
            <a:avLst/>
          </a:prstGeom>
          <a:noFill/>
        </p:spPr>
        <p:txBody>
          <a:bodyPr vert="wordArtVert"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rPr>
              <a:t>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a:t>
            </a:r>
            <a:endParaRPr kumimoji="0" lang="zh-CN" altLang="en-US"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endParaRPr>
          </a:p>
        </p:txBody>
      </p:sp>
      <p:sp>
        <p:nvSpPr>
          <p:cNvPr id="10"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4727236" y="-1248103"/>
            <a:ext cx="12189297" cy="10776374"/>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6" name="文本框 1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1798343" y="1806256"/>
            <a:ext cx="391963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rPr>
              <a:t>PART  0</a:t>
            </a:r>
            <a:r>
              <a:rPr lang="en-US" altLang="zh-CN" sz="7200" dirty="0">
                <a:solidFill>
                  <a:srgbClr val="4C677A"/>
                </a:solidFill>
                <a:latin typeface="Century Gothic" panose="020B0502020202020204" pitchFamily="34" charset="0"/>
                <a:ea typeface="仓耳明楷 W03" panose="00000500000000000000" pitchFamily="2" charset="-122"/>
              </a:rPr>
              <a:t>2</a:t>
            </a:r>
            <a:r>
              <a:rPr kumimoji="0" lang="zh-CN" altLang="en-US"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rPr>
              <a:t> </a:t>
            </a:r>
            <a:endPar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endParaRPr>
          </a:p>
        </p:txBody>
      </p:sp>
      <p:sp>
        <p:nvSpPr>
          <p:cNvPr id="18" name="矩形 17"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1919933" y="4891881"/>
            <a:ext cx="1076365" cy="352976"/>
          </a:xfrm>
          <a:prstGeom prst="rect">
            <a:avLst/>
          </a:prstGeom>
          <a:solidFill>
            <a:srgbClr val="4C677A"/>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MORE</a:t>
            </a:r>
            <a:endParaRPr kumimoji="0" lang="zh-CN"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8"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8718107" y="-1524693"/>
            <a:ext cx="3449200" cy="3049386"/>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1" name="圆: 空心 10"/>
          <p:cNvSpPr/>
          <p:nvPr/>
        </p:nvSpPr>
        <p:spPr>
          <a:xfrm>
            <a:off x="4120483" y="4846161"/>
            <a:ext cx="1597491" cy="159749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4" name="文本框 6">
            <a:extLst>
              <a:ext uri="{FF2B5EF4-FFF2-40B4-BE49-F238E27FC236}">
                <a16:creationId xmlns:a16="http://schemas.microsoft.com/office/drawing/2014/main" id="{89C58904-0AD8-670A-72C9-07C6070664B5}"/>
              </a:ext>
            </a:extLst>
          </p:cNvPr>
          <p:cNvSpPr txBox="1"/>
          <p:nvPr/>
        </p:nvSpPr>
        <p:spPr>
          <a:xfrm>
            <a:off x="1798343" y="2940584"/>
            <a:ext cx="4072773" cy="1631216"/>
          </a:xfrm>
          <a:prstGeom prst="rect">
            <a:avLst/>
          </a:prstGeom>
          <a:noFill/>
        </p:spPr>
        <p:txBody>
          <a:bodyPr wrap="square" rtlCol="0">
            <a:spAutoFit/>
          </a:bodyPr>
          <a:lstStyle/>
          <a:p>
            <a:r>
              <a:rPr lang="en-US" altLang="zh-CN" sz="5000" dirty="0">
                <a:solidFill>
                  <a:srgbClr val="292A2E">
                    <a:lumMod val="75000"/>
                    <a:lumOff val="25000"/>
                  </a:srgbClr>
                </a:solidFill>
                <a:latin typeface="Century Gothic" panose="020B0502020202020204" pitchFamily="34" charset="0"/>
                <a:ea typeface="Roboto Light" panose="02000000000000000000" pitchFamily="2" charset="0"/>
              </a:rPr>
              <a:t>Problem</a:t>
            </a:r>
          </a:p>
          <a:p>
            <a:r>
              <a:rPr lang="en-US" altLang="zh-CN" sz="5000" dirty="0">
                <a:solidFill>
                  <a:srgbClr val="292A2E">
                    <a:lumMod val="75000"/>
                    <a:lumOff val="25000"/>
                  </a:srgbClr>
                </a:solidFill>
                <a:latin typeface="Century Gothic" panose="020B0502020202020204" pitchFamily="34" charset="0"/>
                <a:ea typeface="Roboto Light" panose="02000000000000000000" pitchFamily="2" charset="0"/>
              </a:rPr>
              <a:t>Solving</a:t>
            </a:r>
            <a:endParaRPr lang="zh-CN" altLang="en-US" sz="5000" dirty="0">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p:bldP spid="18" grpId="0" animBg="1"/>
      <p:bldP spid="8"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grpSp>
        <p:nvGrpSpPr>
          <p:cNvPr id="184" name="组合 183"/>
          <p:cNvGrpSpPr/>
          <p:nvPr/>
        </p:nvGrpSpPr>
        <p:grpSpPr>
          <a:xfrm>
            <a:off x="1814417" y="0"/>
            <a:ext cx="12202703" cy="7979801"/>
            <a:chOff x="1822470" y="0"/>
            <a:chExt cx="12202703" cy="7979801"/>
          </a:xfrm>
          <a:blipFill dpi="0" rotWithShape="1">
            <a:blip r:embed="rId4"/>
            <a:srcRect/>
            <a:tile tx="0" ty="0" sx="100000" sy="100000" flip="none" algn="tl"/>
          </a:blipFill>
        </p:grpSpPr>
        <p:sp>
          <p:nvSpPr>
            <p:cNvPr id="3" name="平行四边形 2"/>
            <p:cNvSpPr/>
            <p:nvPr/>
          </p:nvSpPr>
          <p:spPr>
            <a:xfrm>
              <a:off x="3861541" y="0"/>
              <a:ext cx="7604716" cy="6858000"/>
            </a:xfrm>
            <a:prstGeom prst="parallelogram">
              <a:avLst>
                <a:gd name="adj" fmla="val 36536"/>
              </a:avLst>
            </a:prstGeom>
            <a:solidFill>
              <a:schemeClr val="bg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grpSp>
          <p:nvGrpSpPr>
            <p:cNvPr id="4" name="Group 4"/>
            <p:cNvGrpSpPr>
              <a:grpSpLocks noChangeAspect="1"/>
            </p:cNvGrpSpPr>
            <p:nvPr/>
          </p:nvGrpSpPr>
          <p:grpSpPr bwMode="auto">
            <a:xfrm rot="19187993">
              <a:off x="5226008" y="817268"/>
              <a:ext cx="8799165" cy="5779527"/>
              <a:chOff x="3948" y="1290"/>
              <a:chExt cx="1334" cy="793"/>
            </a:xfrm>
            <a:grpFill/>
          </p:grpSpPr>
          <p:sp>
            <p:nvSpPr>
              <p:cNvPr id="93" name="Freeform 5"/>
              <p:cNvSpPr/>
              <p:nvPr/>
            </p:nvSpPr>
            <p:spPr bwMode="auto">
              <a:xfrm>
                <a:off x="4145" y="1831"/>
                <a:ext cx="5" cy="3"/>
              </a:xfrm>
              <a:custGeom>
                <a:avLst/>
                <a:gdLst>
                  <a:gd name="T0" fmla="*/ 5 w 6"/>
                  <a:gd name="T1" fmla="*/ 0 h 3"/>
                  <a:gd name="T2" fmla="*/ 4 w 6"/>
                  <a:gd name="T3" fmla="*/ 1 h 3"/>
                  <a:gd name="T4" fmla="*/ 2 w 6"/>
                  <a:gd name="T5" fmla="*/ 1 h 3"/>
                  <a:gd name="T6" fmla="*/ 1 w 6"/>
                  <a:gd name="T7" fmla="*/ 1 h 3"/>
                  <a:gd name="T8" fmla="*/ 0 w 6"/>
                  <a:gd name="T9" fmla="*/ 3 h 3"/>
                  <a:gd name="T10" fmla="*/ 2 w 6"/>
                  <a:gd name="T11" fmla="*/ 3 h 3"/>
                  <a:gd name="T12" fmla="*/ 5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5" y="0"/>
                    </a:moveTo>
                    <a:cubicBezTo>
                      <a:pt x="5" y="1"/>
                      <a:pt x="4" y="1"/>
                      <a:pt x="4" y="1"/>
                    </a:cubicBezTo>
                    <a:cubicBezTo>
                      <a:pt x="3" y="1"/>
                      <a:pt x="3" y="1"/>
                      <a:pt x="2" y="1"/>
                    </a:cubicBezTo>
                    <a:cubicBezTo>
                      <a:pt x="2" y="1"/>
                      <a:pt x="1" y="1"/>
                      <a:pt x="1" y="1"/>
                    </a:cubicBezTo>
                    <a:cubicBezTo>
                      <a:pt x="0" y="1"/>
                      <a:pt x="0" y="1"/>
                      <a:pt x="0" y="3"/>
                    </a:cubicBezTo>
                    <a:cubicBezTo>
                      <a:pt x="0" y="3"/>
                      <a:pt x="1" y="3"/>
                      <a:pt x="2" y="3"/>
                    </a:cubicBezTo>
                    <a:cubicBezTo>
                      <a:pt x="4" y="3"/>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4" name="Freeform 6"/>
              <p:cNvSpPr/>
              <p:nvPr/>
            </p:nvSpPr>
            <p:spPr bwMode="auto">
              <a:xfrm>
                <a:off x="4097" y="1856"/>
                <a:ext cx="22" cy="13"/>
              </a:xfrm>
              <a:custGeom>
                <a:avLst/>
                <a:gdLst>
                  <a:gd name="T0" fmla="*/ 24 w 24"/>
                  <a:gd name="T1" fmla="*/ 0 h 15"/>
                  <a:gd name="T2" fmla="*/ 0 w 24"/>
                  <a:gd name="T3" fmla="*/ 15 h 15"/>
                  <a:gd name="T4" fmla="*/ 24 w 24"/>
                  <a:gd name="T5" fmla="*/ 0 h 15"/>
                </a:gdLst>
                <a:ahLst/>
                <a:cxnLst>
                  <a:cxn ang="0">
                    <a:pos x="T0" y="T1"/>
                  </a:cxn>
                  <a:cxn ang="0">
                    <a:pos x="T2" y="T3"/>
                  </a:cxn>
                  <a:cxn ang="0">
                    <a:pos x="T4" y="T5"/>
                  </a:cxn>
                </a:cxnLst>
                <a:rect l="0" t="0" r="r" b="b"/>
                <a:pathLst>
                  <a:path w="24" h="15">
                    <a:moveTo>
                      <a:pt x="24" y="0"/>
                    </a:moveTo>
                    <a:cubicBezTo>
                      <a:pt x="15" y="3"/>
                      <a:pt x="4" y="6"/>
                      <a:pt x="0" y="15"/>
                    </a:cubicBezTo>
                    <a:cubicBezTo>
                      <a:pt x="10" y="10"/>
                      <a:pt x="21" y="7"/>
                      <a:pt x="2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5" name="Freeform 7"/>
              <p:cNvSpPr/>
              <p:nvPr/>
            </p:nvSpPr>
            <p:spPr bwMode="auto">
              <a:xfrm>
                <a:off x="4049" y="1881"/>
                <a:ext cx="22" cy="13"/>
              </a:xfrm>
              <a:custGeom>
                <a:avLst/>
                <a:gdLst>
                  <a:gd name="T0" fmla="*/ 24 w 24"/>
                  <a:gd name="T1" fmla="*/ 0 h 15"/>
                  <a:gd name="T2" fmla="*/ 0 w 24"/>
                  <a:gd name="T3" fmla="*/ 15 h 15"/>
                  <a:gd name="T4" fmla="*/ 24 w 24"/>
                  <a:gd name="T5" fmla="*/ 0 h 15"/>
                </a:gdLst>
                <a:ahLst/>
                <a:cxnLst>
                  <a:cxn ang="0">
                    <a:pos x="T0" y="T1"/>
                  </a:cxn>
                  <a:cxn ang="0">
                    <a:pos x="T2" y="T3"/>
                  </a:cxn>
                  <a:cxn ang="0">
                    <a:pos x="T4" y="T5"/>
                  </a:cxn>
                </a:cxnLst>
                <a:rect l="0" t="0" r="r" b="b"/>
                <a:pathLst>
                  <a:path w="24" h="15">
                    <a:moveTo>
                      <a:pt x="24" y="0"/>
                    </a:moveTo>
                    <a:cubicBezTo>
                      <a:pt x="13" y="2"/>
                      <a:pt x="7" y="8"/>
                      <a:pt x="0" y="15"/>
                    </a:cubicBezTo>
                    <a:cubicBezTo>
                      <a:pt x="9" y="10"/>
                      <a:pt x="20" y="7"/>
                      <a:pt x="2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6" name="Freeform 8"/>
              <p:cNvSpPr/>
              <p:nvPr/>
            </p:nvSpPr>
            <p:spPr bwMode="auto">
              <a:xfrm>
                <a:off x="4081" y="1871"/>
                <a:ext cx="23" cy="18"/>
              </a:xfrm>
              <a:custGeom>
                <a:avLst/>
                <a:gdLst>
                  <a:gd name="T0" fmla="*/ 25 w 25"/>
                  <a:gd name="T1" fmla="*/ 0 h 20"/>
                  <a:gd name="T2" fmla="*/ 2 w 25"/>
                  <a:gd name="T3" fmla="*/ 16 h 20"/>
                  <a:gd name="T4" fmla="*/ 1 w 25"/>
                  <a:gd name="T5" fmla="*/ 18 h 20"/>
                  <a:gd name="T6" fmla="*/ 0 w 25"/>
                  <a:gd name="T7" fmla="*/ 18 h 20"/>
                  <a:gd name="T8" fmla="*/ 1 w 25"/>
                  <a:gd name="T9" fmla="*/ 18 h 20"/>
                  <a:gd name="T10" fmla="*/ 1 w 25"/>
                  <a:gd name="T11" fmla="*/ 19 h 20"/>
                  <a:gd name="T12" fmla="*/ 4 w 25"/>
                  <a:gd name="T13" fmla="*/ 20 h 20"/>
                  <a:gd name="T14" fmla="*/ 11 w 25"/>
                  <a:gd name="T15" fmla="*/ 13 h 20"/>
                  <a:gd name="T16" fmla="*/ 4 w 25"/>
                  <a:gd name="T17" fmla="*/ 15 h 20"/>
                  <a:gd name="T18" fmla="*/ 25 w 25"/>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0">
                    <a:moveTo>
                      <a:pt x="25" y="0"/>
                    </a:moveTo>
                    <a:cubicBezTo>
                      <a:pt x="16" y="4"/>
                      <a:pt x="7" y="9"/>
                      <a:pt x="2" y="16"/>
                    </a:cubicBezTo>
                    <a:cubicBezTo>
                      <a:pt x="1" y="16"/>
                      <a:pt x="1" y="17"/>
                      <a:pt x="1" y="18"/>
                    </a:cubicBezTo>
                    <a:cubicBezTo>
                      <a:pt x="0" y="18"/>
                      <a:pt x="0" y="18"/>
                      <a:pt x="0" y="18"/>
                    </a:cubicBezTo>
                    <a:cubicBezTo>
                      <a:pt x="1" y="18"/>
                      <a:pt x="1" y="18"/>
                      <a:pt x="1" y="18"/>
                    </a:cubicBezTo>
                    <a:cubicBezTo>
                      <a:pt x="1" y="18"/>
                      <a:pt x="1" y="19"/>
                      <a:pt x="1" y="19"/>
                    </a:cubicBezTo>
                    <a:cubicBezTo>
                      <a:pt x="2" y="20"/>
                      <a:pt x="3" y="20"/>
                      <a:pt x="4" y="20"/>
                    </a:cubicBezTo>
                    <a:cubicBezTo>
                      <a:pt x="7" y="20"/>
                      <a:pt x="11" y="18"/>
                      <a:pt x="11" y="13"/>
                    </a:cubicBezTo>
                    <a:cubicBezTo>
                      <a:pt x="9" y="14"/>
                      <a:pt x="6" y="14"/>
                      <a:pt x="4" y="15"/>
                    </a:cubicBezTo>
                    <a:cubicBezTo>
                      <a:pt x="12" y="9"/>
                      <a:pt x="22" y="8"/>
                      <a:pt x="2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7" name="Freeform 9"/>
              <p:cNvSpPr/>
              <p:nvPr/>
            </p:nvSpPr>
            <p:spPr bwMode="auto">
              <a:xfrm>
                <a:off x="4406" y="1748"/>
                <a:ext cx="7" cy="3"/>
              </a:xfrm>
              <a:custGeom>
                <a:avLst/>
                <a:gdLst>
                  <a:gd name="T0" fmla="*/ 4 w 7"/>
                  <a:gd name="T1" fmla="*/ 0 h 3"/>
                  <a:gd name="T2" fmla="*/ 1 w 7"/>
                  <a:gd name="T3" fmla="*/ 3 h 3"/>
                  <a:gd name="T4" fmla="*/ 3 w 7"/>
                  <a:gd name="T5" fmla="*/ 3 h 3"/>
                  <a:gd name="T6" fmla="*/ 6 w 7"/>
                  <a:gd name="T7" fmla="*/ 0 h 3"/>
                  <a:gd name="T8" fmla="*/ 4 w 7"/>
                  <a:gd name="T9" fmla="*/ 0 h 3"/>
                </a:gdLst>
                <a:ahLst/>
                <a:cxnLst>
                  <a:cxn ang="0">
                    <a:pos x="T0" y="T1"/>
                  </a:cxn>
                  <a:cxn ang="0">
                    <a:pos x="T2" y="T3"/>
                  </a:cxn>
                  <a:cxn ang="0">
                    <a:pos x="T4" y="T5"/>
                  </a:cxn>
                  <a:cxn ang="0">
                    <a:pos x="T6" y="T7"/>
                  </a:cxn>
                  <a:cxn ang="0">
                    <a:pos x="T8" y="T9"/>
                  </a:cxn>
                </a:cxnLst>
                <a:rect l="0" t="0" r="r" b="b"/>
                <a:pathLst>
                  <a:path w="7" h="3">
                    <a:moveTo>
                      <a:pt x="4" y="0"/>
                    </a:moveTo>
                    <a:cubicBezTo>
                      <a:pt x="2" y="0"/>
                      <a:pt x="0" y="1"/>
                      <a:pt x="1" y="3"/>
                    </a:cubicBezTo>
                    <a:cubicBezTo>
                      <a:pt x="1" y="3"/>
                      <a:pt x="2" y="3"/>
                      <a:pt x="3" y="3"/>
                    </a:cubicBezTo>
                    <a:cubicBezTo>
                      <a:pt x="5" y="3"/>
                      <a:pt x="7" y="2"/>
                      <a:pt x="6" y="0"/>
                    </a:cubicBezTo>
                    <a:cubicBezTo>
                      <a:pt x="6" y="0"/>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8" name="Freeform 10"/>
              <p:cNvSpPr/>
              <p:nvPr/>
            </p:nvSpPr>
            <p:spPr bwMode="auto">
              <a:xfrm>
                <a:off x="4430" y="1746"/>
                <a:ext cx="16" cy="8"/>
              </a:xfrm>
              <a:custGeom>
                <a:avLst/>
                <a:gdLst>
                  <a:gd name="T0" fmla="*/ 18 w 18"/>
                  <a:gd name="T1" fmla="*/ 0 h 9"/>
                  <a:gd name="T2" fmla="*/ 0 w 18"/>
                  <a:gd name="T3" fmla="*/ 9 h 9"/>
                  <a:gd name="T4" fmla="*/ 18 w 18"/>
                  <a:gd name="T5" fmla="*/ 0 h 9"/>
                </a:gdLst>
                <a:ahLst/>
                <a:cxnLst>
                  <a:cxn ang="0">
                    <a:pos x="T0" y="T1"/>
                  </a:cxn>
                  <a:cxn ang="0">
                    <a:pos x="T2" y="T3"/>
                  </a:cxn>
                  <a:cxn ang="0">
                    <a:pos x="T4" y="T5"/>
                  </a:cxn>
                </a:cxnLst>
                <a:rect l="0" t="0" r="r" b="b"/>
                <a:pathLst>
                  <a:path w="18" h="9">
                    <a:moveTo>
                      <a:pt x="18" y="0"/>
                    </a:moveTo>
                    <a:cubicBezTo>
                      <a:pt x="13" y="3"/>
                      <a:pt x="2" y="4"/>
                      <a:pt x="0" y="9"/>
                    </a:cubicBezTo>
                    <a:cubicBezTo>
                      <a:pt x="6" y="6"/>
                      <a:pt x="16" y="4"/>
                      <a:pt x="1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9" name="Freeform 11"/>
              <p:cNvSpPr/>
              <p:nvPr/>
            </p:nvSpPr>
            <p:spPr bwMode="auto">
              <a:xfrm>
                <a:off x="4048" y="1828"/>
                <a:ext cx="1" cy="0"/>
              </a:xfrm>
              <a:custGeom>
                <a:avLst/>
                <a:gdLst>
                  <a:gd name="T0" fmla="*/ 0 w 2"/>
                  <a:gd name="T1" fmla="*/ 0 h 1"/>
                  <a:gd name="T2" fmla="*/ 1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1"/>
                      <a:pt x="1" y="1"/>
                    </a:cubicBezTo>
                    <a:cubicBezTo>
                      <a:pt x="1" y="1"/>
                      <a:pt x="2" y="1"/>
                      <a:pt x="2" y="1"/>
                    </a:cubicBezTo>
                    <a:cubicBezTo>
                      <a:pt x="1" y="1"/>
                      <a:pt x="1" y="1"/>
                      <a:pt x="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0" name="Freeform 12"/>
              <p:cNvSpPr/>
              <p:nvPr/>
            </p:nvSpPr>
            <p:spPr bwMode="auto">
              <a:xfrm>
                <a:off x="4034" y="1856"/>
                <a:ext cx="8" cy="6"/>
              </a:xfrm>
              <a:custGeom>
                <a:avLst/>
                <a:gdLst>
                  <a:gd name="T0" fmla="*/ 6 w 9"/>
                  <a:gd name="T1" fmla="*/ 0 h 7"/>
                  <a:gd name="T2" fmla="*/ 0 w 9"/>
                  <a:gd name="T3" fmla="*/ 1 h 7"/>
                  <a:gd name="T4" fmla="*/ 3 w 9"/>
                  <a:gd name="T5" fmla="*/ 5 h 7"/>
                  <a:gd name="T6" fmla="*/ 4 w 9"/>
                  <a:gd name="T7" fmla="*/ 4 h 7"/>
                  <a:gd name="T8" fmla="*/ 5 w 9"/>
                  <a:gd name="T9" fmla="*/ 4 h 7"/>
                  <a:gd name="T10" fmla="*/ 7 w 9"/>
                  <a:gd name="T11" fmla="*/ 5 h 7"/>
                  <a:gd name="T12" fmla="*/ 5 w 9"/>
                  <a:gd name="T13" fmla="*/ 7 h 7"/>
                  <a:gd name="T14" fmla="*/ 8 w 9"/>
                  <a:gd name="T15" fmla="*/ 0 h 7"/>
                  <a:gd name="T16" fmla="*/ 6 w 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6" y="0"/>
                    </a:moveTo>
                    <a:cubicBezTo>
                      <a:pt x="4" y="0"/>
                      <a:pt x="3" y="0"/>
                      <a:pt x="0" y="1"/>
                    </a:cubicBezTo>
                    <a:cubicBezTo>
                      <a:pt x="1" y="4"/>
                      <a:pt x="1" y="5"/>
                      <a:pt x="3" y="5"/>
                    </a:cubicBezTo>
                    <a:cubicBezTo>
                      <a:pt x="3" y="5"/>
                      <a:pt x="3" y="4"/>
                      <a:pt x="4" y="4"/>
                    </a:cubicBezTo>
                    <a:cubicBezTo>
                      <a:pt x="4" y="4"/>
                      <a:pt x="5" y="4"/>
                      <a:pt x="5" y="4"/>
                    </a:cubicBezTo>
                    <a:cubicBezTo>
                      <a:pt x="6" y="4"/>
                      <a:pt x="6" y="4"/>
                      <a:pt x="7" y="5"/>
                    </a:cubicBezTo>
                    <a:cubicBezTo>
                      <a:pt x="6" y="6"/>
                      <a:pt x="4" y="6"/>
                      <a:pt x="5" y="7"/>
                    </a:cubicBezTo>
                    <a:cubicBezTo>
                      <a:pt x="8" y="6"/>
                      <a:pt x="9" y="3"/>
                      <a:pt x="8" y="0"/>
                    </a:cubicBezTo>
                    <a:cubicBezTo>
                      <a:pt x="7" y="0"/>
                      <a:pt x="7"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1" name="Freeform 13"/>
              <p:cNvSpPr/>
              <p:nvPr/>
            </p:nvSpPr>
            <p:spPr bwMode="auto">
              <a:xfrm>
                <a:off x="4122" y="1832"/>
                <a:ext cx="15" cy="7"/>
              </a:xfrm>
              <a:custGeom>
                <a:avLst/>
                <a:gdLst>
                  <a:gd name="T0" fmla="*/ 14 w 16"/>
                  <a:gd name="T1" fmla="*/ 0 h 8"/>
                  <a:gd name="T2" fmla="*/ 0 w 16"/>
                  <a:gd name="T3" fmla="*/ 8 h 8"/>
                  <a:gd name="T4" fmla="*/ 16 w 16"/>
                  <a:gd name="T5" fmla="*/ 2 h 8"/>
                  <a:gd name="T6" fmla="*/ 15 w 16"/>
                  <a:gd name="T7" fmla="*/ 3 h 8"/>
                  <a:gd name="T8" fmla="*/ 15 w 16"/>
                  <a:gd name="T9" fmla="*/ 0 h 8"/>
                  <a:gd name="T10" fmla="*/ 14 w 16"/>
                  <a:gd name="T11" fmla="*/ 0 h 8"/>
                </a:gdLst>
                <a:ahLst/>
                <a:cxnLst>
                  <a:cxn ang="0">
                    <a:pos x="T0" y="T1"/>
                  </a:cxn>
                  <a:cxn ang="0">
                    <a:pos x="T2" y="T3"/>
                  </a:cxn>
                  <a:cxn ang="0">
                    <a:pos x="T4" y="T5"/>
                  </a:cxn>
                  <a:cxn ang="0">
                    <a:pos x="T6" y="T7"/>
                  </a:cxn>
                  <a:cxn ang="0">
                    <a:pos x="T8" y="T9"/>
                  </a:cxn>
                  <a:cxn ang="0">
                    <a:pos x="T10" y="T11"/>
                  </a:cxn>
                </a:cxnLst>
                <a:rect l="0" t="0" r="r" b="b"/>
                <a:pathLst>
                  <a:path w="16" h="8">
                    <a:moveTo>
                      <a:pt x="14" y="0"/>
                    </a:moveTo>
                    <a:cubicBezTo>
                      <a:pt x="9" y="0"/>
                      <a:pt x="0" y="1"/>
                      <a:pt x="0" y="8"/>
                    </a:cubicBezTo>
                    <a:cubicBezTo>
                      <a:pt x="6" y="3"/>
                      <a:pt x="15" y="5"/>
                      <a:pt x="16" y="2"/>
                    </a:cubicBezTo>
                    <a:cubicBezTo>
                      <a:pt x="16" y="3"/>
                      <a:pt x="15" y="3"/>
                      <a:pt x="15" y="3"/>
                    </a:cubicBezTo>
                    <a:cubicBezTo>
                      <a:pt x="14" y="3"/>
                      <a:pt x="14" y="1"/>
                      <a:pt x="15" y="0"/>
                    </a:cubicBezTo>
                    <a:cubicBezTo>
                      <a:pt x="14" y="0"/>
                      <a:pt x="14" y="0"/>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2" name="Freeform 14"/>
              <p:cNvSpPr/>
              <p:nvPr/>
            </p:nvSpPr>
            <p:spPr bwMode="auto">
              <a:xfrm>
                <a:off x="4052" y="1869"/>
                <a:ext cx="13" cy="8"/>
              </a:xfrm>
              <a:custGeom>
                <a:avLst/>
                <a:gdLst>
                  <a:gd name="T0" fmla="*/ 15 w 15"/>
                  <a:gd name="T1" fmla="*/ 0 h 8"/>
                  <a:gd name="T2" fmla="*/ 3 w 15"/>
                  <a:gd name="T3" fmla="*/ 8 h 8"/>
                  <a:gd name="T4" fmla="*/ 15 w 15"/>
                  <a:gd name="T5" fmla="*/ 0 h 8"/>
                </a:gdLst>
                <a:ahLst/>
                <a:cxnLst>
                  <a:cxn ang="0">
                    <a:pos x="T0" y="T1"/>
                  </a:cxn>
                  <a:cxn ang="0">
                    <a:pos x="T2" y="T3"/>
                  </a:cxn>
                  <a:cxn ang="0">
                    <a:pos x="T4" y="T5"/>
                  </a:cxn>
                </a:cxnLst>
                <a:rect l="0" t="0" r="r" b="b"/>
                <a:pathLst>
                  <a:path w="15" h="8">
                    <a:moveTo>
                      <a:pt x="15" y="0"/>
                    </a:moveTo>
                    <a:cubicBezTo>
                      <a:pt x="10" y="1"/>
                      <a:pt x="0" y="7"/>
                      <a:pt x="3" y="8"/>
                    </a:cubicBezTo>
                    <a:cubicBezTo>
                      <a:pt x="7" y="3"/>
                      <a:pt x="14" y="6"/>
                      <a:pt x="1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3" name="Freeform 15"/>
              <p:cNvSpPr/>
              <p:nvPr/>
            </p:nvSpPr>
            <p:spPr bwMode="auto">
              <a:xfrm>
                <a:off x="4309" y="1921"/>
                <a:ext cx="32" cy="12"/>
              </a:xfrm>
              <a:custGeom>
                <a:avLst/>
                <a:gdLst>
                  <a:gd name="T0" fmla="*/ 36 w 36"/>
                  <a:gd name="T1" fmla="*/ 0 h 13"/>
                  <a:gd name="T2" fmla="*/ 0 w 36"/>
                  <a:gd name="T3" fmla="*/ 11 h 13"/>
                  <a:gd name="T4" fmla="*/ 8 w 36"/>
                  <a:gd name="T5" fmla="*/ 13 h 13"/>
                  <a:gd name="T6" fmla="*/ 36 w 36"/>
                  <a:gd name="T7" fmla="*/ 0 h 13"/>
                </a:gdLst>
                <a:ahLst/>
                <a:cxnLst>
                  <a:cxn ang="0">
                    <a:pos x="T0" y="T1"/>
                  </a:cxn>
                  <a:cxn ang="0">
                    <a:pos x="T2" y="T3"/>
                  </a:cxn>
                  <a:cxn ang="0">
                    <a:pos x="T4" y="T5"/>
                  </a:cxn>
                  <a:cxn ang="0">
                    <a:pos x="T6" y="T7"/>
                  </a:cxn>
                </a:cxnLst>
                <a:rect l="0" t="0" r="r" b="b"/>
                <a:pathLst>
                  <a:path w="36" h="13">
                    <a:moveTo>
                      <a:pt x="36" y="0"/>
                    </a:moveTo>
                    <a:cubicBezTo>
                      <a:pt x="25" y="3"/>
                      <a:pt x="12" y="8"/>
                      <a:pt x="0" y="11"/>
                    </a:cubicBezTo>
                    <a:cubicBezTo>
                      <a:pt x="2" y="12"/>
                      <a:pt x="5" y="13"/>
                      <a:pt x="8" y="13"/>
                    </a:cubicBezTo>
                    <a:cubicBezTo>
                      <a:pt x="18" y="13"/>
                      <a:pt x="33" y="6"/>
                      <a:pt x="3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4" name="Freeform 16"/>
              <p:cNvSpPr/>
              <p:nvPr/>
            </p:nvSpPr>
            <p:spPr bwMode="auto">
              <a:xfrm>
                <a:off x="4298" y="1933"/>
                <a:ext cx="9" cy="3"/>
              </a:xfrm>
              <a:custGeom>
                <a:avLst/>
                <a:gdLst>
                  <a:gd name="T0" fmla="*/ 3 w 10"/>
                  <a:gd name="T1" fmla="*/ 0 h 3"/>
                  <a:gd name="T2" fmla="*/ 0 w 10"/>
                  <a:gd name="T3" fmla="*/ 1 h 3"/>
                  <a:gd name="T4" fmla="*/ 4 w 10"/>
                  <a:gd name="T5" fmla="*/ 3 h 3"/>
                  <a:gd name="T6" fmla="*/ 10 w 10"/>
                  <a:gd name="T7" fmla="*/ 0 h 3"/>
                  <a:gd name="T8" fmla="*/ 7 w 10"/>
                  <a:gd name="T9" fmla="*/ 1 h 3"/>
                  <a:gd name="T10" fmla="*/ 5 w 10"/>
                  <a:gd name="T11" fmla="*/ 0 h 3"/>
                  <a:gd name="T12" fmla="*/ 3 w 1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3" y="0"/>
                    </a:moveTo>
                    <a:cubicBezTo>
                      <a:pt x="3" y="0"/>
                      <a:pt x="2" y="0"/>
                      <a:pt x="0" y="1"/>
                    </a:cubicBezTo>
                    <a:cubicBezTo>
                      <a:pt x="1" y="2"/>
                      <a:pt x="2" y="3"/>
                      <a:pt x="4" y="3"/>
                    </a:cubicBezTo>
                    <a:cubicBezTo>
                      <a:pt x="7" y="3"/>
                      <a:pt x="10" y="2"/>
                      <a:pt x="10" y="0"/>
                    </a:cubicBezTo>
                    <a:cubicBezTo>
                      <a:pt x="9" y="1"/>
                      <a:pt x="8" y="1"/>
                      <a:pt x="7" y="1"/>
                    </a:cubicBezTo>
                    <a:cubicBezTo>
                      <a:pt x="7" y="1"/>
                      <a:pt x="6" y="0"/>
                      <a:pt x="5" y="0"/>
                    </a:cubicBezTo>
                    <a:cubicBezTo>
                      <a:pt x="5" y="0"/>
                      <a:pt x="4"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5" name="Freeform 17"/>
              <p:cNvSpPr/>
              <p:nvPr/>
            </p:nvSpPr>
            <p:spPr bwMode="auto">
              <a:xfrm>
                <a:off x="4305" y="1920"/>
                <a:ext cx="15" cy="8"/>
              </a:xfrm>
              <a:custGeom>
                <a:avLst/>
                <a:gdLst>
                  <a:gd name="T0" fmla="*/ 4 w 17"/>
                  <a:gd name="T1" fmla="*/ 0 h 9"/>
                  <a:gd name="T2" fmla="*/ 2 w 17"/>
                  <a:gd name="T3" fmla="*/ 1 h 9"/>
                  <a:gd name="T4" fmla="*/ 0 w 17"/>
                  <a:gd name="T5" fmla="*/ 8 h 9"/>
                  <a:gd name="T6" fmla="*/ 3 w 17"/>
                  <a:gd name="T7" fmla="*/ 9 h 9"/>
                  <a:gd name="T8" fmla="*/ 15 w 17"/>
                  <a:gd name="T9" fmla="*/ 3 h 9"/>
                  <a:gd name="T10" fmla="*/ 11 w 17"/>
                  <a:gd name="T11" fmla="*/ 5 h 9"/>
                  <a:gd name="T12" fmla="*/ 8 w 17"/>
                  <a:gd name="T13" fmla="*/ 3 h 9"/>
                  <a:gd name="T14" fmla="*/ 4 w 1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4" y="0"/>
                    </a:moveTo>
                    <a:cubicBezTo>
                      <a:pt x="3" y="0"/>
                      <a:pt x="3" y="0"/>
                      <a:pt x="2" y="1"/>
                    </a:cubicBezTo>
                    <a:cubicBezTo>
                      <a:pt x="1" y="3"/>
                      <a:pt x="2" y="6"/>
                      <a:pt x="0" y="8"/>
                    </a:cubicBezTo>
                    <a:cubicBezTo>
                      <a:pt x="1" y="8"/>
                      <a:pt x="2" y="9"/>
                      <a:pt x="3" y="9"/>
                    </a:cubicBezTo>
                    <a:cubicBezTo>
                      <a:pt x="9" y="9"/>
                      <a:pt x="17" y="5"/>
                      <a:pt x="15" y="3"/>
                    </a:cubicBezTo>
                    <a:cubicBezTo>
                      <a:pt x="14" y="4"/>
                      <a:pt x="12" y="5"/>
                      <a:pt x="11" y="5"/>
                    </a:cubicBezTo>
                    <a:cubicBezTo>
                      <a:pt x="10" y="5"/>
                      <a:pt x="9" y="4"/>
                      <a:pt x="8" y="3"/>
                    </a:cubicBezTo>
                    <a:cubicBezTo>
                      <a:pt x="6"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6" name="Freeform 18"/>
              <p:cNvSpPr/>
              <p:nvPr/>
            </p:nvSpPr>
            <p:spPr bwMode="auto">
              <a:xfrm>
                <a:off x="4364" y="1898"/>
                <a:ext cx="9" cy="4"/>
              </a:xfrm>
              <a:custGeom>
                <a:avLst/>
                <a:gdLst>
                  <a:gd name="T0" fmla="*/ 9 w 10"/>
                  <a:gd name="T1" fmla="*/ 0 h 5"/>
                  <a:gd name="T2" fmla="*/ 2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2" y="5"/>
                    </a:cubicBezTo>
                    <a:cubicBezTo>
                      <a:pt x="5" y="5"/>
                      <a:pt x="10" y="5"/>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7" name="Freeform 19"/>
              <p:cNvSpPr/>
              <p:nvPr/>
            </p:nvSpPr>
            <p:spPr bwMode="auto">
              <a:xfrm>
                <a:off x="4320" y="1918"/>
                <a:ext cx="4" cy="3"/>
              </a:xfrm>
              <a:custGeom>
                <a:avLst/>
                <a:gdLst>
                  <a:gd name="T0" fmla="*/ 2 w 4"/>
                  <a:gd name="T1" fmla="*/ 0 h 3"/>
                  <a:gd name="T2" fmla="*/ 0 w 4"/>
                  <a:gd name="T3" fmla="*/ 2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0"/>
                      <a:pt x="0" y="2"/>
                    </a:cubicBezTo>
                    <a:cubicBezTo>
                      <a:pt x="1" y="3"/>
                      <a:pt x="2" y="3"/>
                      <a:pt x="2" y="3"/>
                    </a:cubicBezTo>
                    <a:cubicBezTo>
                      <a:pt x="3" y="3"/>
                      <a:pt x="4" y="2"/>
                      <a:pt x="4" y="1"/>
                    </a:cubicBezTo>
                    <a:cubicBezTo>
                      <a:pt x="4" y="0"/>
                      <a:pt x="3" y="0"/>
                      <a:pt x="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8" name="Freeform 20"/>
              <p:cNvSpPr/>
              <p:nvPr/>
            </p:nvSpPr>
            <p:spPr bwMode="auto">
              <a:xfrm>
                <a:off x="4288" y="1924"/>
                <a:ext cx="12" cy="9"/>
              </a:xfrm>
              <a:custGeom>
                <a:avLst/>
                <a:gdLst>
                  <a:gd name="T0" fmla="*/ 9 w 13"/>
                  <a:gd name="T1" fmla="*/ 0 h 11"/>
                  <a:gd name="T2" fmla="*/ 0 w 13"/>
                  <a:gd name="T3" fmla="*/ 11 h 11"/>
                  <a:gd name="T4" fmla="*/ 13 w 13"/>
                  <a:gd name="T5" fmla="*/ 5 h 11"/>
                  <a:gd name="T6" fmla="*/ 13 w 13"/>
                  <a:gd name="T7" fmla="*/ 5 h 11"/>
                  <a:gd name="T8" fmla="*/ 9 w 13"/>
                  <a:gd name="T9" fmla="*/ 0 h 11"/>
                </a:gdLst>
                <a:ahLst/>
                <a:cxnLst>
                  <a:cxn ang="0">
                    <a:pos x="T0" y="T1"/>
                  </a:cxn>
                  <a:cxn ang="0">
                    <a:pos x="T2" y="T3"/>
                  </a:cxn>
                  <a:cxn ang="0">
                    <a:pos x="T4" y="T5"/>
                  </a:cxn>
                  <a:cxn ang="0">
                    <a:pos x="T6" y="T7"/>
                  </a:cxn>
                  <a:cxn ang="0">
                    <a:pos x="T8" y="T9"/>
                  </a:cxn>
                </a:cxnLst>
                <a:rect l="0" t="0" r="r" b="b"/>
                <a:pathLst>
                  <a:path w="13" h="11">
                    <a:moveTo>
                      <a:pt x="9" y="0"/>
                    </a:moveTo>
                    <a:cubicBezTo>
                      <a:pt x="4" y="3"/>
                      <a:pt x="1" y="6"/>
                      <a:pt x="0" y="11"/>
                    </a:cubicBezTo>
                    <a:cubicBezTo>
                      <a:pt x="3" y="10"/>
                      <a:pt x="12" y="9"/>
                      <a:pt x="13" y="5"/>
                    </a:cubicBezTo>
                    <a:cubicBezTo>
                      <a:pt x="13" y="5"/>
                      <a:pt x="13" y="5"/>
                      <a:pt x="13" y="5"/>
                    </a:cubicBezTo>
                    <a:cubicBezTo>
                      <a:pt x="9" y="5"/>
                      <a:pt x="13" y="0"/>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9" name="Freeform 21"/>
              <p:cNvSpPr/>
              <p:nvPr/>
            </p:nvSpPr>
            <p:spPr bwMode="auto">
              <a:xfrm>
                <a:off x="4361" y="1891"/>
                <a:ext cx="21" cy="7"/>
              </a:xfrm>
              <a:custGeom>
                <a:avLst/>
                <a:gdLst>
                  <a:gd name="T0" fmla="*/ 21 w 23"/>
                  <a:gd name="T1" fmla="*/ 0 h 8"/>
                  <a:gd name="T2" fmla="*/ 0 w 23"/>
                  <a:gd name="T3" fmla="*/ 7 h 8"/>
                  <a:gd name="T4" fmla="*/ 3 w 23"/>
                  <a:gd name="T5" fmla="*/ 8 h 8"/>
                  <a:gd name="T6" fmla="*/ 21 w 23"/>
                  <a:gd name="T7" fmla="*/ 0 h 8"/>
                </a:gdLst>
                <a:ahLst/>
                <a:cxnLst>
                  <a:cxn ang="0">
                    <a:pos x="T0" y="T1"/>
                  </a:cxn>
                  <a:cxn ang="0">
                    <a:pos x="T2" y="T3"/>
                  </a:cxn>
                  <a:cxn ang="0">
                    <a:pos x="T4" y="T5"/>
                  </a:cxn>
                  <a:cxn ang="0">
                    <a:pos x="T6" y="T7"/>
                  </a:cxn>
                </a:cxnLst>
                <a:rect l="0" t="0" r="r" b="b"/>
                <a:pathLst>
                  <a:path w="23" h="8">
                    <a:moveTo>
                      <a:pt x="21" y="0"/>
                    </a:moveTo>
                    <a:cubicBezTo>
                      <a:pt x="11" y="4"/>
                      <a:pt x="7" y="5"/>
                      <a:pt x="0" y="7"/>
                    </a:cubicBezTo>
                    <a:cubicBezTo>
                      <a:pt x="1" y="8"/>
                      <a:pt x="2" y="8"/>
                      <a:pt x="3" y="8"/>
                    </a:cubicBezTo>
                    <a:cubicBezTo>
                      <a:pt x="9" y="8"/>
                      <a:pt x="23" y="0"/>
                      <a:pt x="2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0" name="Freeform 22"/>
              <p:cNvSpPr/>
              <p:nvPr/>
            </p:nvSpPr>
            <p:spPr bwMode="auto">
              <a:xfrm>
                <a:off x="4277" y="1931"/>
                <a:ext cx="7" cy="4"/>
              </a:xfrm>
              <a:custGeom>
                <a:avLst/>
                <a:gdLst>
                  <a:gd name="T0" fmla="*/ 4 w 7"/>
                  <a:gd name="T1" fmla="*/ 0 h 5"/>
                  <a:gd name="T2" fmla="*/ 2 w 7"/>
                  <a:gd name="T3" fmla="*/ 5 h 5"/>
                  <a:gd name="T4" fmla="*/ 7 w 7"/>
                  <a:gd name="T5" fmla="*/ 3 h 5"/>
                  <a:gd name="T6" fmla="*/ 4 w 7"/>
                  <a:gd name="T7" fmla="*/ 0 h 5"/>
                </a:gdLst>
                <a:ahLst/>
                <a:cxnLst>
                  <a:cxn ang="0">
                    <a:pos x="T0" y="T1"/>
                  </a:cxn>
                  <a:cxn ang="0">
                    <a:pos x="T2" y="T3"/>
                  </a:cxn>
                  <a:cxn ang="0">
                    <a:pos x="T4" y="T5"/>
                  </a:cxn>
                  <a:cxn ang="0">
                    <a:pos x="T6" y="T7"/>
                  </a:cxn>
                </a:cxnLst>
                <a:rect l="0" t="0" r="r" b="b"/>
                <a:pathLst>
                  <a:path w="7" h="5">
                    <a:moveTo>
                      <a:pt x="4" y="0"/>
                    </a:moveTo>
                    <a:cubicBezTo>
                      <a:pt x="2" y="0"/>
                      <a:pt x="0" y="2"/>
                      <a:pt x="2" y="5"/>
                    </a:cubicBezTo>
                    <a:cubicBezTo>
                      <a:pt x="4" y="5"/>
                      <a:pt x="5" y="4"/>
                      <a:pt x="7" y="3"/>
                    </a:cubicBezTo>
                    <a:cubicBezTo>
                      <a:pt x="7"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1" name="Freeform 23"/>
              <p:cNvSpPr/>
              <p:nvPr/>
            </p:nvSpPr>
            <p:spPr bwMode="auto">
              <a:xfrm>
                <a:off x="4337" y="1901"/>
                <a:ext cx="6" cy="4"/>
              </a:xfrm>
              <a:custGeom>
                <a:avLst/>
                <a:gdLst>
                  <a:gd name="T0" fmla="*/ 5 w 7"/>
                  <a:gd name="T1" fmla="*/ 0 h 4"/>
                  <a:gd name="T2" fmla="*/ 1 w 7"/>
                  <a:gd name="T3" fmla="*/ 4 h 4"/>
                  <a:gd name="T4" fmla="*/ 2 w 7"/>
                  <a:gd name="T5" fmla="*/ 3 h 4"/>
                  <a:gd name="T6" fmla="*/ 3 w 7"/>
                  <a:gd name="T7" fmla="*/ 3 h 4"/>
                  <a:gd name="T8" fmla="*/ 4 w 7"/>
                  <a:gd name="T9" fmla="*/ 4 h 4"/>
                  <a:gd name="T10" fmla="*/ 7 w 7"/>
                  <a:gd name="T11" fmla="*/ 3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3" y="0"/>
                      <a:pt x="0" y="2"/>
                      <a:pt x="1" y="4"/>
                    </a:cubicBezTo>
                    <a:cubicBezTo>
                      <a:pt x="1" y="3"/>
                      <a:pt x="1" y="3"/>
                      <a:pt x="2" y="3"/>
                    </a:cubicBezTo>
                    <a:cubicBezTo>
                      <a:pt x="2" y="3"/>
                      <a:pt x="2" y="3"/>
                      <a:pt x="3" y="3"/>
                    </a:cubicBezTo>
                    <a:cubicBezTo>
                      <a:pt x="3" y="4"/>
                      <a:pt x="3" y="4"/>
                      <a:pt x="4" y="4"/>
                    </a:cubicBezTo>
                    <a:cubicBezTo>
                      <a:pt x="5" y="4"/>
                      <a:pt x="5" y="3"/>
                      <a:pt x="7" y="3"/>
                    </a:cubicBezTo>
                    <a:cubicBezTo>
                      <a:pt x="7" y="1"/>
                      <a:pt x="6"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2" name="Freeform 24"/>
              <p:cNvSpPr/>
              <p:nvPr/>
            </p:nvSpPr>
            <p:spPr bwMode="auto">
              <a:xfrm>
                <a:off x="4264" y="1933"/>
                <a:ext cx="3" cy="4"/>
              </a:xfrm>
              <a:custGeom>
                <a:avLst/>
                <a:gdLst>
                  <a:gd name="T0" fmla="*/ 1 w 3"/>
                  <a:gd name="T1" fmla="*/ 0 h 4"/>
                  <a:gd name="T2" fmla="*/ 0 w 3"/>
                  <a:gd name="T3" fmla="*/ 2 h 4"/>
                  <a:gd name="T4" fmla="*/ 2 w 3"/>
                  <a:gd name="T5" fmla="*/ 4 h 4"/>
                  <a:gd name="T6" fmla="*/ 3 w 3"/>
                  <a:gd name="T7" fmla="*/ 4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1"/>
                      <a:pt x="0" y="2"/>
                    </a:cubicBezTo>
                    <a:cubicBezTo>
                      <a:pt x="0" y="3"/>
                      <a:pt x="0" y="4"/>
                      <a:pt x="2" y="4"/>
                    </a:cubicBezTo>
                    <a:cubicBezTo>
                      <a:pt x="2" y="4"/>
                      <a:pt x="2" y="4"/>
                      <a:pt x="3" y="4"/>
                    </a:cubicBezTo>
                    <a:cubicBezTo>
                      <a:pt x="2" y="1"/>
                      <a:pt x="1" y="0"/>
                      <a:pt x="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3" name="Freeform 25"/>
              <p:cNvSpPr/>
              <p:nvPr/>
            </p:nvSpPr>
            <p:spPr bwMode="auto">
              <a:xfrm>
                <a:off x="5256" y="1421"/>
                <a:ext cx="5" cy="7"/>
              </a:xfrm>
              <a:custGeom>
                <a:avLst/>
                <a:gdLst>
                  <a:gd name="T0" fmla="*/ 5 w 6"/>
                  <a:gd name="T1" fmla="*/ 0 h 8"/>
                  <a:gd name="T2" fmla="*/ 0 w 6"/>
                  <a:gd name="T3" fmla="*/ 8 h 8"/>
                  <a:gd name="T4" fmla="*/ 5 w 6"/>
                  <a:gd name="T5" fmla="*/ 6 h 8"/>
                  <a:gd name="T6" fmla="*/ 5 w 6"/>
                  <a:gd name="T7" fmla="*/ 0 h 8"/>
                </a:gdLst>
                <a:ahLst/>
                <a:cxnLst>
                  <a:cxn ang="0">
                    <a:pos x="T0" y="T1"/>
                  </a:cxn>
                  <a:cxn ang="0">
                    <a:pos x="T2" y="T3"/>
                  </a:cxn>
                  <a:cxn ang="0">
                    <a:pos x="T4" y="T5"/>
                  </a:cxn>
                  <a:cxn ang="0">
                    <a:pos x="T6" y="T7"/>
                  </a:cxn>
                </a:cxnLst>
                <a:rect l="0" t="0" r="r" b="b"/>
                <a:pathLst>
                  <a:path w="6" h="8">
                    <a:moveTo>
                      <a:pt x="5" y="0"/>
                    </a:moveTo>
                    <a:cubicBezTo>
                      <a:pt x="1" y="2"/>
                      <a:pt x="1" y="5"/>
                      <a:pt x="0" y="8"/>
                    </a:cubicBezTo>
                    <a:cubicBezTo>
                      <a:pt x="2" y="7"/>
                      <a:pt x="3" y="7"/>
                      <a:pt x="5" y="6"/>
                    </a:cubicBezTo>
                    <a:cubicBezTo>
                      <a:pt x="2" y="3"/>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4" name="Freeform 26"/>
              <p:cNvSpPr/>
              <p:nvPr/>
            </p:nvSpPr>
            <p:spPr bwMode="auto">
              <a:xfrm>
                <a:off x="4334" y="1783"/>
                <a:ext cx="17" cy="9"/>
              </a:xfrm>
              <a:custGeom>
                <a:avLst/>
                <a:gdLst>
                  <a:gd name="T0" fmla="*/ 16 w 19"/>
                  <a:gd name="T1" fmla="*/ 0 h 10"/>
                  <a:gd name="T2" fmla="*/ 7 w 19"/>
                  <a:gd name="T3" fmla="*/ 6 h 10"/>
                  <a:gd name="T4" fmla="*/ 0 w 19"/>
                  <a:gd name="T5" fmla="*/ 10 h 10"/>
                  <a:gd name="T6" fmla="*/ 5 w 19"/>
                  <a:gd name="T7" fmla="*/ 9 h 10"/>
                  <a:gd name="T8" fmla="*/ 19 w 19"/>
                  <a:gd name="T9" fmla="*/ 1 h 10"/>
                  <a:gd name="T10" fmla="*/ 16 w 19"/>
                  <a:gd name="T11" fmla="*/ 0 h 10"/>
                </a:gdLst>
                <a:ahLst/>
                <a:cxnLst>
                  <a:cxn ang="0">
                    <a:pos x="T0" y="T1"/>
                  </a:cxn>
                  <a:cxn ang="0">
                    <a:pos x="T2" y="T3"/>
                  </a:cxn>
                  <a:cxn ang="0">
                    <a:pos x="T4" y="T5"/>
                  </a:cxn>
                  <a:cxn ang="0">
                    <a:pos x="T6" y="T7"/>
                  </a:cxn>
                  <a:cxn ang="0">
                    <a:pos x="T8" y="T9"/>
                  </a:cxn>
                  <a:cxn ang="0">
                    <a:pos x="T10" y="T11"/>
                  </a:cxn>
                </a:cxnLst>
                <a:rect l="0" t="0" r="r" b="b"/>
                <a:pathLst>
                  <a:path w="19" h="10">
                    <a:moveTo>
                      <a:pt x="16" y="0"/>
                    </a:moveTo>
                    <a:cubicBezTo>
                      <a:pt x="13" y="0"/>
                      <a:pt x="8" y="5"/>
                      <a:pt x="7" y="6"/>
                    </a:cubicBezTo>
                    <a:cubicBezTo>
                      <a:pt x="4" y="8"/>
                      <a:pt x="0" y="10"/>
                      <a:pt x="0" y="10"/>
                    </a:cubicBezTo>
                    <a:cubicBezTo>
                      <a:pt x="1" y="10"/>
                      <a:pt x="2" y="10"/>
                      <a:pt x="5" y="9"/>
                    </a:cubicBezTo>
                    <a:cubicBezTo>
                      <a:pt x="8" y="8"/>
                      <a:pt x="15" y="5"/>
                      <a:pt x="19" y="1"/>
                    </a:cubicBezTo>
                    <a:cubicBezTo>
                      <a:pt x="18" y="0"/>
                      <a:pt x="17" y="0"/>
                      <a:pt x="1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5" name="Freeform 27"/>
              <p:cNvSpPr/>
              <p:nvPr/>
            </p:nvSpPr>
            <p:spPr bwMode="auto">
              <a:xfrm>
                <a:off x="4400" y="1752"/>
                <a:ext cx="24" cy="11"/>
              </a:xfrm>
              <a:custGeom>
                <a:avLst/>
                <a:gdLst>
                  <a:gd name="T0" fmla="*/ 26 w 27"/>
                  <a:gd name="T1" fmla="*/ 0 h 12"/>
                  <a:gd name="T2" fmla="*/ 24 w 27"/>
                  <a:gd name="T3" fmla="*/ 0 h 12"/>
                  <a:gd name="T4" fmla="*/ 1 w 27"/>
                  <a:gd name="T5" fmla="*/ 12 h 12"/>
                  <a:gd name="T6" fmla="*/ 26 w 27"/>
                  <a:gd name="T7" fmla="*/ 0 h 12"/>
                </a:gdLst>
                <a:ahLst/>
                <a:cxnLst>
                  <a:cxn ang="0">
                    <a:pos x="T0" y="T1"/>
                  </a:cxn>
                  <a:cxn ang="0">
                    <a:pos x="T2" y="T3"/>
                  </a:cxn>
                  <a:cxn ang="0">
                    <a:pos x="T4" y="T5"/>
                  </a:cxn>
                  <a:cxn ang="0">
                    <a:pos x="T6" y="T7"/>
                  </a:cxn>
                </a:cxnLst>
                <a:rect l="0" t="0" r="r" b="b"/>
                <a:pathLst>
                  <a:path w="27" h="12">
                    <a:moveTo>
                      <a:pt x="26" y="0"/>
                    </a:moveTo>
                    <a:cubicBezTo>
                      <a:pt x="25" y="0"/>
                      <a:pt x="25" y="0"/>
                      <a:pt x="24" y="0"/>
                    </a:cubicBezTo>
                    <a:cubicBezTo>
                      <a:pt x="19" y="2"/>
                      <a:pt x="0" y="5"/>
                      <a:pt x="1" y="12"/>
                    </a:cubicBezTo>
                    <a:cubicBezTo>
                      <a:pt x="6" y="11"/>
                      <a:pt x="27" y="0"/>
                      <a:pt x="2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6" name="Freeform 28"/>
              <p:cNvSpPr/>
              <p:nvPr/>
            </p:nvSpPr>
            <p:spPr bwMode="auto">
              <a:xfrm>
                <a:off x="4390" y="1870"/>
                <a:ext cx="60" cy="33"/>
              </a:xfrm>
              <a:custGeom>
                <a:avLst/>
                <a:gdLst>
                  <a:gd name="T0" fmla="*/ 67 w 68"/>
                  <a:gd name="T1" fmla="*/ 0 h 37"/>
                  <a:gd name="T2" fmla="*/ 53 w 68"/>
                  <a:gd name="T3" fmla="*/ 9 h 37"/>
                  <a:gd name="T4" fmla="*/ 48 w 68"/>
                  <a:gd name="T5" fmla="*/ 8 h 37"/>
                  <a:gd name="T6" fmla="*/ 43 w 68"/>
                  <a:gd name="T7" fmla="*/ 15 h 37"/>
                  <a:gd name="T8" fmla="*/ 41 w 68"/>
                  <a:gd name="T9" fmla="*/ 15 h 37"/>
                  <a:gd name="T10" fmla="*/ 14 w 68"/>
                  <a:gd name="T11" fmla="*/ 29 h 37"/>
                  <a:gd name="T12" fmla="*/ 12 w 68"/>
                  <a:gd name="T13" fmla="*/ 30 h 37"/>
                  <a:gd name="T14" fmla="*/ 10 w 68"/>
                  <a:gd name="T15" fmla="*/ 29 h 37"/>
                  <a:gd name="T16" fmla="*/ 8 w 68"/>
                  <a:gd name="T17" fmla="*/ 29 h 37"/>
                  <a:gd name="T18" fmla="*/ 5 w 68"/>
                  <a:gd name="T19" fmla="*/ 30 h 37"/>
                  <a:gd name="T20" fmla="*/ 3 w 68"/>
                  <a:gd name="T21" fmla="*/ 37 h 37"/>
                  <a:gd name="T22" fmla="*/ 66 w 68"/>
                  <a:gd name="T23" fmla="*/ 7 h 37"/>
                  <a:gd name="T24" fmla="*/ 67 w 6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37">
                    <a:moveTo>
                      <a:pt x="67" y="0"/>
                    </a:moveTo>
                    <a:cubicBezTo>
                      <a:pt x="63" y="6"/>
                      <a:pt x="59" y="9"/>
                      <a:pt x="53" y="9"/>
                    </a:cubicBezTo>
                    <a:cubicBezTo>
                      <a:pt x="51" y="9"/>
                      <a:pt x="50" y="9"/>
                      <a:pt x="48" y="8"/>
                    </a:cubicBezTo>
                    <a:cubicBezTo>
                      <a:pt x="46" y="11"/>
                      <a:pt x="45" y="13"/>
                      <a:pt x="43" y="15"/>
                    </a:cubicBezTo>
                    <a:cubicBezTo>
                      <a:pt x="42" y="15"/>
                      <a:pt x="42" y="15"/>
                      <a:pt x="41" y="15"/>
                    </a:cubicBezTo>
                    <a:cubicBezTo>
                      <a:pt x="34" y="15"/>
                      <a:pt x="23" y="26"/>
                      <a:pt x="14" y="29"/>
                    </a:cubicBezTo>
                    <a:cubicBezTo>
                      <a:pt x="13" y="30"/>
                      <a:pt x="13" y="30"/>
                      <a:pt x="12" y="30"/>
                    </a:cubicBezTo>
                    <a:cubicBezTo>
                      <a:pt x="11" y="30"/>
                      <a:pt x="10" y="30"/>
                      <a:pt x="10" y="29"/>
                    </a:cubicBezTo>
                    <a:cubicBezTo>
                      <a:pt x="9" y="29"/>
                      <a:pt x="9" y="29"/>
                      <a:pt x="8" y="29"/>
                    </a:cubicBezTo>
                    <a:cubicBezTo>
                      <a:pt x="7" y="29"/>
                      <a:pt x="6" y="29"/>
                      <a:pt x="5" y="30"/>
                    </a:cubicBezTo>
                    <a:cubicBezTo>
                      <a:pt x="5" y="33"/>
                      <a:pt x="0" y="33"/>
                      <a:pt x="3" y="37"/>
                    </a:cubicBezTo>
                    <a:cubicBezTo>
                      <a:pt x="20" y="29"/>
                      <a:pt x="48" y="13"/>
                      <a:pt x="66" y="7"/>
                    </a:cubicBezTo>
                    <a:cubicBezTo>
                      <a:pt x="64" y="4"/>
                      <a:pt x="68" y="3"/>
                      <a:pt x="6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7" name="Freeform 29"/>
              <p:cNvSpPr/>
              <p:nvPr/>
            </p:nvSpPr>
            <p:spPr bwMode="auto">
              <a:xfrm>
                <a:off x="4374" y="1896"/>
                <a:ext cx="8" cy="3"/>
              </a:xfrm>
              <a:custGeom>
                <a:avLst/>
                <a:gdLst>
                  <a:gd name="T0" fmla="*/ 8 w 9"/>
                  <a:gd name="T1" fmla="*/ 0 h 3"/>
                  <a:gd name="T2" fmla="*/ 7 w 9"/>
                  <a:gd name="T3" fmla="*/ 0 h 3"/>
                  <a:gd name="T4" fmla="*/ 4 w 9"/>
                  <a:gd name="T5" fmla="*/ 1 h 3"/>
                  <a:gd name="T6" fmla="*/ 5 w 9"/>
                  <a:gd name="T7" fmla="*/ 3 h 3"/>
                  <a:gd name="T8" fmla="*/ 8 w 9"/>
                  <a:gd name="T9" fmla="*/ 1 h 3"/>
                  <a:gd name="T10" fmla="*/ 8 w 9"/>
                  <a:gd name="T11" fmla="*/ 0 h 3"/>
                </a:gdLst>
                <a:ahLst/>
                <a:cxnLst>
                  <a:cxn ang="0">
                    <a:pos x="T0" y="T1"/>
                  </a:cxn>
                  <a:cxn ang="0">
                    <a:pos x="T2" y="T3"/>
                  </a:cxn>
                  <a:cxn ang="0">
                    <a:pos x="T4" y="T5"/>
                  </a:cxn>
                  <a:cxn ang="0">
                    <a:pos x="T6" y="T7"/>
                  </a:cxn>
                  <a:cxn ang="0">
                    <a:pos x="T8" y="T9"/>
                  </a:cxn>
                  <a:cxn ang="0">
                    <a:pos x="T10" y="T11"/>
                  </a:cxn>
                </a:cxnLst>
                <a:rect l="0" t="0" r="r" b="b"/>
                <a:pathLst>
                  <a:path w="9" h="3">
                    <a:moveTo>
                      <a:pt x="8" y="0"/>
                    </a:moveTo>
                    <a:cubicBezTo>
                      <a:pt x="8" y="0"/>
                      <a:pt x="7" y="0"/>
                      <a:pt x="7" y="0"/>
                    </a:cubicBezTo>
                    <a:cubicBezTo>
                      <a:pt x="4" y="1"/>
                      <a:pt x="0" y="1"/>
                      <a:pt x="4" y="1"/>
                    </a:cubicBezTo>
                    <a:cubicBezTo>
                      <a:pt x="4" y="2"/>
                      <a:pt x="4" y="3"/>
                      <a:pt x="5" y="3"/>
                    </a:cubicBezTo>
                    <a:cubicBezTo>
                      <a:pt x="6" y="3"/>
                      <a:pt x="7" y="2"/>
                      <a:pt x="8" y="1"/>
                    </a:cubicBezTo>
                    <a:cubicBezTo>
                      <a:pt x="8" y="1"/>
                      <a:pt x="9" y="0"/>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8" name="Freeform 30"/>
              <p:cNvSpPr/>
              <p:nvPr/>
            </p:nvSpPr>
            <p:spPr bwMode="auto">
              <a:xfrm>
                <a:off x="4349" y="1900"/>
                <a:ext cx="9" cy="7"/>
              </a:xfrm>
              <a:custGeom>
                <a:avLst/>
                <a:gdLst>
                  <a:gd name="T0" fmla="*/ 9 w 11"/>
                  <a:gd name="T1" fmla="*/ 0 h 8"/>
                  <a:gd name="T2" fmla="*/ 8 w 11"/>
                  <a:gd name="T3" fmla="*/ 0 h 8"/>
                  <a:gd name="T4" fmla="*/ 1 w 11"/>
                  <a:gd name="T5" fmla="*/ 8 h 8"/>
                  <a:gd name="T6" fmla="*/ 8 w 11"/>
                  <a:gd name="T7" fmla="*/ 5 h 8"/>
                  <a:gd name="T8" fmla="*/ 9 w 11"/>
                  <a:gd name="T9" fmla="*/ 0 h 8"/>
                </a:gdLst>
                <a:ahLst/>
                <a:cxnLst>
                  <a:cxn ang="0">
                    <a:pos x="T0" y="T1"/>
                  </a:cxn>
                  <a:cxn ang="0">
                    <a:pos x="T2" y="T3"/>
                  </a:cxn>
                  <a:cxn ang="0">
                    <a:pos x="T4" y="T5"/>
                  </a:cxn>
                  <a:cxn ang="0">
                    <a:pos x="T6" y="T7"/>
                  </a:cxn>
                  <a:cxn ang="0">
                    <a:pos x="T8" y="T9"/>
                  </a:cxn>
                </a:cxnLst>
                <a:rect l="0" t="0" r="r" b="b"/>
                <a:pathLst>
                  <a:path w="11" h="8">
                    <a:moveTo>
                      <a:pt x="9" y="0"/>
                    </a:moveTo>
                    <a:cubicBezTo>
                      <a:pt x="8" y="0"/>
                      <a:pt x="8" y="0"/>
                      <a:pt x="8" y="0"/>
                    </a:cubicBezTo>
                    <a:cubicBezTo>
                      <a:pt x="7" y="3"/>
                      <a:pt x="0" y="4"/>
                      <a:pt x="1" y="8"/>
                    </a:cubicBezTo>
                    <a:cubicBezTo>
                      <a:pt x="4" y="7"/>
                      <a:pt x="6" y="6"/>
                      <a:pt x="8" y="5"/>
                    </a:cubicBezTo>
                    <a:cubicBezTo>
                      <a:pt x="4" y="2"/>
                      <a:pt x="11" y="0"/>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9" name="Freeform 31"/>
              <p:cNvSpPr/>
              <p:nvPr/>
            </p:nvSpPr>
            <p:spPr bwMode="auto">
              <a:xfrm>
                <a:off x="4639" y="1348"/>
                <a:ext cx="9" cy="4"/>
              </a:xfrm>
              <a:custGeom>
                <a:avLst/>
                <a:gdLst>
                  <a:gd name="T0" fmla="*/ 9 w 10"/>
                  <a:gd name="T1" fmla="*/ 0 h 5"/>
                  <a:gd name="T2" fmla="*/ 1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1" y="5"/>
                    </a:cubicBezTo>
                    <a:cubicBezTo>
                      <a:pt x="3" y="3"/>
                      <a:pt x="10"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0" name="Freeform 32"/>
              <p:cNvSpPr/>
              <p:nvPr/>
            </p:nvSpPr>
            <p:spPr bwMode="auto">
              <a:xfrm>
                <a:off x="4598" y="1373"/>
                <a:ext cx="12" cy="7"/>
              </a:xfrm>
              <a:custGeom>
                <a:avLst/>
                <a:gdLst>
                  <a:gd name="T0" fmla="*/ 13 w 13"/>
                  <a:gd name="T1" fmla="*/ 0 h 7"/>
                  <a:gd name="T2" fmla="*/ 0 w 13"/>
                  <a:gd name="T3" fmla="*/ 7 h 7"/>
                  <a:gd name="T4" fmla="*/ 13 w 13"/>
                  <a:gd name="T5" fmla="*/ 0 h 7"/>
                </a:gdLst>
                <a:ahLst/>
                <a:cxnLst>
                  <a:cxn ang="0">
                    <a:pos x="T0" y="T1"/>
                  </a:cxn>
                  <a:cxn ang="0">
                    <a:pos x="T2" y="T3"/>
                  </a:cxn>
                  <a:cxn ang="0">
                    <a:pos x="T4" y="T5"/>
                  </a:cxn>
                </a:cxnLst>
                <a:rect l="0" t="0" r="r" b="b"/>
                <a:pathLst>
                  <a:path w="13" h="7">
                    <a:moveTo>
                      <a:pt x="13" y="0"/>
                    </a:moveTo>
                    <a:cubicBezTo>
                      <a:pt x="10" y="2"/>
                      <a:pt x="1" y="3"/>
                      <a:pt x="0" y="7"/>
                    </a:cubicBezTo>
                    <a:cubicBezTo>
                      <a:pt x="4" y="4"/>
                      <a:pt x="13" y="4"/>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1" name="Freeform 33"/>
              <p:cNvSpPr/>
              <p:nvPr/>
            </p:nvSpPr>
            <p:spPr bwMode="auto">
              <a:xfrm>
                <a:off x="4621" y="1365"/>
                <a:ext cx="9" cy="5"/>
              </a:xfrm>
              <a:custGeom>
                <a:avLst/>
                <a:gdLst>
                  <a:gd name="T0" fmla="*/ 10 w 10"/>
                  <a:gd name="T1" fmla="*/ 0 h 6"/>
                  <a:gd name="T2" fmla="*/ 0 w 10"/>
                  <a:gd name="T3" fmla="*/ 6 h 6"/>
                  <a:gd name="T4" fmla="*/ 10 w 10"/>
                  <a:gd name="T5" fmla="*/ 0 h 6"/>
                </a:gdLst>
                <a:ahLst/>
                <a:cxnLst>
                  <a:cxn ang="0">
                    <a:pos x="T0" y="T1"/>
                  </a:cxn>
                  <a:cxn ang="0">
                    <a:pos x="T2" y="T3"/>
                  </a:cxn>
                  <a:cxn ang="0">
                    <a:pos x="T4" y="T5"/>
                  </a:cxn>
                </a:cxnLst>
                <a:rect l="0" t="0" r="r" b="b"/>
                <a:pathLst>
                  <a:path w="10" h="6">
                    <a:moveTo>
                      <a:pt x="10" y="0"/>
                    </a:moveTo>
                    <a:cubicBezTo>
                      <a:pt x="7" y="2"/>
                      <a:pt x="0" y="2"/>
                      <a:pt x="0" y="6"/>
                    </a:cubicBezTo>
                    <a:cubicBezTo>
                      <a:pt x="3" y="4"/>
                      <a:pt x="10" y="3"/>
                      <a:pt x="1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2" name="Freeform 34"/>
              <p:cNvSpPr/>
              <p:nvPr/>
            </p:nvSpPr>
            <p:spPr bwMode="auto">
              <a:xfrm>
                <a:off x="4604" y="1386"/>
                <a:ext cx="11" cy="6"/>
              </a:xfrm>
              <a:custGeom>
                <a:avLst/>
                <a:gdLst>
                  <a:gd name="T0" fmla="*/ 12 w 12"/>
                  <a:gd name="T1" fmla="*/ 0 h 7"/>
                  <a:gd name="T2" fmla="*/ 0 w 12"/>
                  <a:gd name="T3" fmla="*/ 7 h 7"/>
                  <a:gd name="T4" fmla="*/ 12 w 12"/>
                  <a:gd name="T5" fmla="*/ 0 h 7"/>
                </a:gdLst>
                <a:ahLst/>
                <a:cxnLst>
                  <a:cxn ang="0">
                    <a:pos x="T0" y="T1"/>
                  </a:cxn>
                  <a:cxn ang="0">
                    <a:pos x="T2" y="T3"/>
                  </a:cxn>
                  <a:cxn ang="0">
                    <a:pos x="T4" y="T5"/>
                  </a:cxn>
                </a:cxnLst>
                <a:rect l="0" t="0" r="r" b="b"/>
                <a:pathLst>
                  <a:path w="12" h="7">
                    <a:moveTo>
                      <a:pt x="12" y="0"/>
                    </a:moveTo>
                    <a:cubicBezTo>
                      <a:pt x="9" y="3"/>
                      <a:pt x="0" y="4"/>
                      <a:pt x="0" y="7"/>
                    </a:cubicBezTo>
                    <a:cubicBezTo>
                      <a:pt x="6" y="4"/>
                      <a:pt x="10" y="6"/>
                      <a:pt x="1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3" name="Freeform 35"/>
              <p:cNvSpPr/>
              <p:nvPr/>
            </p:nvSpPr>
            <p:spPr bwMode="auto">
              <a:xfrm>
                <a:off x="4627" y="1377"/>
                <a:ext cx="8" cy="5"/>
              </a:xfrm>
              <a:custGeom>
                <a:avLst/>
                <a:gdLst>
                  <a:gd name="T0" fmla="*/ 9 w 9"/>
                  <a:gd name="T1" fmla="*/ 0 h 6"/>
                  <a:gd name="T2" fmla="*/ 4 w 9"/>
                  <a:gd name="T3" fmla="*/ 6 h 6"/>
                  <a:gd name="T4" fmla="*/ 9 w 9"/>
                  <a:gd name="T5" fmla="*/ 0 h 6"/>
                </a:gdLst>
                <a:ahLst/>
                <a:cxnLst>
                  <a:cxn ang="0">
                    <a:pos x="T0" y="T1"/>
                  </a:cxn>
                  <a:cxn ang="0">
                    <a:pos x="T2" y="T3"/>
                  </a:cxn>
                  <a:cxn ang="0">
                    <a:pos x="T4" y="T5"/>
                  </a:cxn>
                </a:cxnLst>
                <a:rect l="0" t="0" r="r" b="b"/>
                <a:pathLst>
                  <a:path w="9" h="6">
                    <a:moveTo>
                      <a:pt x="9" y="0"/>
                    </a:moveTo>
                    <a:cubicBezTo>
                      <a:pt x="7" y="2"/>
                      <a:pt x="0" y="2"/>
                      <a:pt x="4" y="6"/>
                    </a:cubicBezTo>
                    <a:cubicBezTo>
                      <a:pt x="7" y="5"/>
                      <a:pt x="9"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4" name="Freeform 36"/>
              <p:cNvSpPr/>
              <p:nvPr/>
            </p:nvSpPr>
            <p:spPr bwMode="auto">
              <a:xfrm>
                <a:off x="4585" y="1397"/>
                <a:ext cx="8" cy="4"/>
              </a:xfrm>
              <a:custGeom>
                <a:avLst/>
                <a:gdLst>
                  <a:gd name="T0" fmla="*/ 7 w 9"/>
                  <a:gd name="T1" fmla="*/ 0 h 4"/>
                  <a:gd name="T2" fmla="*/ 1 w 9"/>
                  <a:gd name="T3" fmla="*/ 4 h 4"/>
                  <a:gd name="T4" fmla="*/ 7 w 9"/>
                  <a:gd name="T5" fmla="*/ 0 h 4"/>
                </a:gdLst>
                <a:ahLst/>
                <a:cxnLst>
                  <a:cxn ang="0">
                    <a:pos x="T0" y="T1"/>
                  </a:cxn>
                  <a:cxn ang="0">
                    <a:pos x="T2" y="T3"/>
                  </a:cxn>
                  <a:cxn ang="0">
                    <a:pos x="T4" y="T5"/>
                  </a:cxn>
                </a:cxnLst>
                <a:rect l="0" t="0" r="r" b="b"/>
                <a:pathLst>
                  <a:path w="9" h="4">
                    <a:moveTo>
                      <a:pt x="7" y="0"/>
                    </a:moveTo>
                    <a:cubicBezTo>
                      <a:pt x="6" y="2"/>
                      <a:pt x="0" y="2"/>
                      <a:pt x="1" y="4"/>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5" name="Freeform 37"/>
              <p:cNvSpPr/>
              <p:nvPr/>
            </p:nvSpPr>
            <p:spPr bwMode="auto">
              <a:xfrm>
                <a:off x="4588" y="1409"/>
                <a:ext cx="15" cy="9"/>
              </a:xfrm>
              <a:custGeom>
                <a:avLst/>
                <a:gdLst>
                  <a:gd name="T0" fmla="*/ 13 w 17"/>
                  <a:gd name="T1" fmla="*/ 0 h 10"/>
                  <a:gd name="T2" fmla="*/ 0 w 17"/>
                  <a:gd name="T3" fmla="*/ 10 h 10"/>
                  <a:gd name="T4" fmla="*/ 17 w 17"/>
                  <a:gd name="T5" fmla="*/ 2 h 10"/>
                  <a:gd name="T6" fmla="*/ 13 w 17"/>
                  <a:gd name="T7" fmla="*/ 0 h 10"/>
                </a:gdLst>
                <a:ahLst/>
                <a:cxnLst>
                  <a:cxn ang="0">
                    <a:pos x="T0" y="T1"/>
                  </a:cxn>
                  <a:cxn ang="0">
                    <a:pos x="T2" y="T3"/>
                  </a:cxn>
                  <a:cxn ang="0">
                    <a:pos x="T4" y="T5"/>
                  </a:cxn>
                  <a:cxn ang="0">
                    <a:pos x="T6" y="T7"/>
                  </a:cxn>
                </a:cxnLst>
                <a:rect l="0" t="0" r="r" b="b"/>
                <a:pathLst>
                  <a:path w="17" h="10">
                    <a:moveTo>
                      <a:pt x="13" y="0"/>
                    </a:moveTo>
                    <a:cubicBezTo>
                      <a:pt x="9" y="0"/>
                      <a:pt x="2" y="6"/>
                      <a:pt x="0" y="10"/>
                    </a:cubicBezTo>
                    <a:cubicBezTo>
                      <a:pt x="7" y="8"/>
                      <a:pt x="8" y="5"/>
                      <a:pt x="17" y="2"/>
                    </a:cubicBezTo>
                    <a:cubicBezTo>
                      <a:pt x="16" y="1"/>
                      <a:pt x="15" y="0"/>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6" name="Freeform 38"/>
              <p:cNvSpPr/>
              <p:nvPr/>
            </p:nvSpPr>
            <p:spPr bwMode="auto">
              <a:xfrm>
                <a:off x="4606" y="1401"/>
                <a:ext cx="17" cy="9"/>
              </a:xfrm>
              <a:custGeom>
                <a:avLst/>
                <a:gdLst>
                  <a:gd name="T0" fmla="*/ 19 w 19"/>
                  <a:gd name="T1" fmla="*/ 0 h 10"/>
                  <a:gd name="T2" fmla="*/ 0 w 19"/>
                  <a:gd name="T3" fmla="*/ 10 h 10"/>
                  <a:gd name="T4" fmla="*/ 19 w 19"/>
                  <a:gd name="T5" fmla="*/ 0 h 10"/>
                </a:gdLst>
                <a:ahLst/>
                <a:cxnLst>
                  <a:cxn ang="0">
                    <a:pos x="T0" y="T1"/>
                  </a:cxn>
                  <a:cxn ang="0">
                    <a:pos x="T2" y="T3"/>
                  </a:cxn>
                  <a:cxn ang="0">
                    <a:pos x="T4" y="T5"/>
                  </a:cxn>
                </a:cxnLst>
                <a:rect l="0" t="0" r="r" b="b"/>
                <a:pathLst>
                  <a:path w="19" h="10">
                    <a:moveTo>
                      <a:pt x="19" y="0"/>
                    </a:moveTo>
                    <a:cubicBezTo>
                      <a:pt x="12" y="1"/>
                      <a:pt x="2" y="4"/>
                      <a:pt x="0" y="10"/>
                    </a:cubicBezTo>
                    <a:cubicBezTo>
                      <a:pt x="3" y="5"/>
                      <a:pt x="18" y="9"/>
                      <a:pt x="1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7" name="Freeform 39"/>
              <p:cNvSpPr/>
              <p:nvPr/>
            </p:nvSpPr>
            <p:spPr bwMode="auto">
              <a:xfrm>
                <a:off x="4576" y="1422"/>
                <a:ext cx="24" cy="14"/>
              </a:xfrm>
              <a:custGeom>
                <a:avLst/>
                <a:gdLst>
                  <a:gd name="T0" fmla="*/ 27 w 27"/>
                  <a:gd name="T1" fmla="*/ 0 h 15"/>
                  <a:gd name="T2" fmla="*/ 0 w 27"/>
                  <a:gd name="T3" fmla="*/ 15 h 15"/>
                  <a:gd name="T4" fmla="*/ 27 w 27"/>
                  <a:gd name="T5" fmla="*/ 0 h 15"/>
                </a:gdLst>
                <a:ahLst/>
                <a:cxnLst>
                  <a:cxn ang="0">
                    <a:pos x="T0" y="T1"/>
                  </a:cxn>
                  <a:cxn ang="0">
                    <a:pos x="T2" y="T3"/>
                  </a:cxn>
                  <a:cxn ang="0">
                    <a:pos x="T4" y="T5"/>
                  </a:cxn>
                </a:cxnLst>
                <a:rect l="0" t="0" r="r" b="b"/>
                <a:pathLst>
                  <a:path w="27" h="15">
                    <a:moveTo>
                      <a:pt x="27" y="0"/>
                    </a:moveTo>
                    <a:cubicBezTo>
                      <a:pt x="17" y="6"/>
                      <a:pt x="5" y="8"/>
                      <a:pt x="0" y="15"/>
                    </a:cubicBezTo>
                    <a:cubicBezTo>
                      <a:pt x="8" y="13"/>
                      <a:pt x="27" y="8"/>
                      <a:pt x="2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8" name="Freeform 40"/>
              <p:cNvSpPr/>
              <p:nvPr/>
            </p:nvSpPr>
            <p:spPr bwMode="auto">
              <a:xfrm>
                <a:off x="4602" y="1433"/>
                <a:ext cx="8" cy="4"/>
              </a:xfrm>
              <a:custGeom>
                <a:avLst/>
                <a:gdLst>
                  <a:gd name="T0" fmla="*/ 9 w 9"/>
                  <a:gd name="T1" fmla="*/ 0 h 4"/>
                  <a:gd name="T2" fmla="*/ 2 w 9"/>
                  <a:gd name="T3" fmla="*/ 4 h 4"/>
                  <a:gd name="T4" fmla="*/ 9 w 9"/>
                  <a:gd name="T5" fmla="*/ 0 h 4"/>
                </a:gdLst>
                <a:ahLst/>
                <a:cxnLst>
                  <a:cxn ang="0">
                    <a:pos x="T0" y="T1"/>
                  </a:cxn>
                  <a:cxn ang="0">
                    <a:pos x="T2" y="T3"/>
                  </a:cxn>
                  <a:cxn ang="0">
                    <a:pos x="T4" y="T5"/>
                  </a:cxn>
                </a:cxnLst>
                <a:rect l="0" t="0" r="r" b="b"/>
                <a:pathLst>
                  <a:path w="9" h="4">
                    <a:moveTo>
                      <a:pt x="9" y="0"/>
                    </a:moveTo>
                    <a:cubicBezTo>
                      <a:pt x="1" y="2"/>
                      <a:pt x="0" y="4"/>
                      <a:pt x="2" y="4"/>
                    </a:cubicBezTo>
                    <a:cubicBezTo>
                      <a:pt x="3" y="4"/>
                      <a:pt x="6"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9" name="Freeform 41"/>
              <p:cNvSpPr/>
              <p:nvPr/>
            </p:nvSpPr>
            <p:spPr bwMode="auto">
              <a:xfrm>
                <a:off x="4628" y="1423"/>
                <a:ext cx="23" cy="11"/>
              </a:xfrm>
              <a:custGeom>
                <a:avLst/>
                <a:gdLst>
                  <a:gd name="T0" fmla="*/ 19 w 26"/>
                  <a:gd name="T1" fmla="*/ 0 h 12"/>
                  <a:gd name="T2" fmla="*/ 0 w 26"/>
                  <a:gd name="T3" fmla="*/ 10 h 12"/>
                  <a:gd name="T4" fmla="*/ 3 w 26"/>
                  <a:gd name="T5" fmla="*/ 12 h 12"/>
                  <a:gd name="T6" fmla="*/ 14 w 26"/>
                  <a:gd name="T7" fmla="*/ 6 h 12"/>
                  <a:gd name="T8" fmla="*/ 16 w 26"/>
                  <a:gd name="T9" fmla="*/ 10 h 12"/>
                  <a:gd name="T10" fmla="*/ 26 w 26"/>
                  <a:gd name="T11" fmla="*/ 4 h 12"/>
                  <a:gd name="T12" fmla="*/ 20 w 26"/>
                  <a:gd name="T13" fmla="*/ 5 h 12"/>
                  <a:gd name="T14" fmla="*/ 19 w 2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19" y="0"/>
                    </a:moveTo>
                    <a:cubicBezTo>
                      <a:pt x="13" y="4"/>
                      <a:pt x="3" y="6"/>
                      <a:pt x="0" y="10"/>
                    </a:cubicBezTo>
                    <a:cubicBezTo>
                      <a:pt x="0" y="12"/>
                      <a:pt x="1" y="12"/>
                      <a:pt x="3" y="12"/>
                    </a:cubicBezTo>
                    <a:cubicBezTo>
                      <a:pt x="6" y="12"/>
                      <a:pt x="12" y="7"/>
                      <a:pt x="14" y="6"/>
                    </a:cubicBezTo>
                    <a:cubicBezTo>
                      <a:pt x="14" y="7"/>
                      <a:pt x="15" y="8"/>
                      <a:pt x="16" y="10"/>
                    </a:cubicBezTo>
                    <a:cubicBezTo>
                      <a:pt x="18" y="8"/>
                      <a:pt x="26" y="7"/>
                      <a:pt x="26" y="4"/>
                    </a:cubicBezTo>
                    <a:cubicBezTo>
                      <a:pt x="24" y="5"/>
                      <a:pt x="21" y="5"/>
                      <a:pt x="20" y="5"/>
                    </a:cubicBezTo>
                    <a:cubicBezTo>
                      <a:pt x="17" y="5"/>
                      <a:pt x="15" y="3"/>
                      <a:pt x="1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0" name="Freeform 42"/>
              <p:cNvSpPr/>
              <p:nvPr/>
            </p:nvSpPr>
            <p:spPr bwMode="auto">
              <a:xfrm>
                <a:off x="4930" y="1302"/>
                <a:ext cx="6" cy="6"/>
              </a:xfrm>
              <a:custGeom>
                <a:avLst/>
                <a:gdLst>
                  <a:gd name="T0" fmla="*/ 5 w 7"/>
                  <a:gd name="T1" fmla="*/ 0 h 6"/>
                  <a:gd name="T2" fmla="*/ 0 w 7"/>
                  <a:gd name="T3" fmla="*/ 6 h 6"/>
                  <a:gd name="T4" fmla="*/ 5 w 7"/>
                  <a:gd name="T5" fmla="*/ 0 h 6"/>
                </a:gdLst>
                <a:ahLst/>
                <a:cxnLst>
                  <a:cxn ang="0">
                    <a:pos x="T0" y="T1"/>
                  </a:cxn>
                  <a:cxn ang="0">
                    <a:pos x="T2" y="T3"/>
                  </a:cxn>
                  <a:cxn ang="0">
                    <a:pos x="T4" y="T5"/>
                  </a:cxn>
                </a:cxnLst>
                <a:rect l="0" t="0" r="r" b="b"/>
                <a:pathLst>
                  <a:path w="7" h="6">
                    <a:moveTo>
                      <a:pt x="5" y="0"/>
                    </a:moveTo>
                    <a:cubicBezTo>
                      <a:pt x="4" y="0"/>
                      <a:pt x="3" y="2"/>
                      <a:pt x="0" y="6"/>
                    </a:cubicBezTo>
                    <a:cubicBezTo>
                      <a:pt x="6" y="4"/>
                      <a:pt x="7"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1" name="Freeform 43"/>
              <p:cNvSpPr/>
              <p:nvPr/>
            </p:nvSpPr>
            <p:spPr bwMode="auto">
              <a:xfrm>
                <a:off x="4634" y="1432"/>
                <a:ext cx="6" cy="5"/>
              </a:xfrm>
              <a:custGeom>
                <a:avLst/>
                <a:gdLst>
                  <a:gd name="T0" fmla="*/ 5 w 6"/>
                  <a:gd name="T1" fmla="*/ 0 h 5"/>
                  <a:gd name="T2" fmla="*/ 0 w 6"/>
                  <a:gd name="T3" fmla="*/ 5 h 5"/>
                  <a:gd name="T4" fmla="*/ 5 w 6"/>
                  <a:gd name="T5" fmla="*/ 0 h 5"/>
                </a:gdLst>
                <a:ahLst/>
                <a:cxnLst>
                  <a:cxn ang="0">
                    <a:pos x="T0" y="T1"/>
                  </a:cxn>
                  <a:cxn ang="0">
                    <a:pos x="T2" y="T3"/>
                  </a:cxn>
                  <a:cxn ang="0">
                    <a:pos x="T4" y="T5"/>
                  </a:cxn>
                </a:cxnLst>
                <a:rect l="0" t="0" r="r" b="b"/>
                <a:pathLst>
                  <a:path w="6" h="5">
                    <a:moveTo>
                      <a:pt x="5" y="0"/>
                    </a:moveTo>
                    <a:cubicBezTo>
                      <a:pt x="3" y="1"/>
                      <a:pt x="0" y="3"/>
                      <a:pt x="0" y="5"/>
                    </a:cubicBezTo>
                    <a:cubicBezTo>
                      <a:pt x="3" y="4"/>
                      <a:pt x="6" y="3"/>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2" name="Freeform 44"/>
              <p:cNvSpPr/>
              <p:nvPr/>
            </p:nvSpPr>
            <p:spPr bwMode="auto">
              <a:xfrm>
                <a:off x="3994" y="1696"/>
                <a:ext cx="38" cy="18"/>
              </a:xfrm>
              <a:custGeom>
                <a:avLst/>
                <a:gdLst>
                  <a:gd name="T0" fmla="*/ 42 w 42"/>
                  <a:gd name="T1" fmla="*/ 0 h 21"/>
                  <a:gd name="T2" fmla="*/ 0 w 42"/>
                  <a:gd name="T3" fmla="*/ 21 h 21"/>
                  <a:gd name="T4" fmla="*/ 42 w 42"/>
                  <a:gd name="T5" fmla="*/ 0 h 21"/>
                </a:gdLst>
                <a:ahLst/>
                <a:cxnLst>
                  <a:cxn ang="0">
                    <a:pos x="T0" y="T1"/>
                  </a:cxn>
                  <a:cxn ang="0">
                    <a:pos x="T2" y="T3"/>
                  </a:cxn>
                  <a:cxn ang="0">
                    <a:pos x="T4" y="T5"/>
                  </a:cxn>
                </a:cxnLst>
                <a:rect l="0" t="0" r="r" b="b"/>
                <a:pathLst>
                  <a:path w="42" h="21">
                    <a:moveTo>
                      <a:pt x="42" y="0"/>
                    </a:moveTo>
                    <a:cubicBezTo>
                      <a:pt x="27" y="7"/>
                      <a:pt x="11" y="13"/>
                      <a:pt x="0" y="21"/>
                    </a:cubicBezTo>
                    <a:cubicBezTo>
                      <a:pt x="12" y="17"/>
                      <a:pt x="34" y="9"/>
                      <a:pt x="4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3" name="Freeform 45"/>
              <p:cNvSpPr/>
              <p:nvPr/>
            </p:nvSpPr>
            <p:spPr bwMode="auto">
              <a:xfrm>
                <a:off x="4040" y="1688"/>
                <a:ext cx="9" cy="6"/>
              </a:xfrm>
              <a:custGeom>
                <a:avLst/>
                <a:gdLst>
                  <a:gd name="T0" fmla="*/ 11 w 11"/>
                  <a:gd name="T1" fmla="*/ 0 h 7"/>
                  <a:gd name="T2" fmla="*/ 0 w 11"/>
                  <a:gd name="T3" fmla="*/ 7 h 7"/>
                  <a:gd name="T4" fmla="*/ 11 w 11"/>
                  <a:gd name="T5" fmla="*/ 0 h 7"/>
                </a:gdLst>
                <a:ahLst/>
                <a:cxnLst>
                  <a:cxn ang="0">
                    <a:pos x="T0" y="T1"/>
                  </a:cxn>
                  <a:cxn ang="0">
                    <a:pos x="T2" y="T3"/>
                  </a:cxn>
                  <a:cxn ang="0">
                    <a:pos x="T4" y="T5"/>
                  </a:cxn>
                </a:cxnLst>
                <a:rect l="0" t="0" r="r" b="b"/>
                <a:pathLst>
                  <a:path w="11" h="7">
                    <a:moveTo>
                      <a:pt x="11" y="0"/>
                    </a:moveTo>
                    <a:cubicBezTo>
                      <a:pt x="8" y="3"/>
                      <a:pt x="0" y="3"/>
                      <a:pt x="0" y="7"/>
                    </a:cubicBezTo>
                    <a:cubicBezTo>
                      <a:pt x="3" y="4"/>
                      <a:pt x="11" y="4"/>
                      <a:pt x="1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4" name="Freeform 46"/>
              <p:cNvSpPr/>
              <p:nvPr/>
            </p:nvSpPr>
            <p:spPr bwMode="auto">
              <a:xfrm>
                <a:off x="4652" y="1424"/>
                <a:ext cx="14" cy="12"/>
              </a:xfrm>
              <a:custGeom>
                <a:avLst/>
                <a:gdLst>
                  <a:gd name="T0" fmla="*/ 13 w 16"/>
                  <a:gd name="T1" fmla="*/ 0 h 13"/>
                  <a:gd name="T2" fmla="*/ 3 w 16"/>
                  <a:gd name="T3" fmla="*/ 6 h 13"/>
                  <a:gd name="T4" fmla="*/ 5 w 16"/>
                  <a:gd name="T5" fmla="*/ 5 h 13"/>
                  <a:gd name="T6" fmla="*/ 0 w 16"/>
                  <a:gd name="T7" fmla="*/ 13 h 13"/>
                  <a:gd name="T8" fmla="*/ 11 w 16"/>
                  <a:gd name="T9" fmla="*/ 9 h 13"/>
                  <a:gd name="T10" fmla="*/ 13 w 16"/>
                  <a:gd name="T11" fmla="*/ 3 h 13"/>
                  <a:gd name="T12" fmla="*/ 11 w 16"/>
                  <a:gd name="T13" fmla="*/ 3 h 13"/>
                  <a:gd name="T14" fmla="*/ 12 w 16"/>
                  <a:gd name="T15" fmla="*/ 2 h 13"/>
                  <a:gd name="T16" fmla="*/ 15 w 16"/>
                  <a:gd name="T17" fmla="*/ 2 h 13"/>
                  <a:gd name="T18" fmla="*/ 16 w 16"/>
                  <a:gd name="T19" fmla="*/ 2 h 13"/>
                  <a:gd name="T20" fmla="*/ 13 w 16"/>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13" y="0"/>
                    </a:moveTo>
                    <a:cubicBezTo>
                      <a:pt x="9" y="0"/>
                      <a:pt x="3" y="4"/>
                      <a:pt x="3" y="6"/>
                    </a:cubicBezTo>
                    <a:cubicBezTo>
                      <a:pt x="4" y="5"/>
                      <a:pt x="4" y="5"/>
                      <a:pt x="5" y="5"/>
                    </a:cubicBezTo>
                    <a:cubicBezTo>
                      <a:pt x="10" y="5"/>
                      <a:pt x="0" y="11"/>
                      <a:pt x="0" y="13"/>
                    </a:cubicBezTo>
                    <a:cubicBezTo>
                      <a:pt x="4" y="12"/>
                      <a:pt x="7" y="10"/>
                      <a:pt x="11" y="9"/>
                    </a:cubicBezTo>
                    <a:cubicBezTo>
                      <a:pt x="7" y="5"/>
                      <a:pt x="15" y="6"/>
                      <a:pt x="13" y="3"/>
                    </a:cubicBezTo>
                    <a:cubicBezTo>
                      <a:pt x="12" y="3"/>
                      <a:pt x="11" y="3"/>
                      <a:pt x="11" y="3"/>
                    </a:cubicBezTo>
                    <a:cubicBezTo>
                      <a:pt x="10" y="3"/>
                      <a:pt x="10" y="3"/>
                      <a:pt x="12" y="2"/>
                    </a:cubicBezTo>
                    <a:cubicBezTo>
                      <a:pt x="13" y="2"/>
                      <a:pt x="14" y="2"/>
                      <a:pt x="15" y="2"/>
                    </a:cubicBezTo>
                    <a:cubicBezTo>
                      <a:pt x="15" y="2"/>
                      <a:pt x="16" y="2"/>
                      <a:pt x="16" y="2"/>
                    </a:cubicBezTo>
                    <a:cubicBezTo>
                      <a:pt x="15" y="0"/>
                      <a:pt x="14" y="0"/>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5" name="Freeform 47"/>
              <p:cNvSpPr/>
              <p:nvPr/>
            </p:nvSpPr>
            <p:spPr bwMode="auto">
              <a:xfrm>
                <a:off x="4638" y="1438"/>
                <a:ext cx="8" cy="4"/>
              </a:xfrm>
              <a:custGeom>
                <a:avLst/>
                <a:gdLst>
                  <a:gd name="T0" fmla="*/ 7 w 9"/>
                  <a:gd name="T1" fmla="*/ 0 h 5"/>
                  <a:gd name="T2" fmla="*/ 1 w 9"/>
                  <a:gd name="T3" fmla="*/ 5 h 5"/>
                  <a:gd name="T4" fmla="*/ 7 w 9"/>
                  <a:gd name="T5" fmla="*/ 0 h 5"/>
                </a:gdLst>
                <a:ahLst/>
                <a:cxnLst>
                  <a:cxn ang="0">
                    <a:pos x="T0" y="T1"/>
                  </a:cxn>
                  <a:cxn ang="0">
                    <a:pos x="T2" y="T3"/>
                  </a:cxn>
                  <a:cxn ang="0">
                    <a:pos x="T4" y="T5"/>
                  </a:cxn>
                </a:cxnLst>
                <a:rect l="0" t="0" r="r" b="b"/>
                <a:pathLst>
                  <a:path w="9" h="5">
                    <a:moveTo>
                      <a:pt x="7" y="0"/>
                    </a:moveTo>
                    <a:cubicBezTo>
                      <a:pt x="6" y="2"/>
                      <a:pt x="0" y="2"/>
                      <a:pt x="1" y="5"/>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6" name="Freeform 48"/>
              <p:cNvSpPr/>
              <p:nvPr/>
            </p:nvSpPr>
            <p:spPr bwMode="auto">
              <a:xfrm>
                <a:off x="4101" y="1671"/>
                <a:ext cx="14" cy="7"/>
              </a:xfrm>
              <a:custGeom>
                <a:avLst/>
                <a:gdLst>
                  <a:gd name="T0" fmla="*/ 16 w 16"/>
                  <a:gd name="T1" fmla="*/ 0 h 8"/>
                  <a:gd name="T2" fmla="*/ 1 w 16"/>
                  <a:gd name="T3" fmla="*/ 8 h 8"/>
                  <a:gd name="T4" fmla="*/ 16 w 16"/>
                  <a:gd name="T5" fmla="*/ 0 h 8"/>
                </a:gdLst>
                <a:ahLst/>
                <a:cxnLst>
                  <a:cxn ang="0">
                    <a:pos x="T0" y="T1"/>
                  </a:cxn>
                  <a:cxn ang="0">
                    <a:pos x="T2" y="T3"/>
                  </a:cxn>
                  <a:cxn ang="0">
                    <a:pos x="T4" y="T5"/>
                  </a:cxn>
                </a:cxnLst>
                <a:rect l="0" t="0" r="r" b="b"/>
                <a:pathLst>
                  <a:path w="16" h="8">
                    <a:moveTo>
                      <a:pt x="16" y="0"/>
                    </a:moveTo>
                    <a:cubicBezTo>
                      <a:pt x="11" y="0"/>
                      <a:pt x="0" y="6"/>
                      <a:pt x="1" y="8"/>
                    </a:cubicBezTo>
                    <a:cubicBezTo>
                      <a:pt x="7" y="4"/>
                      <a:pt x="15" y="6"/>
                      <a:pt x="1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7" name="Freeform 49"/>
              <p:cNvSpPr/>
              <p:nvPr/>
            </p:nvSpPr>
            <p:spPr bwMode="auto">
              <a:xfrm>
                <a:off x="4638" y="1447"/>
                <a:ext cx="11" cy="5"/>
              </a:xfrm>
              <a:custGeom>
                <a:avLst/>
                <a:gdLst>
                  <a:gd name="T0" fmla="*/ 8 w 12"/>
                  <a:gd name="T1" fmla="*/ 0 h 5"/>
                  <a:gd name="T2" fmla="*/ 4 w 12"/>
                  <a:gd name="T3" fmla="*/ 5 h 5"/>
                  <a:gd name="T4" fmla="*/ 11 w 12"/>
                  <a:gd name="T5" fmla="*/ 1 h 5"/>
                  <a:gd name="T6" fmla="*/ 8 w 12"/>
                  <a:gd name="T7" fmla="*/ 0 h 5"/>
                </a:gdLst>
                <a:ahLst/>
                <a:cxnLst>
                  <a:cxn ang="0">
                    <a:pos x="T0" y="T1"/>
                  </a:cxn>
                  <a:cxn ang="0">
                    <a:pos x="T2" y="T3"/>
                  </a:cxn>
                  <a:cxn ang="0">
                    <a:pos x="T4" y="T5"/>
                  </a:cxn>
                  <a:cxn ang="0">
                    <a:pos x="T6" y="T7"/>
                  </a:cxn>
                </a:cxnLst>
                <a:rect l="0" t="0" r="r" b="b"/>
                <a:pathLst>
                  <a:path w="12" h="5">
                    <a:moveTo>
                      <a:pt x="8" y="0"/>
                    </a:moveTo>
                    <a:cubicBezTo>
                      <a:pt x="4" y="0"/>
                      <a:pt x="0" y="3"/>
                      <a:pt x="4" y="5"/>
                    </a:cubicBezTo>
                    <a:cubicBezTo>
                      <a:pt x="2" y="2"/>
                      <a:pt x="12" y="5"/>
                      <a:pt x="11" y="1"/>
                    </a:cubicBezTo>
                    <a:cubicBezTo>
                      <a:pt x="10" y="0"/>
                      <a:pt x="9" y="0"/>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8" name="Freeform 50"/>
              <p:cNvSpPr/>
              <p:nvPr/>
            </p:nvSpPr>
            <p:spPr bwMode="auto">
              <a:xfrm>
                <a:off x="4618" y="1458"/>
                <a:ext cx="5" cy="3"/>
              </a:xfrm>
              <a:custGeom>
                <a:avLst/>
                <a:gdLst>
                  <a:gd name="T0" fmla="*/ 4 w 6"/>
                  <a:gd name="T1" fmla="*/ 0 h 3"/>
                  <a:gd name="T2" fmla="*/ 1 w 6"/>
                  <a:gd name="T3" fmla="*/ 2 h 3"/>
                  <a:gd name="T4" fmla="*/ 2 w 6"/>
                  <a:gd name="T5" fmla="*/ 2 h 3"/>
                  <a:gd name="T6" fmla="*/ 3 w 6"/>
                  <a:gd name="T7" fmla="*/ 3 h 3"/>
                  <a:gd name="T8" fmla="*/ 6 w 6"/>
                  <a:gd name="T9" fmla="*/ 2 h 3"/>
                  <a:gd name="T10" fmla="*/ 4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4" y="0"/>
                    </a:moveTo>
                    <a:cubicBezTo>
                      <a:pt x="3" y="0"/>
                      <a:pt x="0" y="1"/>
                      <a:pt x="1" y="2"/>
                    </a:cubicBezTo>
                    <a:cubicBezTo>
                      <a:pt x="2" y="2"/>
                      <a:pt x="2" y="2"/>
                      <a:pt x="2" y="2"/>
                    </a:cubicBezTo>
                    <a:cubicBezTo>
                      <a:pt x="3" y="2"/>
                      <a:pt x="3" y="2"/>
                      <a:pt x="3" y="3"/>
                    </a:cubicBezTo>
                    <a:cubicBezTo>
                      <a:pt x="4" y="3"/>
                      <a:pt x="5" y="2"/>
                      <a:pt x="6" y="2"/>
                    </a:cubicBezTo>
                    <a:cubicBezTo>
                      <a:pt x="6" y="0"/>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9" name="Freeform 51"/>
              <p:cNvSpPr/>
              <p:nvPr/>
            </p:nvSpPr>
            <p:spPr bwMode="auto">
              <a:xfrm>
                <a:off x="4594" y="1470"/>
                <a:ext cx="10" cy="6"/>
              </a:xfrm>
              <a:custGeom>
                <a:avLst/>
                <a:gdLst>
                  <a:gd name="T0" fmla="*/ 11 w 11"/>
                  <a:gd name="T1" fmla="*/ 0 h 7"/>
                  <a:gd name="T2" fmla="*/ 6 w 11"/>
                  <a:gd name="T3" fmla="*/ 2 h 7"/>
                  <a:gd name="T4" fmla="*/ 4 w 11"/>
                  <a:gd name="T5" fmla="*/ 2 h 7"/>
                  <a:gd name="T6" fmla="*/ 2 w 11"/>
                  <a:gd name="T7" fmla="*/ 1 h 7"/>
                  <a:gd name="T8" fmla="*/ 0 w 11"/>
                  <a:gd name="T9" fmla="*/ 3 h 7"/>
                  <a:gd name="T10" fmla="*/ 0 w 11"/>
                  <a:gd name="T11" fmla="*/ 3 h 7"/>
                  <a:gd name="T12" fmla="*/ 2 w 11"/>
                  <a:gd name="T13" fmla="*/ 7 h 7"/>
                  <a:gd name="T14" fmla="*/ 11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0"/>
                    </a:moveTo>
                    <a:cubicBezTo>
                      <a:pt x="9" y="1"/>
                      <a:pt x="8" y="2"/>
                      <a:pt x="6" y="2"/>
                    </a:cubicBezTo>
                    <a:cubicBezTo>
                      <a:pt x="5" y="2"/>
                      <a:pt x="4" y="2"/>
                      <a:pt x="4" y="2"/>
                    </a:cubicBezTo>
                    <a:cubicBezTo>
                      <a:pt x="3" y="2"/>
                      <a:pt x="2" y="1"/>
                      <a:pt x="2" y="1"/>
                    </a:cubicBezTo>
                    <a:cubicBezTo>
                      <a:pt x="1" y="1"/>
                      <a:pt x="0" y="2"/>
                      <a:pt x="0" y="3"/>
                    </a:cubicBezTo>
                    <a:cubicBezTo>
                      <a:pt x="0" y="3"/>
                      <a:pt x="0" y="3"/>
                      <a:pt x="0" y="3"/>
                    </a:cubicBezTo>
                    <a:cubicBezTo>
                      <a:pt x="2" y="3"/>
                      <a:pt x="0" y="5"/>
                      <a:pt x="2" y="7"/>
                    </a:cubicBezTo>
                    <a:cubicBezTo>
                      <a:pt x="6" y="5"/>
                      <a:pt x="10" y="3"/>
                      <a:pt x="1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0" name="Freeform 52"/>
              <p:cNvSpPr/>
              <p:nvPr/>
            </p:nvSpPr>
            <p:spPr bwMode="auto">
              <a:xfrm>
                <a:off x="4623" y="1457"/>
                <a:ext cx="9" cy="4"/>
              </a:xfrm>
              <a:custGeom>
                <a:avLst/>
                <a:gdLst>
                  <a:gd name="T0" fmla="*/ 8 w 10"/>
                  <a:gd name="T1" fmla="*/ 0 h 4"/>
                  <a:gd name="T2" fmla="*/ 2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2" y="4"/>
                    </a:cubicBezTo>
                    <a:cubicBezTo>
                      <a:pt x="4" y="2"/>
                      <a:pt x="10" y="2"/>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1" name="Freeform 53"/>
              <p:cNvSpPr/>
              <p:nvPr/>
            </p:nvSpPr>
            <p:spPr bwMode="auto">
              <a:xfrm>
                <a:off x="3976" y="1771"/>
                <a:ext cx="9" cy="4"/>
              </a:xfrm>
              <a:custGeom>
                <a:avLst/>
                <a:gdLst>
                  <a:gd name="T0" fmla="*/ 8 w 10"/>
                  <a:gd name="T1" fmla="*/ 0 h 4"/>
                  <a:gd name="T2" fmla="*/ 2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2" y="4"/>
                    </a:cubicBezTo>
                    <a:cubicBezTo>
                      <a:pt x="4" y="2"/>
                      <a:pt x="10" y="2"/>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2" name="Freeform 54"/>
              <p:cNvSpPr/>
              <p:nvPr/>
            </p:nvSpPr>
            <p:spPr bwMode="auto">
              <a:xfrm>
                <a:off x="3993" y="1829"/>
                <a:ext cx="6" cy="3"/>
              </a:xfrm>
              <a:custGeom>
                <a:avLst/>
                <a:gdLst>
                  <a:gd name="T0" fmla="*/ 6 w 6"/>
                  <a:gd name="T1" fmla="*/ 0 h 3"/>
                  <a:gd name="T2" fmla="*/ 3 w 6"/>
                  <a:gd name="T3" fmla="*/ 3 h 3"/>
                  <a:gd name="T4" fmla="*/ 6 w 6"/>
                  <a:gd name="T5" fmla="*/ 0 h 3"/>
                </a:gdLst>
                <a:ahLst/>
                <a:cxnLst>
                  <a:cxn ang="0">
                    <a:pos x="T0" y="T1"/>
                  </a:cxn>
                  <a:cxn ang="0">
                    <a:pos x="T2" y="T3"/>
                  </a:cxn>
                  <a:cxn ang="0">
                    <a:pos x="T4" y="T5"/>
                  </a:cxn>
                </a:cxnLst>
                <a:rect l="0" t="0" r="r" b="b"/>
                <a:pathLst>
                  <a:path w="6" h="3">
                    <a:moveTo>
                      <a:pt x="6" y="0"/>
                    </a:moveTo>
                    <a:cubicBezTo>
                      <a:pt x="0" y="1"/>
                      <a:pt x="1" y="3"/>
                      <a:pt x="3" y="3"/>
                    </a:cubicBezTo>
                    <a:cubicBezTo>
                      <a:pt x="4" y="3"/>
                      <a:pt x="5" y="2"/>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3" name="Freeform 55"/>
              <p:cNvSpPr/>
              <p:nvPr/>
            </p:nvSpPr>
            <p:spPr bwMode="auto">
              <a:xfrm>
                <a:off x="4932" y="1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4" name="Freeform 56"/>
              <p:cNvSpPr/>
              <p:nvPr/>
            </p:nvSpPr>
            <p:spPr bwMode="auto">
              <a:xfrm>
                <a:off x="4932" y="1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5" name="Freeform 57"/>
              <p:cNvSpPr/>
              <p:nvPr/>
            </p:nvSpPr>
            <p:spPr bwMode="auto">
              <a:xfrm>
                <a:off x="4932" y="1311"/>
                <a:ext cx="3" cy="3"/>
              </a:xfrm>
              <a:custGeom>
                <a:avLst/>
                <a:gdLst>
                  <a:gd name="T0" fmla="*/ 3 w 4"/>
                  <a:gd name="T1" fmla="*/ 0 h 3"/>
                  <a:gd name="T2" fmla="*/ 0 w 4"/>
                  <a:gd name="T3" fmla="*/ 3 h 3"/>
                  <a:gd name="T4" fmla="*/ 3 w 4"/>
                  <a:gd name="T5" fmla="*/ 0 h 3"/>
                </a:gdLst>
                <a:ahLst/>
                <a:cxnLst>
                  <a:cxn ang="0">
                    <a:pos x="T0" y="T1"/>
                  </a:cxn>
                  <a:cxn ang="0">
                    <a:pos x="T2" y="T3"/>
                  </a:cxn>
                  <a:cxn ang="0">
                    <a:pos x="T4" y="T5"/>
                  </a:cxn>
                </a:cxnLst>
                <a:rect l="0" t="0" r="r" b="b"/>
                <a:pathLst>
                  <a:path w="4" h="3">
                    <a:moveTo>
                      <a:pt x="3" y="0"/>
                    </a:moveTo>
                    <a:cubicBezTo>
                      <a:pt x="2" y="1"/>
                      <a:pt x="1" y="2"/>
                      <a:pt x="0" y="3"/>
                    </a:cubicBezTo>
                    <a:cubicBezTo>
                      <a:pt x="2" y="2"/>
                      <a:pt x="4" y="1"/>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6" name="Freeform 58"/>
              <p:cNvSpPr/>
              <p:nvPr/>
            </p:nvSpPr>
            <p:spPr bwMode="auto">
              <a:xfrm>
                <a:off x="4908" y="1290"/>
                <a:ext cx="21" cy="11"/>
              </a:xfrm>
              <a:custGeom>
                <a:avLst/>
                <a:gdLst>
                  <a:gd name="T0" fmla="*/ 23 w 24"/>
                  <a:gd name="T1" fmla="*/ 0 h 13"/>
                  <a:gd name="T2" fmla="*/ 0 w 24"/>
                  <a:gd name="T3" fmla="*/ 12 h 13"/>
                  <a:gd name="T4" fmla="*/ 4 w 24"/>
                  <a:gd name="T5" fmla="*/ 13 h 13"/>
                  <a:gd name="T6" fmla="*/ 20 w 24"/>
                  <a:gd name="T7" fmla="*/ 3 h 13"/>
                  <a:gd name="T8" fmla="*/ 23 w 24"/>
                  <a:gd name="T9" fmla="*/ 0 h 13"/>
                </a:gdLst>
                <a:ahLst/>
                <a:cxnLst>
                  <a:cxn ang="0">
                    <a:pos x="T0" y="T1"/>
                  </a:cxn>
                  <a:cxn ang="0">
                    <a:pos x="T2" y="T3"/>
                  </a:cxn>
                  <a:cxn ang="0">
                    <a:pos x="T4" y="T5"/>
                  </a:cxn>
                  <a:cxn ang="0">
                    <a:pos x="T6" y="T7"/>
                  </a:cxn>
                  <a:cxn ang="0">
                    <a:pos x="T8" y="T9"/>
                  </a:cxn>
                </a:cxnLst>
                <a:rect l="0" t="0" r="r" b="b"/>
                <a:pathLst>
                  <a:path w="24" h="13">
                    <a:moveTo>
                      <a:pt x="23" y="0"/>
                    </a:moveTo>
                    <a:cubicBezTo>
                      <a:pt x="15" y="4"/>
                      <a:pt x="7" y="11"/>
                      <a:pt x="0" y="12"/>
                    </a:cubicBezTo>
                    <a:cubicBezTo>
                      <a:pt x="1" y="13"/>
                      <a:pt x="2" y="13"/>
                      <a:pt x="4" y="13"/>
                    </a:cubicBezTo>
                    <a:cubicBezTo>
                      <a:pt x="10" y="13"/>
                      <a:pt x="17" y="6"/>
                      <a:pt x="20" y="3"/>
                    </a:cubicBezTo>
                    <a:cubicBezTo>
                      <a:pt x="21" y="2"/>
                      <a:pt x="24" y="2"/>
                      <a:pt x="2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7" name="Freeform 59"/>
              <p:cNvSpPr/>
              <p:nvPr/>
            </p:nvSpPr>
            <p:spPr bwMode="auto">
              <a:xfrm>
                <a:off x="4193" y="1970"/>
                <a:ext cx="5" cy="3"/>
              </a:xfrm>
              <a:custGeom>
                <a:avLst/>
                <a:gdLst>
                  <a:gd name="T0" fmla="*/ 3 w 6"/>
                  <a:gd name="T1" fmla="*/ 0 h 3"/>
                  <a:gd name="T2" fmla="*/ 0 w 6"/>
                  <a:gd name="T3" fmla="*/ 3 h 3"/>
                  <a:gd name="T4" fmla="*/ 3 w 6"/>
                  <a:gd name="T5" fmla="*/ 0 h 3"/>
                </a:gdLst>
                <a:ahLst/>
                <a:cxnLst>
                  <a:cxn ang="0">
                    <a:pos x="T0" y="T1"/>
                  </a:cxn>
                  <a:cxn ang="0">
                    <a:pos x="T2" y="T3"/>
                  </a:cxn>
                  <a:cxn ang="0">
                    <a:pos x="T4" y="T5"/>
                  </a:cxn>
                </a:cxnLst>
                <a:rect l="0" t="0" r="r" b="b"/>
                <a:pathLst>
                  <a:path w="6" h="3">
                    <a:moveTo>
                      <a:pt x="3" y="0"/>
                    </a:moveTo>
                    <a:cubicBezTo>
                      <a:pt x="2" y="0"/>
                      <a:pt x="1" y="0"/>
                      <a:pt x="0" y="3"/>
                    </a:cubicBezTo>
                    <a:cubicBezTo>
                      <a:pt x="6"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8" name="Freeform 60"/>
              <p:cNvSpPr/>
              <p:nvPr/>
            </p:nvSpPr>
            <p:spPr bwMode="auto">
              <a:xfrm>
                <a:off x="4154" y="1975"/>
                <a:ext cx="29" cy="11"/>
              </a:xfrm>
              <a:custGeom>
                <a:avLst/>
                <a:gdLst>
                  <a:gd name="T0" fmla="*/ 32 w 32"/>
                  <a:gd name="T1" fmla="*/ 0 h 12"/>
                  <a:gd name="T2" fmla="*/ 0 w 32"/>
                  <a:gd name="T3" fmla="*/ 11 h 12"/>
                  <a:gd name="T4" fmla="*/ 3 w 32"/>
                  <a:gd name="T5" fmla="*/ 12 h 12"/>
                  <a:gd name="T6" fmla="*/ 16 w 32"/>
                  <a:gd name="T7" fmla="*/ 7 h 12"/>
                  <a:gd name="T8" fmla="*/ 32 w 32"/>
                  <a:gd name="T9" fmla="*/ 0 h 12"/>
                </a:gdLst>
                <a:ahLst/>
                <a:cxnLst>
                  <a:cxn ang="0">
                    <a:pos x="T0" y="T1"/>
                  </a:cxn>
                  <a:cxn ang="0">
                    <a:pos x="T2" y="T3"/>
                  </a:cxn>
                  <a:cxn ang="0">
                    <a:pos x="T4" y="T5"/>
                  </a:cxn>
                  <a:cxn ang="0">
                    <a:pos x="T6" y="T7"/>
                  </a:cxn>
                  <a:cxn ang="0">
                    <a:pos x="T8" y="T9"/>
                  </a:cxn>
                </a:cxnLst>
                <a:rect l="0" t="0" r="r" b="b"/>
                <a:pathLst>
                  <a:path w="32" h="12">
                    <a:moveTo>
                      <a:pt x="32" y="0"/>
                    </a:moveTo>
                    <a:cubicBezTo>
                      <a:pt x="22" y="2"/>
                      <a:pt x="11" y="6"/>
                      <a:pt x="0" y="11"/>
                    </a:cubicBezTo>
                    <a:cubicBezTo>
                      <a:pt x="1" y="12"/>
                      <a:pt x="2" y="12"/>
                      <a:pt x="3" y="12"/>
                    </a:cubicBezTo>
                    <a:cubicBezTo>
                      <a:pt x="8" y="12"/>
                      <a:pt x="14" y="8"/>
                      <a:pt x="16" y="7"/>
                    </a:cubicBezTo>
                    <a:cubicBezTo>
                      <a:pt x="21" y="5"/>
                      <a:pt x="27" y="2"/>
                      <a:pt x="3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9" name="Freeform 61"/>
              <p:cNvSpPr/>
              <p:nvPr/>
            </p:nvSpPr>
            <p:spPr bwMode="auto">
              <a:xfrm>
                <a:off x="4214" y="1953"/>
                <a:ext cx="5" cy="5"/>
              </a:xfrm>
              <a:custGeom>
                <a:avLst/>
                <a:gdLst>
                  <a:gd name="T0" fmla="*/ 5 w 6"/>
                  <a:gd name="T1" fmla="*/ 0 h 5"/>
                  <a:gd name="T2" fmla="*/ 1 w 6"/>
                  <a:gd name="T3" fmla="*/ 5 h 5"/>
                  <a:gd name="T4" fmla="*/ 5 w 6"/>
                  <a:gd name="T5" fmla="*/ 0 h 5"/>
                </a:gdLst>
                <a:ahLst/>
                <a:cxnLst>
                  <a:cxn ang="0">
                    <a:pos x="T0" y="T1"/>
                  </a:cxn>
                  <a:cxn ang="0">
                    <a:pos x="T2" y="T3"/>
                  </a:cxn>
                  <a:cxn ang="0">
                    <a:pos x="T4" y="T5"/>
                  </a:cxn>
                </a:cxnLst>
                <a:rect l="0" t="0" r="r" b="b"/>
                <a:pathLst>
                  <a:path w="6" h="5">
                    <a:moveTo>
                      <a:pt x="5" y="0"/>
                    </a:moveTo>
                    <a:cubicBezTo>
                      <a:pt x="2" y="1"/>
                      <a:pt x="0" y="2"/>
                      <a:pt x="1" y="5"/>
                    </a:cubicBezTo>
                    <a:cubicBezTo>
                      <a:pt x="4" y="4"/>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0" name="Freeform 62"/>
              <p:cNvSpPr/>
              <p:nvPr/>
            </p:nvSpPr>
            <p:spPr bwMode="auto">
              <a:xfrm>
                <a:off x="4190" y="1965"/>
                <a:ext cx="4" cy="2"/>
              </a:xfrm>
              <a:custGeom>
                <a:avLst/>
                <a:gdLst>
                  <a:gd name="T0" fmla="*/ 3 w 4"/>
                  <a:gd name="T1" fmla="*/ 0 h 3"/>
                  <a:gd name="T2" fmla="*/ 0 w 4"/>
                  <a:gd name="T3" fmla="*/ 1 h 3"/>
                  <a:gd name="T4" fmla="*/ 1 w 4"/>
                  <a:gd name="T5" fmla="*/ 3 h 3"/>
                  <a:gd name="T6" fmla="*/ 4 w 4"/>
                  <a:gd name="T7" fmla="*/ 2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cubicBezTo>
                      <a:pt x="2" y="0"/>
                      <a:pt x="1" y="0"/>
                      <a:pt x="0" y="1"/>
                    </a:cubicBezTo>
                    <a:cubicBezTo>
                      <a:pt x="0" y="2"/>
                      <a:pt x="1" y="2"/>
                      <a:pt x="1" y="3"/>
                    </a:cubicBezTo>
                    <a:cubicBezTo>
                      <a:pt x="2" y="3"/>
                      <a:pt x="3" y="3"/>
                      <a:pt x="4" y="2"/>
                    </a:cubicBezTo>
                    <a:cubicBezTo>
                      <a:pt x="3" y="1"/>
                      <a:pt x="3"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1" name="Freeform 63"/>
              <p:cNvSpPr/>
              <p:nvPr/>
            </p:nvSpPr>
            <p:spPr bwMode="auto">
              <a:xfrm>
                <a:off x="4115" y="1994"/>
                <a:ext cx="9" cy="4"/>
              </a:xfrm>
              <a:custGeom>
                <a:avLst/>
                <a:gdLst>
                  <a:gd name="T0" fmla="*/ 9 w 10"/>
                  <a:gd name="T1" fmla="*/ 0 h 5"/>
                  <a:gd name="T2" fmla="*/ 1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1" y="5"/>
                    </a:cubicBezTo>
                    <a:cubicBezTo>
                      <a:pt x="3" y="3"/>
                      <a:pt x="10"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2" name="Freeform 64"/>
              <p:cNvSpPr/>
              <p:nvPr/>
            </p:nvSpPr>
            <p:spPr bwMode="auto">
              <a:xfrm>
                <a:off x="4135" y="1983"/>
                <a:ext cx="9" cy="4"/>
              </a:xfrm>
              <a:custGeom>
                <a:avLst/>
                <a:gdLst>
                  <a:gd name="T0" fmla="*/ 8 w 10"/>
                  <a:gd name="T1" fmla="*/ 0 h 4"/>
                  <a:gd name="T2" fmla="*/ 1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1" y="4"/>
                    </a:cubicBezTo>
                    <a:cubicBezTo>
                      <a:pt x="3" y="3"/>
                      <a:pt x="10" y="3"/>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3" name="Freeform 65"/>
              <p:cNvSpPr/>
              <p:nvPr/>
            </p:nvSpPr>
            <p:spPr bwMode="auto">
              <a:xfrm>
                <a:off x="4126" y="1988"/>
                <a:ext cx="4" cy="2"/>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0"/>
                      <a:pt x="0" y="1"/>
                      <a:pt x="0" y="3"/>
                    </a:cubicBezTo>
                    <a:cubicBezTo>
                      <a:pt x="5"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4" name="Freeform 66"/>
              <p:cNvSpPr/>
              <p:nvPr/>
            </p:nvSpPr>
            <p:spPr bwMode="auto">
              <a:xfrm>
                <a:off x="4060" y="1993"/>
                <a:ext cx="5" cy="4"/>
              </a:xfrm>
              <a:custGeom>
                <a:avLst/>
                <a:gdLst>
                  <a:gd name="T0" fmla="*/ 5 w 5"/>
                  <a:gd name="T1" fmla="*/ 0 h 4"/>
                  <a:gd name="T2" fmla="*/ 2 w 5"/>
                  <a:gd name="T3" fmla="*/ 4 h 4"/>
                  <a:gd name="T4" fmla="*/ 5 w 5"/>
                  <a:gd name="T5" fmla="*/ 3 h 4"/>
                  <a:gd name="T6" fmla="*/ 5 w 5"/>
                  <a:gd name="T7" fmla="*/ 0 h 4"/>
                </a:gdLst>
                <a:ahLst/>
                <a:cxnLst>
                  <a:cxn ang="0">
                    <a:pos x="T0" y="T1"/>
                  </a:cxn>
                  <a:cxn ang="0">
                    <a:pos x="T2" y="T3"/>
                  </a:cxn>
                  <a:cxn ang="0">
                    <a:pos x="T4" y="T5"/>
                  </a:cxn>
                  <a:cxn ang="0">
                    <a:pos x="T6" y="T7"/>
                  </a:cxn>
                </a:cxnLst>
                <a:rect l="0" t="0" r="r" b="b"/>
                <a:pathLst>
                  <a:path w="5" h="4">
                    <a:moveTo>
                      <a:pt x="5" y="0"/>
                    </a:moveTo>
                    <a:cubicBezTo>
                      <a:pt x="3" y="1"/>
                      <a:pt x="0" y="1"/>
                      <a:pt x="2" y="4"/>
                    </a:cubicBezTo>
                    <a:cubicBezTo>
                      <a:pt x="3" y="4"/>
                      <a:pt x="4" y="3"/>
                      <a:pt x="5" y="3"/>
                    </a:cubicBezTo>
                    <a:cubicBezTo>
                      <a:pt x="4" y="2"/>
                      <a:pt x="5" y="1"/>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5" name="Freeform 67"/>
              <p:cNvSpPr/>
              <p:nvPr/>
            </p:nvSpPr>
            <p:spPr bwMode="auto">
              <a:xfrm>
                <a:off x="4073" y="1977"/>
                <a:ext cx="6" cy="4"/>
              </a:xfrm>
              <a:custGeom>
                <a:avLst/>
                <a:gdLst>
                  <a:gd name="T0" fmla="*/ 5 w 6"/>
                  <a:gd name="T1" fmla="*/ 0 h 4"/>
                  <a:gd name="T2" fmla="*/ 0 w 6"/>
                  <a:gd name="T3" fmla="*/ 4 h 4"/>
                  <a:gd name="T4" fmla="*/ 2 w 6"/>
                  <a:gd name="T5" fmla="*/ 4 h 4"/>
                  <a:gd name="T6" fmla="*/ 5 w 6"/>
                  <a:gd name="T7" fmla="*/ 0 h 4"/>
                </a:gdLst>
                <a:ahLst/>
                <a:cxnLst>
                  <a:cxn ang="0">
                    <a:pos x="T0" y="T1"/>
                  </a:cxn>
                  <a:cxn ang="0">
                    <a:pos x="T2" y="T3"/>
                  </a:cxn>
                  <a:cxn ang="0">
                    <a:pos x="T4" y="T5"/>
                  </a:cxn>
                  <a:cxn ang="0">
                    <a:pos x="T6" y="T7"/>
                  </a:cxn>
                </a:cxnLst>
                <a:rect l="0" t="0" r="r" b="b"/>
                <a:pathLst>
                  <a:path w="6" h="4">
                    <a:moveTo>
                      <a:pt x="5" y="0"/>
                    </a:moveTo>
                    <a:cubicBezTo>
                      <a:pt x="3" y="1"/>
                      <a:pt x="0" y="2"/>
                      <a:pt x="0" y="4"/>
                    </a:cubicBezTo>
                    <a:cubicBezTo>
                      <a:pt x="1" y="4"/>
                      <a:pt x="1" y="4"/>
                      <a:pt x="2" y="4"/>
                    </a:cubicBezTo>
                    <a:cubicBezTo>
                      <a:pt x="4" y="4"/>
                      <a:pt x="6" y="3"/>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6" name="Freeform 68"/>
              <p:cNvSpPr/>
              <p:nvPr/>
            </p:nvSpPr>
            <p:spPr bwMode="auto">
              <a:xfrm>
                <a:off x="4057" y="1982"/>
                <a:ext cx="12" cy="6"/>
              </a:xfrm>
              <a:custGeom>
                <a:avLst/>
                <a:gdLst>
                  <a:gd name="T0" fmla="*/ 13 w 13"/>
                  <a:gd name="T1" fmla="*/ 0 h 6"/>
                  <a:gd name="T2" fmla="*/ 1 w 13"/>
                  <a:gd name="T3" fmla="*/ 4 h 6"/>
                  <a:gd name="T4" fmla="*/ 0 w 13"/>
                  <a:gd name="T5" fmla="*/ 4 h 6"/>
                  <a:gd name="T6" fmla="*/ 3 w 13"/>
                  <a:gd name="T7" fmla="*/ 6 h 6"/>
                  <a:gd name="T8" fmla="*/ 13 w 13"/>
                  <a:gd name="T9" fmla="*/ 0 h 6"/>
                </a:gdLst>
                <a:ahLst/>
                <a:cxnLst>
                  <a:cxn ang="0">
                    <a:pos x="T0" y="T1"/>
                  </a:cxn>
                  <a:cxn ang="0">
                    <a:pos x="T2" y="T3"/>
                  </a:cxn>
                  <a:cxn ang="0">
                    <a:pos x="T4" y="T5"/>
                  </a:cxn>
                  <a:cxn ang="0">
                    <a:pos x="T6" y="T7"/>
                  </a:cxn>
                  <a:cxn ang="0">
                    <a:pos x="T8" y="T9"/>
                  </a:cxn>
                </a:cxnLst>
                <a:rect l="0" t="0" r="r" b="b"/>
                <a:pathLst>
                  <a:path w="13" h="6">
                    <a:moveTo>
                      <a:pt x="13" y="0"/>
                    </a:moveTo>
                    <a:cubicBezTo>
                      <a:pt x="7" y="0"/>
                      <a:pt x="6" y="4"/>
                      <a:pt x="1" y="4"/>
                    </a:cubicBezTo>
                    <a:cubicBezTo>
                      <a:pt x="1" y="4"/>
                      <a:pt x="1" y="4"/>
                      <a:pt x="0" y="4"/>
                    </a:cubicBezTo>
                    <a:cubicBezTo>
                      <a:pt x="0" y="5"/>
                      <a:pt x="1" y="6"/>
                      <a:pt x="3" y="6"/>
                    </a:cubicBezTo>
                    <a:cubicBezTo>
                      <a:pt x="6" y="6"/>
                      <a:pt x="13" y="2"/>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7" name="Freeform 69"/>
              <p:cNvSpPr/>
              <p:nvPr/>
            </p:nvSpPr>
            <p:spPr bwMode="auto">
              <a:xfrm>
                <a:off x="4071" y="1956"/>
                <a:ext cx="8" cy="3"/>
              </a:xfrm>
              <a:custGeom>
                <a:avLst/>
                <a:gdLst>
                  <a:gd name="T0" fmla="*/ 7 w 9"/>
                  <a:gd name="T1" fmla="*/ 0 h 4"/>
                  <a:gd name="T2" fmla="*/ 1 w 9"/>
                  <a:gd name="T3" fmla="*/ 4 h 4"/>
                  <a:gd name="T4" fmla="*/ 2 w 9"/>
                  <a:gd name="T5" fmla="*/ 4 h 4"/>
                  <a:gd name="T6" fmla="*/ 9 w 9"/>
                  <a:gd name="T7" fmla="*/ 0 h 4"/>
                  <a:gd name="T8" fmla="*/ 7 w 9"/>
                  <a:gd name="T9" fmla="*/ 0 h 4"/>
                </a:gdLst>
                <a:ahLst/>
                <a:cxnLst>
                  <a:cxn ang="0">
                    <a:pos x="T0" y="T1"/>
                  </a:cxn>
                  <a:cxn ang="0">
                    <a:pos x="T2" y="T3"/>
                  </a:cxn>
                  <a:cxn ang="0">
                    <a:pos x="T4" y="T5"/>
                  </a:cxn>
                  <a:cxn ang="0">
                    <a:pos x="T6" y="T7"/>
                  </a:cxn>
                  <a:cxn ang="0">
                    <a:pos x="T8" y="T9"/>
                  </a:cxn>
                </a:cxnLst>
                <a:rect l="0" t="0" r="r" b="b"/>
                <a:pathLst>
                  <a:path w="9" h="4">
                    <a:moveTo>
                      <a:pt x="7" y="0"/>
                    </a:moveTo>
                    <a:cubicBezTo>
                      <a:pt x="5" y="0"/>
                      <a:pt x="0" y="1"/>
                      <a:pt x="1" y="4"/>
                    </a:cubicBezTo>
                    <a:cubicBezTo>
                      <a:pt x="1" y="4"/>
                      <a:pt x="1" y="4"/>
                      <a:pt x="2" y="4"/>
                    </a:cubicBezTo>
                    <a:cubicBezTo>
                      <a:pt x="5" y="4"/>
                      <a:pt x="9" y="3"/>
                      <a:pt x="9" y="0"/>
                    </a:cubicBezTo>
                    <a:cubicBezTo>
                      <a:pt x="8" y="0"/>
                      <a:pt x="8" y="0"/>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8" name="Freeform 70"/>
              <p:cNvSpPr/>
              <p:nvPr/>
            </p:nvSpPr>
            <p:spPr bwMode="auto">
              <a:xfrm>
                <a:off x="4043" y="1958"/>
                <a:ext cx="6" cy="4"/>
              </a:xfrm>
              <a:custGeom>
                <a:avLst/>
                <a:gdLst>
                  <a:gd name="T0" fmla="*/ 5 w 7"/>
                  <a:gd name="T1" fmla="*/ 0 h 4"/>
                  <a:gd name="T2" fmla="*/ 0 w 7"/>
                  <a:gd name="T3" fmla="*/ 4 h 4"/>
                  <a:gd name="T4" fmla="*/ 5 w 7"/>
                  <a:gd name="T5" fmla="*/ 0 h 4"/>
                </a:gdLst>
                <a:ahLst/>
                <a:cxnLst>
                  <a:cxn ang="0">
                    <a:pos x="T0" y="T1"/>
                  </a:cxn>
                  <a:cxn ang="0">
                    <a:pos x="T2" y="T3"/>
                  </a:cxn>
                  <a:cxn ang="0">
                    <a:pos x="T4" y="T5"/>
                  </a:cxn>
                </a:cxnLst>
                <a:rect l="0" t="0" r="r" b="b"/>
                <a:pathLst>
                  <a:path w="7" h="4">
                    <a:moveTo>
                      <a:pt x="5" y="0"/>
                    </a:moveTo>
                    <a:cubicBezTo>
                      <a:pt x="4" y="0"/>
                      <a:pt x="1" y="1"/>
                      <a:pt x="0" y="4"/>
                    </a:cubicBezTo>
                    <a:cubicBezTo>
                      <a:pt x="7" y="2"/>
                      <a:pt x="7"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9" name="Freeform 71"/>
              <p:cNvSpPr/>
              <p:nvPr/>
            </p:nvSpPr>
            <p:spPr bwMode="auto">
              <a:xfrm>
                <a:off x="4054" y="1942"/>
                <a:ext cx="10" cy="5"/>
              </a:xfrm>
              <a:custGeom>
                <a:avLst/>
                <a:gdLst>
                  <a:gd name="T0" fmla="*/ 10 w 11"/>
                  <a:gd name="T1" fmla="*/ 0 h 6"/>
                  <a:gd name="T2" fmla="*/ 1 w 11"/>
                  <a:gd name="T3" fmla="*/ 6 h 6"/>
                  <a:gd name="T4" fmla="*/ 10 w 11"/>
                  <a:gd name="T5" fmla="*/ 0 h 6"/>
                </a:gdLst>
                <a:ahLst/>
                <a:cxnLst>
                  <a:cxn ang="0">
                    <a:pos x="T0" y="T1"/>
                  </a:cxn>
                  <a:cxn ang="0">
                    <a:pos x="T2" y="T3"/>
                  </a:cxn>
                  <a:cxn ang="0">
                    <a:pos x="T4" y="T5"/>
                  </a:cxn>
                </a:cxnLst>
                <a:rect l="0" t="0" r="r" b="b"/>
                <a:pathLst>
                  <a:path w="11" h="6">
                    <a:moveTo>
                      <a:pt x="10" y="0"/>
                    </a:moveTo>
                    <a:cubicBezTo>
                      <a:pt x="7" y="2"/>
                      <a:pt x="0" y="3"/>
                      <a:pt x="1" y="6"/>
                    </a:cubicBezTo>
                    <a:cubicBezTo>
                      <a:pt x="4" y="5"/>
                      <a:pt x="11" y="5"/>
                      <a:pt x="1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0" name="Freeform 72"/>
              <p:cNvSpPr/>
              <p:nvPr/>
            </p:nvSpPr>
            <p:spPr bwMode="auto">
              <a:xfrm>
                <a:off x="4096" y="1902"/>
                <a:ext cx="12" cy="7"/>
              </a:xfrm>
              <a:custGeom>
                <a:avLst/>
                <a:gdLst>
                  <a:gd name="T0" fmla="*/ 14 w 14"/>
                  <a:gd name="T1" fmla="*/ 0 h 8"/>
                  <a:gd name="T2" fmla="*/ 0 w 14"/>
                  <a:gd name="T3" fmla="*/ 8 h 8"/>
                  <a:gd name="T4" fmla="*/ 14 w 14"/>
                  <a:gd name="T5" fmla="*/ 0 h 8"/>
                </a:gdLst>
                <a:ahLst/>
                <a:cxnLst>
                  <a:cxn ang="0">
                    <a:pos x="T0" y="T1"/>
                  </a:cxn>
                  <a:cxn ang="0">
                    <a:pos x="T2" y="T3"/>
                  </a:cxn>
                  <a:cxn ang="0">
                    <a:pos x="T4" y="T5"/>
                  </a:cxn>
                </a:cxnLst>
                <a:rect l="0" t="0" r="r" b="b"/>
                <a:pathLst>
                  <a:path w="14" h="8">
                    <a:moveTo>
                      <a:pt x="14" y="0"/>
                    </a:moveTo>
                    <a:cubicBezTo>
                      <a:pt x="7" y="1"/>
                      <a:pt x="2" y="3"/>
                      <a:pt x="0" y="8"/>
                    </a:cubicBezTo>
                    <a:cubicBezTo>
                      <a:pt x="4" y="5"/>
                      <a:pt x="13" y="4"/>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1" name="Freeform 73"/>
              <p:cNvSpPr/>
              <p:nvPr/>
            </p:nvSpPr>
            <p:spPr bwMode="auto">
              <a:xfrm>
                <a:off x="4085" y="1907"/>
                <a:ext cx="8" cy="4"/>
              </a:xfrm>
              <a:custGeom>
                <a:avLst/>
                <a:gdLst>
                  <a:gd name="T0" fmla="*/ 7 w 9"/>
                  <a:gd name="T1" fmla="*/ 0 h 5"/>
                  <a:gd name="T2" fmla="*/ 1 w 9"/>
                  <a:gd name="T3" fmla="*/ 5 h 5"/>
                  <a:gd name="T4" fmla="*/ 7 w 9"/>
                  <a:gd name="T5" fmla="*/ 0 h 5"/>
                </a:gdLst>
                <a:ahLst/>
                <a:cxnLst>
                  <a:cxn ang="0">
                    <a:pos x="T0" y="T1"/>
                  </a:cxn>
                  <a:cxn ang="0">
                    <a:pos x="T2" y="T3"/>
                  </a:cxn>
                  <a:cxn ang="0">
                    <a:pos x="T4" y="T5"/>
                  </a:cxn>
                </a:cxnLst>
                <a:rect l="0" t="0" r="r" b="b"/>
                <a:pathLst>
                  <a:path w="9" h="5">
                    <a:moveTo>
                      <a:pt x="7" y="0"/>
                    </a:moveTo>
                    <a:cubicBezTo>
                      <a:pt x="6" y="2"/>
                      <a:pt x="0" y="2"/>
                      <a:pt x="1" y="5"/>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2" name="Freeform 74"/>
              <p:cNvSpPr/>
              <p:nvPr/>
            </p:nvSpPr>
            <p:spPr bwMode="auto">
              <a:xfrm>
                <a:off x="4101" y="1879"/>
                <a:ext cx="38" cy="15"/>
              </a:xfrm>
              <a:custGeom>
                <a:avLst/>
                <a:gdLst>
                  <a:gd name="T0" fmla="*/ 41 w 43"/>
                  <a:gd name="T1" fmla="*/ 0 h 17"/>
                  <a:gd name="T2" fmla="*/ 23 w 43"/>
                  <a:gd name="T3" fmla="*/ 2 h 17"/>
                  <a:gd name="T4" fmla="*/ 18 w 43"/>
                  <a:gd name="T5" fmla="*/ 2 h 17"/>
                  <a:gd name="T6" fmla="*/ 1 w 43"/>
                  <a:gd name="T7" fmla="*/ 14 h 17"/>
                  <a:gd name="T8" fmla="*/ 6 w 43"/>
                  <a:gd name="T9" fmla="*/ 12 h 17"/>
                  <a:gd name="T10" fmla="*/ 5 w 43"/>
                  <a:gd name="T11" fmla="*/ 17 h 17"/>
                  <a:gd name="T12" fmla="*/ 14 w 43"/>
                  <a:gd name="T13" fmla="*/ 11 h 17"/>
                  <a:gd name="T14" fmla="*/ 13 w 43"/>
                  <a:gd name="T15" fmla="*/ 11 h 17"/>
                  <a:gd name="T16" fmla="*/ 9 w 43"/>
                  <a:gd name="T17" fmla="*/ 10 h 17"/>
                  <a:gd name="T18" fmla="*/ 38 w 43"/>
                  <a:gd name="T19" fmla="*/ 4 h 17"/>
                  <a:gd name="T20" fmla="*/ 28 w 43"/>
                  <a:gd name="T21" fmla="*/ 11 h 17"/>
                  <a:gd name="T22" fmla="*/ 43 w 43"/>
                  <a:gd name="T23" fmla="*/ 5 h 17"/>
                  <a:gd name="T24" fmla="*/ 41 w 43"/>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7">
                    <a:moveTo>
                      <a:pt x="41" y="0"/>
                    </a:moveTo>
                    <a:cubicBezTo>
                      <a:pt x="33" y="0"/>
                      <a:pt x="28" y="2"/>
                      <a:pt x="23" y="2"/>
                    </a:cubicBezTo>
                    <a:cubicBezTo>
                      <a:pt x="21" y="2"/>
                      <a:pt x="20" y="2"/>
                      <a:pt x="18" y="2"/>
                    </a:cubicBezTo>
                    <a:cubicBezTo>
                      <a:pt x="18" y="8"/>
                      <a:pt x="0" y="5"/>
                      <a:pt x="1" y="14"/>
                    </a:cubicBezTo>
                    <a:cubicBezTo>
                      <a:pt x="4" y="12"/>
                      <a:pt x="5" y="12"/>
                      <a:pt x="6" y="12"/>
                    </a:cubicBezTo>
                    <a:cubicBezTo>
                      <a:pt x="7" y="12"/>
                      <a:pt x="6" y="14"/>
                      <a:pt x="5" y="17"/>
                    </a:cubicBezTo>
                    <a:cubicBezTo>
                      <a:pt x="8" y="15"/>
                      <a:pt x="15" y="14"/>
                      <a:pt x="14" y="11"/>
                    </a:cubicBezTo>
                    <a:cubicBezTo>
                      <a:pt x="14" y="11"/>
                      <a:pt x="14" y="11"/>
                      <a:pt x="13" y="11"/>
                    </a:cubicBezTo>
                    <a:cubicBezTo>
                      <a:pt x="12" y="11"/>
                      <a:pt x="10" y="11"/>
                      <a:pt x="9" y="10"/>
                    </a:cubicBezTo>
                    <a:cubicBezTo>
                      <a:pt x="16" y="4"/>
                      <a:pt x="32" y="5"/>
                      <a:pt x="38" y="4"/>
                    </a:cubicBezTo>
                    <a:cubicBezTo>
                      <a:pt x="37" y="10"/>
                      <a:pt x="26" y="6"/>
                      <a:pt x="28" y="11"/>
                    </a:cubicBezTo>
                    <a:cubicBezTo>
                      <a:pt x="34" y="10"/>
                      <a:pt x="35" y="8"/>
                      <a:pt x="43" y="5"/>
                    </a:cubicBezTo>
                    <a:cubicBezTo>
                      <a:pt x="42" y="3"/>
                      <a:pt x="41" y="1"/>
                      <a:pt x="4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3" name="Freeform 75"/>
              <p:cNvSpPr/>
              <p:nvPr/>
            </p:nvSpPr>
            <p:spPr bwMode="auto">
              <a:xfrm>
                <a:off x="4081" y="1906"/>
                <a:ext cx="4" cy="3"/>
              </a:xfrm>
              <a:custGeom>
                <a:avLst/>
                <a:gdLst>
                  <a:gd name="T0" fmla="*/ 5 w 5"/>
                  <a:gd name="T1" fmla="*/ 0 h 4"/>
                  <a:gd name="T2" fmla="*/ 2 w 5"/>
                  <a:gd name="T3" fmla="*/ 4 h 4"/>
                  <a:gd name="T4" fmla="*/ 5 w 5"/>
                  <a:gd name="T5" fmla="*/ 3 h 4"/>
                  <a:gd name="T6" fmla="*/ 5 w 5"/>
                  <a:gd name="T7" fmla="*/ 0 h 4"/>
                </a:gdLst>
                <a:ahLst/>
                <a:cxnLst>
                  <a:cxn ang="0">
                    <a:pos x="T0" y="T1"/>
                  </a:cxn>
                  <a:cxn ang="0">
                    <a:pos x="T2" y="T3"/>
                  </a:cxn>
                  <a:cxn ang="0">
                    <a:pos x="T4" y="T5"/>
                  </a:cxn>
                  <a:cxn ang="0">
                    <a:pos x="T6" y="T7"/>
                  </a:cxn>
                </a:cxnLst>
                <a:rect l="0" t="0" r="r" b="b"/>
                <a:pathLst>
                  <a:path w="5" h="4">
                    <a:moveTo>
                      <a:pt x="5" y="0"/>
                    </a:moveTo>
                    <a:cubicBezTo>
                      <a:pt x="3" y="1"/>
                      <a:pt x="0" y="2"/>
                      <a:pt x="2" y="4"/>
                    </a:cubicBezTo>
                    <a:cubicBezTo>
                      <a:pt x="3" y="4"/>
                      <a:pt x="4" y="3"/>
                      <a:pt x="5" y="3"/>
                    </a:cubicBezTo>
                    <a:cubicBezTo>
                      <a:pt x="4" y="2"/>
                      <a:pt x="5" y="1"/>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4" name="Freeform 76"/>
              <p:cNvSpPr/>
              <p:nvPr/>
            </p:nvSpPr>
            <p:spPr bwMode="auto">
              <a:xfrm>
                <a:off x="4095" y="1897"/>
                <a:ext cx="6" cy="4"/>
              </a:xfrm>
              <a:custGeom>
                <a:avLst/>
                <a:gdLst>
                  <a:gd name="T0" fmla="*/ 5 w 7"/>
                  <a:gd name="T1" fmla="*/ 0 h 4"/>
                  <a:gd name="T2" fmla="*/ 0 w 7"/>
                  <a:gd name="T3" fmla="*/ 2 h 4"/>
                  <a:gd name="T4" fmla="*/ 2 w 7"/>
                  <a:gd name="T5" fmla="*/ 4 h 4"/>
                  <a:gd name="T6" fmla="*/ 4 w 7"/>
                  <a:gd name="T7" fmla="*/ 4 h 4"/>
                  <a:gd name="T8" fmla="*/ 6 w 7"/>
                  <a:gd name="T9" fmla="*/ 3 h 4"/>
                  <a:gd name="T10" fmla="*/ 7 w 7"/>
                  <a:gd name="T11" fmla="*/ 3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3" y="0"/>
                      <a:pt x="2" y="1"/>
                      <a:pt x="0" y="2"/>
                    </a:cubicBezTo>
                    <a:cubicBezTo>
                      <a:pt x="0" y="4"/>
                      <a:pt x="1" y="4"/>
                      <a:pt x="2" y="4"/>
                    </a:cubicBezTo>
                    <a:cubicBezTo>
                      <a:pt x="3" y="4"/>
                      <a:pt x="3" y="4"/>
                      <a:pt x="4" y="4"/>
                    </a:cubicBezTo>
                    <a:cubicBezTo>
                      <a:pt x="5" y="3"/>
                      <a:pt x="5" y="3"/>
                      <a:pt x="6" y="3"/>
                    </a:cubicBezTo>
                    <a:cubicBezTo>
                      <a:pt x="6" y="3"/>
                      <a:pt x="7" y="3"/>
                      <a:pt x="7" y="3"/>
                    </a:cubicBezTo>
                    <a:cubicBezTo>
                      <a:pt x="7" y="1"/>
                      <a:pt x="6"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5" name="Freeform 77"/>
              <p:cNvSpPr/>
              <p:nvPr/>
            </p:nvSpPr>
            <p:spPr bwMode="auto">
              <a:xfrm>
                <a:off x="4146" y="1871"/>
                <a:ext cx="7" cy="5"/>
              </a:xfrm>
              <a:custGeom>
                <a:avLst/>
                <a:gdLst>
                  <a:gd name="T0" fmla="*/ 2 w 7"/>
                  <a:gd name="T1" fmla="*/ 0 h 5"/>
                  <a:gd name="T2" fmla="*/ 0 w 7"/>
                  <a:gd name="T3" fmla="*/ 3 h 5"/>
                  <a:gd name="T4" fmla="*/ 0 w 7"/>
                  <a:gd name="T5" fmla="*/ 3 h 5"/>
                  <a:gd name="T6" fmla="*/ 1 w 7"/>
                  <a:gd name="T7" fmla="*/ 5 h 5"/>
                  <a:gd name="T8" fmla="*/ 3 w 7"/>
                  <a:gd name="T9" fmla="*/ 5 h 5"/>
                  <a:gd name="T10" fmla="*/ 4 w 7"/>
                  <a:gd name="T11" fmla="*/ 5 h 5"/>
                  <a:gd name="T12" fmla="*/ 5 w 7"/>
                  <a:gd name="T13" fmla="*/ 5 h 5"/>
                  <a:gd name="T14" fmla="*/ 7 w 7"/>
                  <a:gd name="T15" fmla="*/ 4 h 5"/>
                  <a:gd name="T16" fmla="*/ 2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2" y="0"/>
                    </a:moveTo>
                    <a:cubicBezTo>
                      <a:pt x="1" y="0"/>
                      <a:pt x="0" y="1"/>
                      <a:pt x="0" y="3"/>
                    </a:cubicBezTo>
                    <a:cubicBezTo>
                      <a:pt x="0" y="3"/>
                      <a:pt x="0" y="3"/>
                      <a:pt x="0" y="3"/>
                    </a:cubicBezTo>
                    <a:cubicBezTo>
                      <a:pt x="2" y="3"/>
                      <a:pt x="1" y="4"/>
                      <a:pt x="1" y="5"/>
                    </a:cubicBezTo>
                    <a:cubicBezTo>
                      <a:pt x="2" y="5"/>
                      <a:pt x="3" y="5"/>
                      <a:pt x="3" y="5"/>
                    </a:cubicBezTo>
                    <a:cubicBezTo>
                      <a:pt x="3" y="5"/>
                      <a:pt x="4" y="5"/>
                      <a:pt x="4" y="5"/>
                    </a:cubicBezTo>
                    <a:cubicBezTo>
                      <a:pt x="4" y="5"/>
                      <a:pt x="5" y="5"/>
                      <a:pt x="5" y="5"/>
                    </a:cubicBezTo>
                    <a:cubicBezTo>
                      <a:pt x="6" y="5"/>
                      <a:pt x="6" y="5"/>
                      <a:pt x="7" y="4"/>
                    </a:cubicBezTo>
                    <a:cubicBezTo>
                      <a:pt x="6" y="2"/>
                      <a:pt x="4" y="0"/>
                      <a:pt x="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6" name="Freeform 78"/>
              <p:cNvSpPr/>
              <p:nvPr/>
            </p:nvSpPr>
            <p:spPr bwMode="auto">
              <a:xfrm>
                <a:off x="4167" y="1861"/>
                <a:ext cx="8" cy="5"/>
              </a:xfrm>
              <a:custGeom>
                <a:avLst/>
                <a:gdLst>
                  <a:gd name="T0" fmla="*/ 8 w 9"/>
                  <a:gd name="T1" fmla="*/ 0 h 5"/>
                  <a:gd name="T2" fmla="*/ 2 w 9"/>
                  <a:gd name="T3" fmla="*/ 5 h 5"/>
                  <a:gd name="T4" fmla="*/ 8 w 9"/>
                  <a:gd name="T5" fmla="*/ 0 h 5"/>
                </a:gdLst>
                <a:ahLst/>
                <a:cxnLst>
                  <a:cxn ang="0">
                    <a:pos x="T0" y="T1"/>
                  </a:cxn>
                  <a:cxn ang="0">
                    <a:pos x="T2" y="T3"/>
                  </a:cxn>
                  <a:cxn ang="0">
                    <a:pos x="T4" y="T5"/>
                  </a:cxn>
                </a:cxnLst>
                <a:rect l="0" t="0" r="r" b="b"/>
                <a:pathLst>
                  <a:path w="9" h="5">
                    <a:moveTo>
                      <a:pt x="8" y="0"/>
                    </a:moveTo>
                    <a:cubicBezTo>
                      <a:pt x="6" y="2"/>
                      <a:pt x="0" y="2"/>
                      <a:pt x="2" y="5"/>
                    </a:cubicBezTo>
                    <a:cubicBezTo>
                      <a:pt x="3" y="3"/>
                      <a:pt x="9" y="3"/>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7" name="Freeform 79"/>
              <p:cNvSpPr/>
              <p:nvPr/>
            </p:nvSpPr>
            <p:spPr bwMode="auto">
              <a:xfrm>
                <a:off x="4178" y="1858"/>
                <a:ext cx="4" cy="2"/>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0"/>
                      <a:pt x="0" y="1"/>
                      <a:pt x="0" y="3"/>
                    </a:cubicBezTo>
                    <a:cubicBezTo>
                      <a:pt x="5"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8" name="Freeform 80"/>
              <p:cNvSpPr/>
              <p:nvPr/>
            </p:nvSpPr>
            <p:spPr bwMode="auto">
              <a:xfrm>
                <a:off x="4401" y="1754"/>
                <a:ext cx="5" cy="2"/>
              </a:xfrm>
              <a:custGeom>
                <a:avLst/>
                <a:gdLst>
                  <a:gd name="T0" fmla="*/ 3 w 6"/>
                  <a:gd name="T1" fmla="*/ 0 h 3"/>
                  <a:gd name="T2" fmla="*/ 0 w 6"/>
                  <a:gd name="T3" fmla="*/ 3 h 3"/>
                  <a:gd name="T4" fmla="*/ 3 w 6"/>
                  <a:gd name="T5" fmla="*/ 0 h 3"/>
                </a:gdLst>
                <a:ahLst/>
                <a:cxnLst>
                  <a:cxn ang="0">
                    <a:pos x="T0" y="T1"/>
                  </a:cxn>
                  <a:cxn ang="0">
                    <a:pos x="T2" y="T3"/>
                  </a:cxn>
                  <a:cxn ang="0">
                    <a:pos x="T4" y="T5"/>
                  </a:cxn>
                </a:cxnLst>
                <a:rect l="0" t="0" r="r" b="b"/>
                <a:pathLst>
                  <a:path w="6" h="3">
                    <a:moveTo>
                      <a:pt x="3" y="0"/>
                    </a:moveTo>
                    <a:cubicBezTo>
                      <a:pt x="2" y="0"/>
                      <a:pt x="1" y="1"/>
                      <a:pt x="0" y="3"/>
                    </a:cubicBezTo>
                    <a:cubicBezTo>
                      <a:pt x="6" y="2"/>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9" name="Freeform 81"/>
              <p:cNvSpPr/>
              <p:nvPr/>
            </p:nvSpPr>
            <p:spPr bwMode="auto">
              <a:xfrm>
                <a:off x="4244" y="1822"/>
                <a:ext cx="5" cy="2"/>
              </a:xfrm>
              <a:custGeom>
                <a:avLst/>
                <a:gdLst>
                  <a:gd name="T0" fmla="*/ 4 w 6"/>
                  <a:gd name="T1" fmla="*/ 0 h 2"/>
                  <a:gd name="T2" fmla="*/ 0 w 6"/>
                  <a:gd name="T3" fmla="*/ 2 h 2"/>
                  <a:gd name="T4" fmla="*/ 4 w 6"/>
                  <a:gd name="T5" fmla="*/ 0 h 2"/>
                </a:gdLst>
                <a:ahLst/>
                <a:cxnLst>
                  <a:cxn ang="0">
                    <a:pos x="T0" y="T1"/>
                  </a:cxn>
                  <a:cxn ang="0">
                    <a:pos x="T2" y="T3"/>
                  </a:cxn>
                  <a:cxn ang="0">
                    <a:pos x="T4" y="T5"/>
                  </a:cxn>
                </a:cxnLst>
                <a:rect l="0" t="0" r="r" b="b"/>
                <a:pathLst>
                  <a:path w="6" h="2">
                    <a:moveTo>
                      <a:pt x="4" y="0"/>
                    </a:moveTo>
                    <a:cubicBezTo>
                      <a:pt x="3" y="0"/>
                      <a:pt x="1" y="0"/>
                      <a:pt x="0" y="2"/>
                    </a:cubicBezTo>
                    <a:cubicBezTo>
                      <a:pt x="6"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0" name="Freeform 82"/>
              <p:cNvSpPr/>
              <p:nvPr/>
            </p:nvSpPr>
            <p:spPr bwMode="auto">
              <a:xfrm>
                <a:off x="4155" y="1854"/>
                <a:ext cx="8" cy="4"/>
              </a:xfrm>
              <a:custGeom>
                <a:avLst/>
                <a:gdLst>
                  <a:gd name="T0" fmla="*/ 7 w 9"/>
                  <a:gd name="T1" fmla="*/ 0 h 4"/>
                  <a:gd name="T2" fmla="*/ 1 w 9"/>
                  <a:gd name="T3" fmla="*/ 4 h 4"/>
                  <a:gd name="T4" fmla="*/ 7 w 9"/>
                  <a:gd name="T5" fmla="*/ 0 h 4"/>
                </a:gdLst>
                <a:ahLst/>
                <a:cxnLst>
                  <a:cxn ang="0">
                    <a:pos x="T0" y="T1"/>
                  </a:cxn>
                  <a:cxn ang="0">
                    <a:pos x="T2" y="T3"/>
                  </a:cxn>
                  <a:cxn ang="0">
                    <a:pos x="T4" y="T5"/>
                  </a:cxn>
                </a:cxnLst>
                <a:rect l="0" t="0" r="r" b="b"/>
                <a:pathLst>
                  <a:path w="9" h="4">
                    <a:moveTo>
                      <a:pt x="7" y="0"/>
                    </a:moveTo>
                    <a:cubicBezTo>
                      <a:pt x="6" y="2"/>
                      <a:pt x="0" y="1"/>
                      <a:pt x="1" y="4"/>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1" name="Freeform 83"/>
              <p:cNvSpPr/>
              <p:nvPr/>
            </p:nvSpPr>
            <p:spPr bwMode="auto">
              <a:xfrm>
                <a:off x="4096" y="1879"/>
                <a:ext cx="7" cy="4"/>
              </a:xfrm>
              <a:custGeom>
                <a:avLst/>
                <a:gdLst>
                  <a:gd name="T0" fmla="*/ 6 w 8"/>
                  <a:gd name="T1" fmla="*/ 0 h 4"/>
                  <a:gd name="T2" fmla="*/ 0 w 8"/>
                  <a:gd name="T3" fmla="*/ 4 h 4"/>
                  <a:gd name="T4" fmla="*/ 6 w 8"/>
                  <a:gd name="T5" fmla="*/ 0 h 4"/>
                </a:gdLst>
                <a:ahLst/>
                <a:cxnLst>
                  <a:cxn ang="0">
                    <a:pos x="T0" y="T1"/>
                  </a:cxn>
                  <a:cxn ang="0">
                    <a:pos x="T2" y="T3"/>
                  </a:cxn>
                  <a:cxn ang="0">
                    <a:pos x="T4" y="T5"/>
                  </a:cxn>
                </a:cxnLst>
                <a:rect l="0" t="0" r="r" b="b"/>
                <a:pathLst>
                  <a:path w="8" h="4">
                    <a:moveTo>
                      <a:pt x="6" y="0"/>
                    </a:moveTo>
                    <a:cubicBezTo>
                      <a:pt x="6" y="0"/>
                      <a:pt x="3" y="1"/>
                      <a:pt x="0" y="4"/>
                    </a:cubicBezTo>
                    <a:cubicBezTo>
                      <a:pt x="5" y="4"/>
                      <a:pt x="8"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2" name="Freeform 84"/>
              <p:cNvSpPr/>
              <p:nvPr/>
            </p:nvSpPr>
            <p:spPr bwMode="auto">
              <a:xfrm>
                <a:off x="4106" y="1861"/>
                <a:ext cx="13" cy="8"/>
              </a:xfrm>
              <a:custGeom>
                <a:avLst/>
                <a:gdLst>
                  <a:gd name="T0" fmla="*/ 14 w 14"/>
                  <a:gd name="T1" fmla="*/ 0 h 9"/>
                  <a:gd name="T2" fmla="*/ 0 w 14"/>
                  <a:gd name="T3" fmla="*/ 9 h 9"/>
                  <a:gd name="T4" fmla="*/ 14 w 14"/>
                  <a:gd name="T5" fmla="*/ 0 h 9"/>
                  <a:gd name="T6" fmla="*/ 14 w 14"/>
                  <a:gd name="T7" fmla="*/ 0 h 9"/>
                </a:gdLst>
                <a:ahLst/>
                <a:cxnLst>
                  <a:cxn ang="0">
                    <a:pos x="T0" y="T1"/>
                  </a:cxn>
                  <a:cxn ang="0">
                    <a:pos x="T2" y="T3"/>
                  </a:cxn>
                  <a:cxn ang="0">
                    <a:pos x="T4" y="T5"/>
                  </a:cxn>
                  <a:cxn ang="0">
                    <a:pos x="T6" y="T7"/>
                  </a:cxn>
                </a:cxnLst>
                <a:rect l="0" t="0" r="r" b="b"/>
                <a:pathLst>
                  <a:path w="14" h="9">
                    <a:moveTo>
                      <a:pt x="14" y="0"/>
                    </a:moveTo>
                    <a:cubicBezTo>
                      <a:pt x="11" y="0"/>
                      <a:pt x="1" y="6"/>
                      <a:pt x="0" y="9"/>
                    </a:cubicBezTo>
                    <a:cubicBezTo>
                      <a:pt x="6" y="5"/>
                      <a:pt x="13" y="7"/>
                      <a:pt x="14" y="0"/>
                    </a:cubicBezTo>
                    <a:cubicBezTo>
                      <a:pt x="14" y="0"/>
                      <a:pt x="14" y="0"/>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3" name="Freeform 85"/>
              <p:cNvSpPr/>
              <p:nvPr/>
            </p:nvSpPr>
            <p:spPr bwMode="auto">
              <a:xfrm>
                <a:off x="4121" y="1848"/>
                <a:ext cx="20" cy="14"/>
              </a:xfrm>
              <a:custGeom>
                <a:avLst/>
                <a:gdLst>
                  <a:gd name="T0" fmla="*/ 23 w 23"/>
                  <a:gd name="T1" fmla="*/ 0 h 16"/>
                  <a:gd name="T2" fmla="*/ 0 w 23"/>
                  <a:gd name="T3" fmla="*/ 16 h 16"/>
                  <a:gd name="T4" fmla="*/ 6 w 23"/>
                  <a:gd name="T5" fmla="*/ 13 h 16"/>
                  <a:gd name="T6" fmla="*/ 7 w 23"/>
                  <a:gd name="T7" fmla="*/ 14 h 16"/>
                  <a:gd name="T8" fmla="*/ 13 w 23"/>
                  <a:gd name="T9" fmla="*/ 9 h 16"/>
                  <a:gd name="T10" fmla="*/ 23 w 23"/>
                  <a:gd name="T11" fmla="*/ 0 h 16"/>
                </a:gdLst>
                <a:ahLst/>
                <a:cxnLst>
                  <a:cxn ang="0">
                    <a:pos x="T0" y="T1"/>
                  </a:cxn>
                  <a:cxn ang="0">
                    <a:pos x="T2" y="T3"/>
                  </a:cxn>
                  <a:cxn ang="0">
                    <a:pos x="T4" y="T5"/>
                  </a:cxn>
                  <a:cxn ang="0">
                    <a:pos x="T6" y="T7"/>
                  </a:cxn>
                  <a:cxn ang="0">
                    <a:pos x="T8" y="T9"/>
                  </a:cxn>
                  <a:cxn ang="0">
                    <a:pos x="T10" y="T11"/>
                  </a:cxn>
                </a:cxnLst>
                <a:rect l="0" t="0" r="r" b="b"/>
                <a:pathLst>
                  <a:path w="23" h="16">
                    <a:moveTo>
                      <a:pt x="23" y="0"/>
                    </a:moveTo>
                    <a:cubicBezTo>
                      <a:pt x="13" y="4"/>
                      <a:pt x="1" y="8"/>
                      <a:pt x="0" y="16"/>
                    </a:cubicBezTo>
                    <a:cubicBezTo>
                      <a:pt x="2" y="15"/>
                      <a:pt x="4" y="14"/>
                      <a:pt x="6" y="13"/>
                    </a:cubicBezTo>
                    <a:cubicBezTo>
                      <a:pt x="6" y="13"/>
                      <a:pt x="7" y="14"/>
                      <a:pt x="7" y="14"/>
                    </a:cubicBezTo>
                    <a:cubicBezTo>
                      <a:pt x="9" y="13"/>
                      <a:pt x="15" y="13"/>
                      <a:pt x="13" y="9"/>
                    </a:cubicBezTo>
                    <a:cubicBezTo>
                      <a:pt x="17" y="7"/>
                      <a:pt x="21" y="5"/>
                      <a:pt x="2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4" name="Freeform 86"/>
              <p:cNvSpPr/>
              <p:nvPr/>
            </p:nvSpPr>
            <p:spPr bwMode="auto">
              <a:xfrm>
                <a:off x="4118" y="1840"/>
                <a:ext cx="12" cy="10"/>
              </a:xfrm>
              <a:custGeom>
                <a:avLst/>
                <a:gdLst>
                  <a:gd name="T0" fmla="*/ 13 w 13"/>
                  <a:gd name="T1" fmla="*/ 0 h 11"/>
                  <a:gd name="T2" fmla="*/ 6 w 13"/>
                  <a:gd name="T3" fmla="*/ 1 h 11"/>
                  <a:gd name="T4" fmla="*/ 1 w 13"/>
                  <a:gd name="T5" fmla="*/ 0 h 11"/>
                  <a:gd name="T6" fmla="*/ 0 w 13"/>
                  <a:gd name="T7" fmla="*/ 4 h 11"/>
                  <a:gd name="T8" fmla="*/ 4 w 13"/>
                  <a:gd name="T9" fmla="*/ 3 h 11"/>
                  <a:gd name="T10" fmla="*/ 6 w 13"/>
                  <a:gd name="T11" fmla="*/ 7 h 11"/>
                  <a:gd name="T12" fmla="*/ 1 w 13"/>
                  <a:gd name="T13" fmla="*/ 10 h 11"/>
                  <a:gd name="T14" fmla="*/ 6 w 13"/>
                  <a:gd name="T15" fmla="*/ 8 h 11"/>
                  <a:gd name="T16" fmla="*/ 6 w 13"/>
                  <a:gd name="T17" fmla="*/ 8 h 11"/>
                  <a:gd name="T18" fmla="*/ 6 w 13"/>
                  <a:gd name="T19" fmla="*/ 8 h 11"/>
                  <a:gd name="T20" fmla="*/ 5 w 13"/>
                  <a:gd name="T21" fmla="*/ 11 h 11"/>
                  <a:gd name="T22" fmla="*/ 11 w 13"/>
                  <a:gd name="T23" fmla="*/ 8 h 11"/>
                  <a:gd name="T24" fmla="*/ 13 w 13"/>
                  <a:gd name="T25" fmla="*/ 8 h 11"/>
                  <a:gd name="T26" fmla="*/ 13 w 13"/>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13" y="0"/>
                    </a:moveTo>
                    <a:cubicBezTo>
                      <a:pt x="10" y="1"/>
                      <a:pt x="8" y="1"/>
                      <a:pt x="6" y="1"/>
                    </a:cubicBezTo>
                    <a:cubicBezTo>
                      <a:pt x="5" y="1"/>
                      <a:pt x="3" y="1"/>
                      <a:pt x="1" y="0"/>
                    </a:cubicBezTo>
                    <a:cubicBezTo>
                      <a:pt x="2" y="2"/>
                      <a:pt x="0" y="2"/>
                      <a:pt x="0" y="4"/>
                    </a:cubicBezTo>
                    <a:cubicBezTo>
                      <a:pt x="1" y="3"/>
                      <a:pt x="3" y="3"/>
                      <a:pt x="4" y="3"/>
                    </a:cubicBezTo>
                    <a:cubicBezTo>
                      <a:pt x="6" y="3"/>
                      <a:pt x="6" y="5"/>
                      <a:pt x="6" y="7"/>
                    </a:cubicBezTo>
                    <a:cubicBezTo>
                      <a:pt x="3" y="7"/>
                      <a:pt x="0" y="8"/>
                      <a:pt x="1" y="10"/>
                    </a:cubicBezTo>
                    <a:cubicBezTo>
                      <a:pt x="2" y="9"/>
                      <a:pt x="4" y="9"/>
                      <a:pt x="6" y="8"/>
                    </a:cubicBezTo>
                    <a:cubicBezTo>
                      <a:pt x="6" y="8"/>
                      <a:pt x="6" y="8"/>
                      <a:pt x="6" y="8"/>
                    </a:cubicBezTo>
                    <a:cubicBezTo>
                      <a:pt x="6" y="8"/>
                      <a:pt x="6" y="8"/>
                      <a:pt x="6" y="8"/>
                    </a:cubicBezTo>
                    <a:cubicBezTo>
                      <a:pt x="5" y="9"/>
                      <a:pt x="5" y="11"/>
                      <a:pt x="5" y="11"/>
                    </a:cubicBezTo>
                    <a:cubicBezTo>
                      <a:pt x="8" y="10"/>
                      <a:pt x="9" y="8"/>
                      <a:pt x="11" y="8"/>
                    </a:cubicBezTo>
                    <a:cubicBezTo>
                      <a:pt x="11" y="8"/>
                      <a:pt x="12" y="8"/>
                      <a:pt x="13" y="8"/>
                    </a:cubicBezTo>
                    <a:cubicBezTo>
                      <a:pt x="11" y="5"/>
                      <a:pt x="13" y="3"/>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5" name="Freeform 87"/>
              <p:cNvSpPr>
                <a:spLocks noEditPoints="1"/>
              </p:cNvSpPr>
              <p:nvPr/>
            </p:nvSpPr>
            <p:spPr bwMode="auto">
              <a:xfrm>
                <a:off x="3948" y="1321"/>
                <a:ext cx="1334" cy="762"/>
              </a:xfrm>
              <a:custGeom>
                <a:avLst/>
                <a:gdLst>
                  <a:gd name="T0" fmla="*/ 264 w 1498"/>
                  <a:gd name="T1" fmla="*/ 773 h 856"/>
                  <a:gd name="T2" fmla="*/ 296 w 1498"/>
                  <a:gd name="T3" fmla="*/ 761 h 856"/>
                  <a:gd name="T4" fmla="*/ 424 w 1498"/>
                  <a:gd name="T5" fmla="*/ 702 h 856"/>
                  <a:gd name="T6" fmla="*/ 268 w 1498"/>
                  <a:gd name="T7" fmla="*/ 695 h 856"/>
                  <a:gd name="T8" fmla="*/ 195 w 1498"/>
                  <a:gd name="T9" fmla="*/ 676 h 856"/>
                  <a:gd name="T10" fmla="*/ 434 w 1498"/>
                  <a:gd name="T11" fmla="*/ 665 h 856"/>
                  <a:gd name="T12" fmla="*/ 517 w 1498"/>
                  <a:gd name="T13" fmla="*/ 655 h 856"/>
                  <a:gd name="T14" fmla="*/ 158 w 1498"/>
                  <a:gd name="T15" fmla="*/ 653 h 856"/>
                  <a:gd name="T16" fmla="*/ 147 w 1498"/>
                  <a:gd name="T17" fmla="*/ 642 h 856"/>
                  <a:gd name="T18" fmla="*/ 426 w 1498"/>
                  <a:gd name="T19" fmla="*/ 633 h 856"/>
                  <a:gd name="T20" fmla="*/ 596 w 1498"/>
                  <a:gd name="T21" fmla="*/ 632 h 856"/>
                  <a:gd name="T22" fmla="*/ 438 w 1498"/>
                  <a:gd name="T23" fmla="*/ 620 h 856"/>
                  <a:gd name="T24" fmla="*/ 644 w 1498"/>
                  <a:gd name="T25" fmla="*/ 617 h 856"/>
                  <a:gd name="T26" fmla="*/ 662 w 1498"/>
                  <a:gd name="T27" fmla="*/ 617 h 856"/>
                  <a:gd name="T28" fmla="*/ 474 w 1498"/>
                  <a:gd name="T29" fmla="*/ 621 h 856"/>
                  <a:gd name="T30" fmla="*/ 632 w 1498"/>
                  <a:gd name="T31" fmla="*/ 602 h 856"/>
                  <a:gd name="T32" fmla="*/ 393 w 1498"/>
                  <a:gd name="T33" fmla="*/ 598 h 856"/>
                  <a:gd name="T34" fmla="*/ 702 w 1498"/>
                  <a:gd name="T35" fmla="*/ 594 h 856"/>
                  <a:gd name="T36" fmla="*/ 512 w 1498"/>
                  <a:gd name="T37" fmla="*/ 589 h 856"/>
                  <a:gd name="T38" fmla="*/ 532 w 1498"/>
                  <a:gd name="T39" fmla="*/ 569 h 856"/>
                  <a:gd name="T40" fmla="*/ 419 w 1498"/>
                  <a:gd name="T41" fmla="*/ 567 h 856"/>
                  <a:gd name="T42" fmla="*/ 735 w 1498"/>
                  <a:gd name="T43" fmla="*/ 552 h 856"/>
                  <a:gd name="T44" fmla="*/ 578 w 1498"/>
                  <a:gd name="T45" fmla="*/ 506 h 856"/>
                  <a:gd name="T46" fmla="*/ 567 w 1498"/>
                  <a:gd name="T47" fmla="*/ 525 h 856"/>
                  <a:gd name="T48" fmla="*/ 477 w 1498"/>
                  <a:gd name="T49" fmla="*/ 572 h 856"/>
                  <a:gd name="T50" fmla="*/ 382 w 1498"/>
                  <a:gd name="T51" fmla="*/ 636 h 856"/>
                  <a:gd name="T52" fmla="*/ 489 w 1498"/>
                  <a:gd name="T53" fmla="*/ 557 h 856"/>
                  <a:gd name="T54" fmla="*/ 537 w 1498"/>
                  <a:gd name="T55" fmla="*/ 529 h 856"/>
                  <a:gd name="T56" fmla="*/ 257 w 1498"/>
                  <a:gd name="T57" fmla="*/ 420 h 856"/>
                  <a:gd name="T58" fmla="*/ 341 w 1498"/>
                  <a:gd name="T59" fmla="*/ 320 h 856"/>
                  <a:gd name="T60" fmla="*/ 457 w 1498"/>
                  <a:gd name="T61" fmla="*/ 267 h 856"/>
                  <a:gd name="T62" fmla="*/ 520 w 1498"/>
                  <a:gd name="T63" fmla="*/ 245 h 856"/>
                  <a:gd name="T64" fmla="*/ 1018 w 1498"/>
                  <a:gd name="T65" fmla="*/ 234 h 856"/>
                  <a:gd name="T66" fmla="*/ 798 w 1498"/>
                  <a:gd name="T67" fmla="*/ 165 h 856"/>
                  <a:gd name="T68" fmla="*/ 710 w 1498"/>
                  <a:gd name="T69" fmla="*/ 240 h 856"/>
                  <a:gd name="T70" fmla="*/ 776 w 1498"/>
                  <a:gd name="T71" fmla="*/ 105 h 856"/>
                  <a:gd name="T72" fmla="*/ 1051 w 1498"/>
                  <a:gd name="T73" fmla="*/ 0 h 856"/>
                  <a:gd name="T74" fmla="*/ 777 w 1498"/>
                  <a:gd name="T75" fmla="*/ 97 h 856"/>
                  <a:gd name="T76" fmla="*/ 772 w 1498"/>
                  <a:gd name="T77" fmla="*/ 155 h 856"/>
                  <a:gd name="T78" fmla="*/ 633 w 1498"/>
                  <a:gd name="T79" fmla="*/ 191 h 856"/>
                  <a:gd name="T80" fmla="*/ 163 w 1498"/>
                  <a:gd name="T81" fmla="*/ 401 h 856"/>
                  <a:gd name="T82" fmla="*/ 149 w 1498"/>
                  <a:gd name="T83" fmla="*/ 472 h 856"/>
                  <a:gd name="T84" fmla="*/ 22 w 1498"/>
                  <a:gd name="T85" fmla="*/ 579 h 856"/>
                  <a:gd name="T86" fmla="*/ 68 w 1498"/>
                  <a:gd name="T87" fmla="*/ 629 h 856"/>
                  <a:gd name="T88" fmla="*/ 103 w 1498"/>
                  <a:gd name="T89" fmla="*/ 677 h 856"/>
                  <a:gd name="T90" fmla="*/ 166 w 1498"/>
                  <a:gd name="T91" fmla="*/ 644 h 856"/>
                  <a:gd name="T92" fmla="*/ 200 w 1498"/>
                  <a:gd name="T93" fmla="*/ 660 h 856"/>
                  <a:gd name="T94" fmla="*/ 203 w 1498"/>
                  <a:gd name="T95" fmla="*/ 676 h 856"/>
                  <a:gd name="T96" fmla="*/ 303 w 1498"/>
                  <a:gd name="T97" fmla="*/ 633 h 856"/>
                  <a:gd name="T98" fmla="*/ 293 w 1498"/>
                  <a:gd name="T99" fmla="*/ 649 h 856"/>
                  <a:gd name="T100" fmla="*/ 178 w 1498"/>
                  <a:gd name="T101" fmla="*/ 712 h 856"/>
                  <a:gd name="T102" fmla="*/ 189 w 1498"/>
                  <a:gd name="T103" fmla="*/ 730 h 856"/>
                  <a:gd name="T104" fmla="*/ 106 w 1498"/>
                  <a:gd name="T105" fmla="*/ 796 h 856"/>
                  <a:gd name="T106" fmla="*/ 178 w 1498"/>
                  <a:gd name="T107" fmla="*/ 813 h 856"/>
                  <a:gd name="T108" fmla="*/ 385 w 1498"/>
                  <a:gd name="T109" fmla="*/ 723 h 856"/>
                  <a:gd name="T110" fmla="*/ 493 w 1498"/>
                  <a:gd name="T111" fmla="*/ 679 h 856"/>
                  <a:gd name="T112" fmla="*/ 590 w 1498"/>
                  <a:gd name="T113" fmla="*/ 651 h 856"/>
                  <a:gd name="T114" fmla="*/ 635 w 1498"/>
                  <a:gd name="T115" fmla="*/ 627 h 856"/>
                  <a:gd name="T116" fmla="*/ 1498 w 1498"/>
                  <a:gd name="T117" fmla="*/ 213 h 856"/>
                  <a:gd name="T118" fmla="*/ 1321 w 1498"/>
                  <a:gd name="T119" fmla="*/ 111 h 856"/>
                  <a:gd name="T120" fmla="*/ 1069 w 1498"/>
                  <a:gd name="T121" fmla="*/ 45 h 856"/>
                  <a:gd name="T122" fmla="*/ 1025 w 1498"/>
                  <a:gd name="T123" fmla="*/ 44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8" h="856">
                    <a:moveTo>
                      <a:pt x="96" y="631"/>
                    </a:moveTo>
                    <a:cubicBezTo>
                      <a:pt x="96" y="631"/>
                      <a:pt x="96" y="631"/>
                      <a:pt x="96" y="631"/>
                    </a:cubicBezTo>
                    <a:cubicBezTo>
                      <a:pt x="96" y="631"/>
                      <a:pt x="96" y="631"/>
                      <a:pt x="96" y="631"/>
                    </a:cubicBezTo>
                    <a:moveTo>
                      <a:pt x="73" y="819"/>
                    </a:moveTo>
                    <a:cubicBezTo>
                      <a:pt x="74" y="817"/>
                      <a:pt x="75" y="816"/>
                      <a:pt x="76" y="816"/>
                    </a:cubicBezTo>
                    <a:cubicBezTo>
                      <a:pt x="78" y="816"/>
                      <a:pt x="79" y="818"/>
                      <a:pt x="73" y="819"/>
                    </a:cubicBezTo>
                    <a:moveTo>
                      <a:pt x="129" y="795"/>
                    </a:moveTo>
                    <a:cubicBezTo>
                      <a:pt x="129" y="795"/>
                      <a:pt x="129" y="795"/>
                      <a:pt x="128" y="795"/>
                    </a:cubicBezTo>
                    <a:cubicBezTo>
                      <a:pt x="128" y="794"/>
                      <a:pt x="129" y="793"/>
                      <a:pt x="130" y="793"/>
                    </a:cubicBezTo>
                    <a:cubicBezTo>
                      <a:pt x="131" y="793"/>
                      <a:pt x="132" y="794"/>
                      <a:pt x="132" y="794"/>
                    </a:cubicBezTo>
                    <a:cubicBezTo>
                      <a:pt x="132" y="795"/>
                      <a:pt x="131" y="795"/>
                      <a:pt x="129" y="795"/>
                    </a:cubicBezTo>
                    <a:moveTo>
                      <a:pt x="160" y="789"/>
                    </a:moveTo>
                    <a:cubicBezTo>
                      <a:pt x="158" y="789"/>
                      <a:pt x="157" y="789"/>
                      <a:pt x="157" y="789"/>
                    </a:cubicBezTo>
                    <a:cubicBezTo>
                      <a:pt x="157" y="788"/>
                      <a:pt x="158" y="787"/>
                      <a:pt x="157" y="786"/>
                    </a:cubicBezTo>
                    <a:cubicBezTo>
                      <a:pt x="158" y="785"/>
                      <a:pt x="159" y="785"/>
                      <a:pt x="160" y="785"/>
                    </a:cubicBezTo>
                    <a:cubicBezTo>
                      <a:pt x="160" y="786"/>
                      <a:pt x="161" y="787"/>
                      <a:pt x="162" y="787"/>
                    </a:cubicBezTo>
                    <a:cubicBezTo>
                      <a:pt x="162" y="787"/>
                      <a:pt x="162" y="787"/>
                      <a:pt x="162" y="787"/>
                    </a:cubicBezTo>
                    <a:cubicBezTo>
                      <a:pt x="163" y="789"/>
                      <a:pt x="161" y="789"/>
                      <a:pt x="160" y="789"/>
                    </a:cubicBezTo>
                    <a:moveTo>
                      <a:pt x="149" y="786"/>
                    </a:moveTo>
                    <a:cubicBezTo>
                      <a:pt x="148" y="783"/>
                      <a:pt x="154" y="783"/>
                      <a:pt x="156" y="782"/>
                    </a:cubicBezTo>
                    <a:cubicBezTo>
                      <a:pt x="157" y="785"/>
                      <a:pt x="151" y="785"/>
                      <a:pt x="149" y="786"/>
                    </a:cubicBezTo>
                    <a:moveTo>
                      <a:pt x="254" y="779"/>
                    </a:moveTo>
                    <a:cubicBezTo>
                      <a:pt x="256" y="776"/>
                      <a:pt x="260" y="772"/>
                      <a:pt x="263" y="772"/>
                    </a:cubicBezTo>
                    <a:cubicBezTo>
                      <a:pt x="264" y="772"/>
                      <a:pt x="264" y="772"/>
                      <a:pt x="264" y="773"/>
                    </a:cubicBezTo>
                    <a:cubicBezTo>
                      <a:pt x="265" y="776"/>
                      <a:pt x="257" y="776"/>
                      <a:pt x="254" y="779"/>
                    </a:cubicBezTo>
                    <a:moveTo>
                      <a:pt x="162" y="778"/>
                    </a:moveTo>
                    <a:cubicBezTo>
                      <a:pt x="160" y="774"/>
                      <a:pt x="165" y="773"/>
                      <a:pt x="169" y="772"/>
                    </a:cubicBezTo>
                    <a:cubicBezTo>
                      <a:pt x="170" y="775"/>
                      <a:pt x="169" y="778"/>
                      <a:pt x="165" y="779"/>
                    </a:cubicBezTo>
                    <a:cubicBezTo>
                      <a:pt x="165" y="778"/>
                      <a:pt x="165" y="778"/>
                      <a:pt x="166" y="777"/>
                    </a:cubicBezTo>
                    <a:cubicBezTo>
                      <a:pt x="166" y="777"/>
                      <a:pt x="166" y="777"/>
                      <a:pt x="165" y="777"/>
                    </a:cubicBezTo>
                    <a:cubicBezTo>
                      <a:pt x="164" y="777"/>
                      <a:pt x="163" y="777"/>
                      <a:pt x="162" y="778"/>
                    </a:cubicBezTo>
                    <a:moveTo>
                      <a:pt x="178" y="780"/>
                    </a:moveTo>
                    <a:cubicBezTo>
                      <a:pt x="180" y="775"/>
                      <a:pt x="185" y="772"/>
                      <a:pt x="191" y="769"/>
                    </a:cubicBezTo>
                    <a:cubicBezTo>
                      <a:pt x="191" y="772"/>
                      <a:pt x="190" y="774"/>
                      <a:pt x="191" y="774"/>
                    </a:cubicBezTo>
                    <a:cubicBezTo>
                      <a:pt x="192" y="774"/>
                      <a:pt x="193" y="774"/>
                      <a:pt x="195" y="773"/>
                    </a:cubicBezTo>
                    <a:cubicBezTo>
                      <a:pt x="195" y="773"/>
                      <a:pt x="195" y="773"/>
                      <a:pt x="195" y="773"/>
                    </a:cubicBezTo>
                    <a:cubicBezTo>
                      <a:pt x="195" y="773"/>
                      <a:pt x="195" y="773"/>
                      <a:pt x="195" y="773"/>
                    </a:cubicBezTo>
                    <a:cubicBezTo>
                      <a:pt x="194" y="780"/>
                      <a:pt x="182" y="774"/>
                      <a:pt x="178" y="780"/>
                    </a:cubicBezTo>
                    <a:moveTo>
                      <a:pt x="286" y="765"/>
                    </a:moveTo>
                    <a:cubicBezTo>
                      <a:pt x="286" y="764"/>
                      <a:pt x="285" y="763"/>
                      <a:pt x="285" y="762"/>
                    </a:cubicBezTo>
                    <a:cubicBezTo>
                      <a:pt x="286" y="762"/>
                      <a:pt x="287" y="761"/>
                      <a:pt x="288" y="761"/>
                    </a:cubicBezTo>
                    <a:cubicBezTo>
                      <a:pt x="288" y="762"/>
                      <a:pt x="289" y="763"/>
                      <a:pt x="289" y="764"/>
                    </a:cubicBezTo>
                    <a:cubicBezTo>
                      <a:pt x="288" y="764"/>
                      <a:pt x="287" y="764"/>
                      <a:pt x="286" y="765"/>
                    </a:cubicBezTo>
                    <a:moveTo>
                      <a:pt x="143" y="771"/>
                    </a:moveTo>
                    <a:cubicBezTo>
                      <a:pt x="142" y="771"/>
                      <a:pt x="142" y="771"/>
                      <a:pt x="141" y="771"/>
                    </a:cubicBezTo>
                    <a:cubicBezTo>
                      <a:pt x="141" y="765"/>
                      <a:pt x="152" y="764"/>
                      <a:pt x="156" y="760"/>
                    </a:cubicBezTo>
                    <a:cubicBezTo>
                      <a:pt x="156" y="765"/>
                      <a:pt x="149" y="771"/>
                      <a:pt x="143" y="771"/>
                    </a:cubicBezTo>
                    <a:moveTo>
                      <a:pt x="296" y="761"/>
                    </a:moveTo>
                    <a:cubicBezTo>
                      <a:pt x="296" y="758"/>
                      <a:pt x="298" y="758"/>
                      <a:pt x="299" y="758"/>
                    </a:cubicBezTo>
                    <a:cubicBezTo>
                      <a:pt x="300" y="758"/>
                      <a:pt x="301" y="759"/>
                      <a:pt x="296" y="761"/>
                    </a:cubicBezTo>
                    <a:moveTo>
                      <a:pt x="322" y="749"/>
                    </a:moveTo>
                    <a:cubicBezTo>
                      <a:pt x="321" y="746"/>
                      <a:pt x="328" y="746"/>
                      <a:pt x="330" y="744"/>
                    </a:cubicBezTo>
                    <a:cubicBezTo>
                      <a:pt x="331" y="747"/>
                      <a:pt x="324" y="747"/>
                      <a:pt x="322" y="749"/>
                    </a:cubicBezTo>
                    <a:moveTo>
                      <a:pt x="334" y="744"/>
                    </a:moveTo>
                    <a:cubicBezTo>
                      <a:pt x="333" y="740"/>
                      <a:pt x="338" y="739"/>
                      <a:pt x="341" y="738"/>
                    </a:cubicBezTo>
                    <a:cubicBezTo>
                      <a:pt x="345" y="742"/>
                      <a:pt x="337" y="742"/>
                      <a:pt x="334" y="744"/>
                    </a:cubicBezTo>
                    <a:moveTo>
                      <a:pt x="190" y="734"/>
                    </a:moveTo>
                    <a:cubicBezTo>
                      <a:pt x="189" y="731"/>
                      <a:pt x="191" y="730"/>
                      <a:pt x="193" y="729"/>
                    </a:cubicBezTo>
                    <a:cubicBezTo>
                      <a:pt x="194" y="731"/>
                      <a:pt x="193" y="731"/>
                      <a:pt x="193" y="733"/>
                    </a:cubicBezTo>
                    <a:cubicBezTo>
                      <a:pt x="192" y="733"/>
                      <a:pt x="191" y="733"/>
                      <a:pt x="190" y="734"/>
                    </a:cubicBezTo>
                    <a:moveTo>
                      <a:pt x="356" y="724"/>
                    </a:moveTo>
                    <a:cubicBezTo>
                      <a:pt x="355" y="723"/>
                      <a:pt x="355" y="722"/>
                      <a:pt x="355" y="721"/>
                    </a:cubicBezTo>
                    <a:cubicBezTo>
                      <a:pt x="356" y="721"/>
                      <a:pt x="356" y="720"/>
                      <a:pt x="357" y="720"/>
                    </a:cubicBezTo>
                    <a:cubicBezTo>
                      <a:pt x="358" y="721"/>
                      <a:pt x="358" y="722"/>
                      <a:pt x="359" y="722"/>
                    </a:cubicBezTo>
                    <a:cubicBezTo>
                      <a:pt x="358" y="723"/>
                      <a:pt x="357" y="723"/>
                      <a:pt x="356" y="724"/>
                    </a:cubicBezTo>
                    <a:moveTo>
                      <a:pt x="360" y="722"/>
                    </a:moveTo>
                    <a:cubicBezTo>
                      <a:pt x="359" y="721"/>
                      <a:pt x="359" y="720"/>
                      <a:pt x="359" y="719"/>
                    </a:cubicBezTo>
                    <a:cubicBezTo>
                      <a:pt x="360" y="719"/>
                      <a:pt x="361" y="718"/>
                      <a:pt x="361" y="718"/>
                    </a:cubicBezTo>
                    <a:cubicBezTo>
                      <a:pt x="362" y="719"/>
                      <a:pt x="362" y="720"/>
                      <a:pt x="363" y="721"/>
                    </a:cubicBezTo>
                    <a:cubicBezTo>
                      <a:pt x="362" y="721"/>
                      <a:pt x="361" y="721"/>
                      <a:pt x="360" y="722"/>
                    </a:cubicBezTo>
                    <a:moveTo>
                      <a:pt x="418" y="704"/>
                    </a:moveTo>
                    <a:cubicBezTo>
                      <a:pt x="420" y="703"/>
                      <a:pt x="422" y="702"/>
                      <a:pt x="424" y="702"/>
                    </a:cubicBezTo>
                    <a:cubicBezTo>
                      <a:pt x="422" y="703"/>
                      <a:pt x="420" y="704"/>
                      <a:pt x="418" y="704"/>
                    </a:cubicBezTo>
                    <a:moveTo>
                      <a:pt x="209" y="702"/>
                    </a:moveTo>
                    <a:cubicBezTo>
                      <a:pt x="208" y="701"/>
                      <a:pt x="208" y="701"/>
                      <a:pt x="208" y="700"/>
                    </a:cubicBezTo>
                    <a:cubicBezTo>
                      <a:pt x="208" y="699"/>
                      <a:pt x="209" y="699"/>
                      <a:pt x="210" y="699"/>
                    </a:cubicBezTo>
                    <a:cubicBezTo>
                      <a:pt x="211" y="699"/>
                      <a:pt x="211" y="700"/>
                      <a:pt x="211" y="701"/>
                    </a:cubicBezTo>
                    <a:cubicBezTo>
                      <a:pt x="210" y="702"/>
                      <a:pt x="210" y="702"/>
                      <a:pt x="209" y="702"/>
                    </a:cubicBezTo>
                    <a:moveTo>
                      <a:pt x="205" y="724"/>
                    </a:moveTo>
                    <a:cubicBezTo>
                      <a:pt x="208" y="715"/>
                      <a:pt x="223" y="715"/>
                      <a:pt x="236" y="708"/>
                    </a:cubicBezTo>
                    <a:cubicBezTo>
                      <a:pt x="243" y="704"/>
                      <a:pt x="253" y="698"/>
                      <a:pt x="261" y="695"/>
                    </a:cubicBezTo>
                    <a:cubicBezTo>
                      <a:pt x="253" y="706"/>
                      <a:pt x="241" y="707"/>
                      <a:pt x="229" y="712"/>
                    </a:cubicBezTo>
                    <a:cubicBezTo>
                      <a:pt x="222" y="716"/>
                      <a:pt x="215" y="721"/>
                      <a:pt x="205" y="724"/>
                    </a:cubicBezTo>
                    <a:moveTo>
                      <a:pt x="247" y="697"/>
                    </a:moveTo>
                    <a:cubicBezTo>
                      <a:pt x="247" y="694"/>
                      <a:pt x="248" y="693"/>
                      <a:pt x="250" y="693"/>
                    </a:cubicBezTo>
                    <a:cubicBezTo>
                      <a:pt x="252" y="693"/>
                      <a:pt x="253" y="694"/>
                      <a:pt x="253" y="696"/>
                    </a:cubicBezTo>
                    <a:cubicBezTo>
                      <a:pt x="252" y="696"/>
                      <a:pt x="251" y="697"/>
                      <a:pt x="250" y="697"/>
                    </a:cubicBezTo>
                    <a:cubicBezTo>
                      <a:pt x="250" y="697"/>
                      <a:pt x="250" y="697"/>
                      <a:pt x="249" y="697"/>
                    </a:cubicBezTo>
                    <a:cubicBezTo>
                      <a:pt x="249" y="697"/>
                      <a:pt x="249" y="697"/>
                      <a:pt x="248" y="697"/>
                    </a:cubicBezTo>
                    <a:cubicBezTo>
                      <a:pt x="248" y="697"/>
                      <a:pt x="248" y="697"/>
                      <a:pt x="247" y="697"/>
                    </a:cubicBezTo>
                    <a:moveTo>
                      <a:pt x="268" y="695"/>
                    </a:moveTo>
                    <a:cubicBezTo>
                      <a:pt x="267" y="695"/>
                      <a:pt x="266" y="695"/>
                      <a:pt x="267" y="693"/>
                    </a:cubicBezTo>
                    <a:cubicBezTo>
                      <a:pt x="267" y="693"/>
                      <a:pt x="268" y="692"/>
                      <a:pt x="269" y="692"/>
                    </a:cubicBezTo>
                    <a:cubicBezTo>
                      <a:pt x="269" y="693"/>
                      <a:pt x="270" y="693"/>
                      <a:pt x="270" y="693"/>
                    </a:cubicBezTo>
                    <a:cubicBezTo>
                      <a:pt x="270" y="693"/>
                      <a:pt x="271" y="693"/>
                      <a:pt x="271" y="693"/>
                    </a:cubicBezTo>
                    <a:cubicBezTo>
                      <a:pt x="272" y="694"/>
                      <a:pt x="270" y="695"/>
                      <a:pt x="268" y="695"/>
                    </a:cubicBezTo>
                    <a:moveTo>
                      <a:pt x="221" y="697"/>
                    </a:moveTo>
                    <a:cubicBezTo>
                      <a:pt x="221" y="697"/>
                      <a:pt x="221" y="697"/>
                      <a:pt x="221" y="697"/>
                    </a:cubicBezTo>
                    <a:cubicBezTo>
                      <a:pt x="222" y="694"/>
                      <a:pt x="226" y="692"/>
                      <a:pt x="229" y="690"/>
                    </a:cubicBezTo>
                    <a:cubicBezTo>
                      <a:pt x="231" y="694"/>
                      <a:pt x="223" y="697"/>
                      <a:pt x="221" y="697"/>
                    </a:cubicBezTo>
                    <a:moveTo>
                      <a:pt x="314" y="693"/>
                    </a:moveTo>
                    <a:cubicBezTo>
                      <a:pt x="314" y="689"/>
                      <a:pt x="316" y="689"/>
                      <a:pt x="318" y="689"/>
                    </a:cubicBezTo>
                    <a:cubicBezTo>
                      <a:pt x="317" y="691"/>
                      <a:pt x="314" y="689"/>
                      <a:pt x="314" y="693"/>
                    </a:cubicBezTo>
                    <a:cubicBezTo>
                      <a:pt x="314" y="693"/>
                      <a:pt x="314" y="693"/>
                      <a:pt x="314" y="693"/>
                    </a:cubicBezTo>
                    <a:moveTo>
                      <a:pt x="128" y="689"/>
                    </a:moveTo>
                    <a:cubicBezTo>
                      <a:pt x="126" y="689"/>
                      <a:pt x="125" y="688"/>
                      <a:pt x="124" y="687"/>
                    </a:cubicBezTo>
                    <a:cubicBezTo>
                      <a:pt x="126" y="685"/>
                      <a:pt x="128" y="685"/>
                      <a:pt x="130" y="685"/>
                    </a:cubicBezTo>
                    <a:cubicBezTo>
                      <a:pt x="130" y="685"/>
                      <a:pt x="131" y="685"/>
                      <a:pt x="131" y="685"/>
                    </a:cubicBezTo>
                    <a:cubicBezTo>
                      <a:pt x="132" y="688"/>
                      <a:pt x="130" y="689"/>
                      <a:pt x="128" y="689"/>
                    </a:cubicBezTo>
                    <a:moveTo>
                      <a:pt x="245" y="691"/>
                    </a:moveTo>
                    <a:cubicBezTo>
                      <a:pt x="247" y="687"/>
                      <a:pt x="251" y="685"/>
                      <a:pt x="252" y="685"/>
                    </a:cubicBezTo>
                    <a:cubicBezTo>
                      <a:pt x="254" y="685"/>
                      <a:pt x="254" y="688"/>
                      <a:pt x="245" y="691"/>
                    </a:cubicBezTo>
                    <a:moveTo>
                      <a:pt x="451" y="682"/>
                    </a:moveTo>
                    <a:cubicBezTo>
                      <a:pt x="452" y="681"/>
                      <a:pt x="456" y="678"/>
                      <a:pt x="461" y="678"/>
                    </a:cubicBezTo>
                    <a:cubicBezTo>
                      <a:pt x="461" y="678"/>
                      <a:pt x="461" y="678"/>
                      <a:pt x="462" y="678"/>
                    </a:cubicBezTo>
                    <a:cubicBezTo>
                      <a:pt x="460" y="679"/>
                      <a:pt x="456" y="682"/>
                      <a:pt x="451" y="682"/>
                    </a:cubicBezTo>
                    <a:moveTo>
                      <a:pt x="186" y="684"/>
                    </a:moveTo>
                    <a:cubicBezTo>
                      <a:pt x="185" y="682"/>
                      <a:pt x="186" y="681"/>
                      <a:pt x="186" y="679"/>
                    </a:cubicBezTo>
                    <a:cubicBezTo>
                      <a:pt x="188" y="678"/>
                      <a:pt x="191" y="677"/>
                      <a:pt x="193" y="676"/>
                    </a:cubicBezTo>
                    <a:cubicBezTo>
                      <a:pt x="194" y="676"/>
                      <a:pt x="194" y="676"/>
                      <a:pt x="195" y="676"/>
                    </a:cubicBezTo>
                    <a:cubicBezTo>
                      <a:pt x="195" y="676"/>
                      <a:pt x="196" y="676"/>
                      <a:pt x="196" y="676"/>
                    </a:cubicBezTo>
                    <a:cubicBezTo>
                      <a:pt x="194" y="679"/>
                      <a:pt x="192" y="682"/>
                      <a:pt x="186" y="684"/>
                    </a:cubicBezTo>
                    <a:moveTo>
                      <a:pt x="272" y="684"/>
                    </a:moveTo>
                    <a:cubicBezTo>
                      <a:pt x="273" y="679"/>
                      <a:pt x="282" y="677"/>
                      <a:pt x="287" y="673"/>
                    </a:cubicBezTo>
                    <a:cubicBezTo>
                      <a:pt x="289" y="680"/>
                      <a:pt x="278" y="681"/>
                      <a:pt x="272" y="684"/>
                    </a:cubicBezTo>
                    <a:moveTo>
                      <a:pt x="256" y="676"/>
                    </a:moveTo>
                    <a:cubicBezTo>
                      <a:pt x="256" y="676"/>
                      <a:pt x="255" y="675"/>
                      <a:pt x="255" y="674"/>
                    </a:cubicBezTo>
                    <a:cubicBezTo>
                      <a:pt x="256" y="673"/>
                      <a:pt x="256" y="672"/>
                      <a:pt x="258" y="672"/>
                    </a:cubicBezTo>
                    <a:cubicBezTo>
                      <a:pt x="258" y="672"/>
                      <a:pt x="259" y="672"/>
                      <a:pt x="259" y="673"/>
                    </a:cubicBezTo>
                    <a:cubicBezTo>
                      <a:pt x="258" y="675"/>
                      <a:pt x="257" y="676"/>
                      <a:pt x="256" y="676"/>
                    </a:cubicBezTo>
                    <a:moveTo>
                      <a:pt x="301" y="674"/>
                    </a:moveTo>
                    <a:cubicBezTo>
                      <a:pt x="304" y="673"/>
                      <a:pt x="312" y="673"/>
                      <a:pt x="313" y="669"/>
                    </a:cubicBezTo>
                    <a:cubicBezTo>
                      <a:pt x="314" y="669"/>
                      <a:pt x="315" y="670"/>
                      <a:pt x="316" y="672"/>
                    </a:cubicBezTo>
                    <a:cubicBezTo>
                      <a:pt x="317" y="671"/>
                      <a:pt x="319" y="670"/>
                      <a:pt x="320" y="670"/>
                    </a:cubicBezTo>
                    <a:cubicBezTo>
                      <a:pt x="320" y="673"/>
                      <a:pt x="306" y="676"/>
                      <a:pt x="306" y="681"/>
                    </a:cubicBezTo>
                    <a:cubicBezTo>
                      <a:pt x="305" y="680"/>
                      <a:pt x="304" y="680"/>
                      <a:pt x="303" y="680"/>
                    </a:cubicBezTo>
                    <a:cubicBezTo>
                      <a:pt x="301" y="680"/>
                      <a:pt x="298" y="681"/>
                      <a:pt x="295" y="682"/>
                    </a:cubicBezTo>
                    <a:cubicBezTo>
                      <a:pt x="297" y="680"/>
                      <a:pt x="299" y="676"/>
                      <a:pt x="301" y="673"/>
                    </a:cubicBezTo>
                    <a:cubicBezTo>
                      <a:pt x="301" y="674"/>
                      <a:pt x="301" y="674"/>
                      <a:pt x="301" y="674"/>
                    </a:cubicBezTo>
                    <a:moveTo>
                      <a:pt x="304" y="671"/>
                    </a:moveTo>
                    <a:cubicBezTo>
                      <a:pt x="306" y="669"/>
                      <a:pt x="308" y="668"/>
                      <a:pt x="310" y="668"/>
                    </a:cubicBezTo>
                    <a:cubicBezTo>
                      <a:pt x="311" y="668"/>
                      <a:pt x="312" y="668"/>
                      <a:pt x="313" y="669"/>
                    </a:cubicBezTo>
                    <a:cubicBezTo>
                      <a:pt x="310" y="671"/>
                      <a:pt x="306" y="670"/>
                      <a:pt x="304" y="671"/>
                    </a:cubicBezTo>
                    <a:moveTo>
                      <a:pt x="434" y="665"/>
                    </a:moveTo>
                    <a:cubicBezTo>
                      <a:pt x="435" y="664"/>
                      <a:pt x="436" y="664"/>
                      <a:pt x="436" y="663"/>
                    </a:cubicBezTo>
                    <a:cubicBezTo>
                      <a:pt x="436" y="664"/>
                      <a:pt x="436" y="664"/>
                      <a:pt x="436" y="665"/>
                    </a:cubicBezTo>
                    <a:cubicBezTo>
                      <a:pt x="435" y="665"/>
                      <a:pt x="435" y="665"/>
                      <a:pt x="434" y="665"/>
                    </a:cubicBezTo>
                    <a:moveTo>
                      <a:pt x="477" y="673"/>
                    </a:moveTo>
                    <a:cubicBezTo>
                      <a:pt x="481" y="666"/>
                      <a:pt x="492" y="667"/>
                      <a:pt x="500" y="663"/>
                    </a:cubicBezTo>
                    <a:cubicBezTo>
                      <a:pt x="498" y="666"/>
                      <a:pt x="496" y="667"/>
                      <a:pt x="493" y="668"/>
                    </a:cubicBezTo>
                    <a:cubicBezTo>
                      <a:pt x="492" y="667"/>
                      <a:pt x="492" y="667"/>
                      <a:pt x="491" y="667"/>
                    </a:cubicBezTo>
                    <a:cubicBezTo>
                      <a:pt x="488" y="667"/>
                      <a:pt x="485" y="669"/>
                      <a:pt x="484" y="670"/>
                    </a:cubicBezTo>
                    <a:cubicBezTo>
                      <a:pt x="482" y="671"/>
                      <a:pt x="479" y="672"/>
                      <a:pt x="477" y="673"/>
                    </a:cubicBezTo>
                    <a:moveTo>
                      <a:pt x="294" y="666"/>
                    </a:moveTo>
                    <a:cubicBezTo>
                      <a:pt x="298" y="663"/>
                      <a:pt x="303" y="660"/>
                      <a:pt x="308" y="658"/>
                    </a:cubicBezTo>
                    <a:cubicBezTo>
                      <a:pt x="307" y="659"/>
                      <a:pt x="306" y="661"/>
                      <a:pt x="306" y="662"/>
                    </a:cubicBezTo>
                    <a:cubicBezTo>
                      <a:pt x="303" y="663"/>
                      <a:pt x="298" y="664"/>
                      <a:pt x="294" y="666"/>
                    </a:cubicBezTo>
                    <a:moveTo>
                      <a:pt x="141" y="673"/>
                    </a:moveTo>
                    <a:cubicBezTo>
                      <a:pt x="136" y="664"/>
                      <a:pt x="155" y="663"/>
                      <a:pt x="162" y="658"/>
                    </a:cubicBezTo>
                    <a:cubicBezTo>
                      <a:pt x="164" y="660"/>
                      <a:pt x="161" y="664"/>
                      <a:pt x="158" y="664"/>
                    </a:cubicBezTo>
                    <a:cubicBezTo>
                      <a:pt x="157" y="664"/>
                      <a:pt x="156" y="664"/>
                      <a:pt x="155" y="662"/>
                    </a:cubicBezTo>
                    <a:cubicBezTo>
                      <a:pt x="150" y="668"/>
                      <a:pt x="150" y="669"/>
                      <a:pt x="141" y="673"/>
                    </a:cubicBezTo>
                    <a:moveTo>
                      <a:pt x="136" y="667"/>
                    </a:moveTo>
                    <a:cubicBezTo>
                      <a:pt x="137" y="663"/>
                      <a:pt x="139" y="659"/>
                      <a:pt x="146" y="657"/>
                    </a:cubicBezTo>
                    <a:cubicBezTo>
                      <a:pt x="142" y="660"/>
                      <a:pt x="143" y="665"/>
                      <a:pt x="136" y="667"/>
                    </a:cubicBezTo>
                    <a:moveTo>
                      <a:pt x="516" y="659"/>
                    </a:moveTo>
                    <a:cubicBezTo>
                      <a:pt x="515" y="659"/>
                      <a:pt x="514" y="658"/>
                      <a:pt x="514" y="657"/>
                    </a:cubicBezTo>
                    <a:cubicBezTo>
                      <a:pt x="515" y="656"/>
                      <a:pt x="516" y="656"/>
                      <a:pt x="517" y="655"/>
                    </a:cubicBezTo>
                    <a:cubicBezTo>
                      <a:pt x="517" y="656"/>
                      <a:pt x="518" y="656"/>
                      <a:pt x="518" y="656"/>
                    </a:cubicBezTo>
                    <a:cubicBezTo>
                      <a:pt x="518" y="656"/>
                      <a:pt x="519" y="656"/>
                      <a:pt x="519" y="656"/>
                    </a:cubicBezTo>
                    <a:cubicBezTo>
                      <a:pt x="520" y="658"/>
                      <a:pt x="518" y="659"/>
                      <a:pt x="516" y="659"/>
                    </a:cubicBezTo>
                    <a:moveTo>
                      <a:pt x="432" y="657"/>
                    </a:moveTo>
                    <a:cubicBezTo>
                      <a:pt x="432" y="657"/>
                      <a:pt x="432" y="657"/>
                      <a:pt x="431" y="657"/>
                    </a:cubicBezTo>
                    <a:cubicBezTo>
                      <a:pt x="433" y="656"/>
                      <a:pt x="435" y="655"/>
                      <a:pt x="438" y="655"/>
                    </a:cubicBezTo>
                    <a:cubicBezTo>
                      <a:pt x="438" y="656"/>
                      <a:pt x="438" y="656"/>
                      <a:pt x="438" y="656"/>
                    </a:cubicBezTo>
                    <a:cubicBezTo>
                      <a:pt x="436" y="657"/>
                      <a:pt x="434" y="657"/>
                      <a:pt x="432" y="657"/>
                    </a:cubicBezTo>
                    <a:moveTo>
                      <a:pt x="390" y="652"/>
                    </a:moveTo>
                    <a:cubicBezTo>
                      <a:pt x="390" y="652"/>
                      <a:pt x="390" y="652"/>
                      <a:pt x="390" y="652"/>
                    </a:cubicBezTo>
                    <a:cubicBezTo>
                      <a:pt x="390" y="652"/>
                      <a:pt x="390" y="652"/>
                      <a:pt x="390" y="652"/>
                    </a:cubicBezTo>
                    <a:cubicBezTo>
                      <a:pt x="389" y="658"/>
                      <a:pt x="383" y="661"/>
                      <a:pt x="376" y="664"/>
                    </a:cubicBezTo>
                    <a:cubicBezTo>
                      <a:pt x="376" y="664"/>
                      <a:pt x="375" y="664"/>
                      <a:pt x="375" y="664"/>
                    </a:cubicBezTo>
                    <a:cubicBezTo>
                      <a:pt x="374" y="664"/>
                      <a:pt x="372" y="664"/>
                      <a:pt x="371" y="666"/>
                    </a:cubicBezTo>
                    <a:cubicBezTo>
                      <a:pt x="371" y="666"/>
                      <a:pt x="370" y="666"/>
                      <a:pt x="370" y="667"/>
                    </a:cubicBezTo>
                    <a:cubicBezTo>
                      <a:pt x="369" y="667"/>
                      <a:pt x="368" y="668"/>
                      <a:pt x="367" y="668"/>
                    </a:cubicBezTo>
                    <a:cubicBezTo>
                      <a:pt x="368" y="660"/>
                      <a:pt x="381" y="657"/>
                      <a:pt x="390" y="652"/>
                    </a:cubicBezTo>
                    <a:moveTo>
                      <a:pt x="156" y="654"/>
                    </a:moveTo>
                    <a:cubicBezTo>
                      <a:pt x="155" y="649"/>
                      <a:pt x="163" y="651"/>
                      <a:pt x="163" y="648"/>
                    </a:cubicBezTo>
                    <a:cubicBezTo>
                      <a:pt x="163" y="648"/>
                      <a:pt x="164" y="648"/>
                      <a:pt x="164" y="648"/>
                    </a:cubicBezTo>
                    <a:cubicBezTo>
                      <a:pt x="166" y="648"/>
                      <a:pt x="163" y="652"/>
                      <a:pt x="162" y="653"/>
                    </a:cubicBezTo>
                    <a:cubicBezTo>
                      <a:pt x="161" y="653"/>
                      <a:pt x="161" y="654"/>
                      <a:pt x="160" y="654"/>
                    </a:cubicBezTo>
                    <a:cubicBezTo>
                      <a:pt x="160" y="654"/>
                      <a:pt x="160" y="653"/>
                      <a:pt x="159" y="653"/>
                    </a:cubicBezTo>
                    <a:cubicBezTo>
                      <a:pt x="159" y="653"/>
                      <a:pt x="159" y="653"/>
                      <a:pt x="158" y="653"/>
                    </a:cubicBezTo>
                    <a:cubicBezTo>
                      <a:pt x="158" y="653"/>
                      <a:pt x="157" y="654"/>
                      <a:pt x="156" y="654"/>
                    </a:cubicBezTo>
                    <a:moveTo>
                      <a:pt x="338" y="648"/>
                    </a:moveTo>
                    <a:cubicBezTo>
                      <a:pt x="338" y="647"/>
                      <a:pt x="339" y="646"/>
                      <a:pt x="340" y="646"/>
                    </a:cubicBezTo>
                    <a:cubicBezTo>
                      <a:pt x="340" y="647"/>
                      <a:pt x="339" y="647"/>
                      <a:pt x="338" y="648"/>
                    </a:cubicBezTo>
                    <a:moveTo>
                      <a:pt x="152" y="651"/>
                    </a:moveTo>
                    <a:cubicBezTo>
                      <a:pt x="151" y="651"/>
                      <a:pt x="150" y="651"/>
                      <a:pt x="149" y="649"/>
                    </a:cubicBezTo>
                    <a:cubicBezTo>
                      <a:pt x="153" y="648"/>
                      <a:pt x="151" y="645"/>
                      <a:pt x="155" y="645"/>
                    </a:cubicBezTo>
                    <a:cubicBezTo>
                      <a:pt x="158" y="647"/>
                      <a:pt x="154" y="651"/>
                      <a:pt x="152" y="651"/>
                    </a:cubicBezTo>
                    <a:moveTo>
                      <a:pt x="314" y="645"/>
                    </a:moveTo>
                    <a:cubicBezTo>
                      <a:pt x="314" y="644"/>
                      <a:pt x="315" y="644"/>
                      <a:pt x="316" y="644"/>
                    </a:cubicBezTo>
                    <a:cubicBezTo>
                      <a:pt x="315" y="644"/>
                      <a:pt x="314" y="644"/>
                      <a:pt x="314" y="645"/>
                    </a:cubicBezTo>
                    <a:moveTo>
                      <a:pt x="457" y="642"/>
                    </a:moveTo>
                    <a:cubicBezTo>
                      <a:pt x="457" y="642"/>
                      <a:pt x="458" y="642"/>
                      <a:pt x="458" y="642"/>
                    </a:cubicBezTo>
                    <a:cubicBezTo>
                      <a:pt x="459" y="641"/>
                      <a:pt x="459" y="641"/>
                      <a:pt x="460" y="641"/>
                    </a:cubicBezTo>
                    <a:cubicBezTo>
                      <a:pt x="461" y="641"/>
                      <a:pt x="461" y="642"/>
                      <a:pt x="461" y="644"/>
                    </a:cubicBezTo>
                    <a:cubicBezTo>
                      <a:pt x="456" y="644"/>
                      <a:pt x="452" y="646"/>
                      <a:pt x="448" y="648"/>
                    </a:cubicBezTo>
                    <a:cubicBezTo>
                      <a:pt x="451" y="646"/>
                      <a:pt x="454" y="644"/>
                      <a:pt x="456" y="642"/>
                    </a:cubicBezTo>
                    <a:cubicBezTo>
                      <a:pt x="456" y="642"/>
                      <a:pt x="456" y="642"/>
                      <a:pt x="457" y="642"/>
                    </a:cubicBezTo>
                    <a:moveTo>
                      <a:pt x="145" y="643"/>
                    </a:moveTo>
                    <a:cubicBezTo>
                      <a:pt x="144" y="640"/>
                      <a:pt x="147" y="639"/>
                      <a:pt x="151" y="638"/>
                    </a:cubicBezTo>
                    <a:cubicBezTo>
                      <a:pt x="150" y="639"/>
                      <a:pt x="151" y="641"/>
                      <a:pt x="152" y="643"/>
                    </a:cubicBezTo>
                    <a:cubicBezTo>
                      <a:pt x="151" y="644"/>
                      <a:pt x="150" y="644"/>
                      <a:pt x="150" y="644"/>
                    </a:cubicBezTo>
                    <a:cubicBezTo>
                      <a:pt x="149" y="644"/>
                      <a:pt x="149" y="644"/>
                      <a:pt x="148" y="643"/>
                    </a:cubicBezTo>
                    <a:cubicBezTo>
                      <a:pt x="148" y="643"/>
                      <a:pt x="147" y="642"/>
                      <a:pt x="147" y="642"/>
                    </a:cubicBezTo>
                    <a:cubicBezTo>
                      <a:pt x="146" y="642"/>
                      <a:pt x="146" y="642"/>
                      <a:pt x="145" y="643"/>
                    </a:cubicBezTo>
                    <a:moveTo>
                      <a:pt x="581" y="638"/>
                    </a:moveTo>
                    <a:cubicBezTo>
                      <a:pt x="581" y="638"/>
                      <a:pt x="580" y="638"/>
                      <a:pt x="579" y="638"/>
                    </a:cubicBezTo>
                    <a:cubicBezTo>
                      <a:pt x="580" y="636"/>
                      <a:pt x="581" y="635"/>
                      <a:pt x="581" y="635"/>
                    </a:cubicBezTo>
                    <a:cubicBezTo>
                      <a:pt x="582" y="635"/>
                      <a:pt x="583" y="636"/>
                      <a:pt x="583" y="637"/>
                    </a:cubicBezTo>
                    <a:cubicBezTo>
                      <a:pt x="583" y="638"/>
                      <a:pt x="582" y="638"/>
                      <a:pt x="581" y="638"/>
                    </a:cubicBezTo>
                    <a:moveTo>
                      <a:pt x="424" y="636"/>
                    </a:moveTo>
                    <a:cubicBezTo>
                      <a:pt x="427" y="636"/>
                      <a:pt x="432" y="633"/>
                      <a:pt x="434" y="632"/>
                    </a:cubicBezTo>
                    <a:cubicBezTo>
                      <a:pt x="435" y="634"/>
                      <a:pt x="434" y="636"/>
                      <a:pt x="435" y="636"/>
                    </a:cubicBezTo>
                    <a:cubicBezTo>
                      <a:pt x="435" y="636"/>
                      <a:pt x="436" y="636"/>
                      <a:pt x="437" y="635"/>
                    </a:cubicBezTo>
                    <a:cubicBezTo>
                      <a:pt x="437" y="635"/>
                      <a:pt x="437" y="635"/>
                      <a:pt x="437" y="635"/>
                    </a:cubicBezTo>
                    <a:cubicBezTo>
                      <a:pt x="437" y="635"/>
                      <a:pt x="437" y="635"/>
                      <a:pt x="437" y="635"/>
                    </a:cubicBezTo>
                    <a:cubicBezTo>
                      <a:pt x="437" y="638"/>
                      <a:pt x="429" y="642"/>
                      <a:pt x="423" y="645"/>
                    </a:cubicBezTo>
                    <a:cubicBezTo>
                      <a:pt x="423" y="645"/>
                      <a:pt x="423" y="645"/>
                      <a:pt x="423" y="645"/>
                    </a:cubicBezTo>
                    <a:cubicBezTo>
                      <a:pt x="422" y="645"/>
                      <a:pt x="420" y="646"/>
                      <a:pt x="419" y="647"/>
                    </a:cubicBezTo>
                    <a:cubicBezTo>
                      <a:pt x="417" y="647"/>
                      <a:pt x="416" y="647"/>
                      <a:pt x="416" y="647"/>
                    </a:cubicBezTo>
                    <a:cubicBezTo>
                      <a:pt x="414" y="647"/>
                      <a:pt x="416" y="646"/>
                      <a:pt x="422" y="642"/>
                    </a:cubicBezTo>
                    <a:cubicBezTo>
                      <a:pt x="422" y="641"/>
                      <a:pt x="421" y="641"/>
                      <a:pt x="420" y="641"/>
                    </a:cubicBezTo>
                    <a:cubicBezTo>
                      <a:pt x="417" y="641"/>
                      <a:pt x="413" y="645"/>
                      <a:pt x="410" y="645"/>
                    </a:cubicBezTo>
                    <a:cubicBezTo>
                      <a:pt x="409" y="640"/>
                      <a:pt x="417" y="637"/>
                      <a:pt x="422" y="634"/>
                    </a:cubicBezTo>
                    <a:cubicBezTo>
                      <a:pt x="422" y="634"/>
                      <a:pt x="422" y="634"/>
                      <a:pt x="422" y="634"/>
                    </a:cubicBezTo>
                    <a:cubicBezTo>
                      <a:pt x="422" y="634"/>
                      <a:pt x="422" y="634"/>
                      <a:pt x="422" y="634"/>
                    </a:cubicBezTo>
                    <a:cubicBezTo>
                      <a:pt x="422" y="635"/>
                      <a:pt x="422" y="636"/>
                      <a:pt x="424" y="636"/>
                    </a:cubicBezTo>
                    <a:moveTo>
                      <a:pt x="426" y="633"/>
                    </a:moveTo>
                    <a:cubicBezTo>
                      <a:pt x="425" y="633"/>
                      <a:pt x="425" y="633"/>
                      <a:pt x="424" y="631"/>
                    </a:cubicBezTo>
                    <a:cubicBezTo>
                      <a:pt x="425" y="631"/>
                      <a:pt x="427" y="630"/>
                      <a:pt x="428" y="629"/>
                    </a:cubicBezTo>
                    <a:cubicBezTo>
                      <a:pt x="428" y="630"/>
                      <a:pt x="429" y="631"/>
                      <a:pt x="429" y="632"/>
                    </a:cubicBezTo>
                    <a:cubicBezTo>
                      <a:pt x="428" y="633"/>
                      <a:pt x="427" y="633"/>
                      <a:pt x="426" y="633"/>
                    </a:cubicBezTo>
                    <a:moveTo>
                      <a:pt x="158" y="637"/>
                    </a:moveTo>
                    <a:cubicBezTo>
                      <a:pt x="157" y="634"/>
                      <a:pt x="163" y="634"/>
                      <a:pt x="160" y="630"/>
                    </a:cubicBezTo>
                    <a:cubicBezTo>
                      <a:pt x="161" y="630"/>
                      <a:pt x="162" y="629"/>
                      <a:pt x="163" y="629"/>
                    </a:cubicBezTo>
                    <a:cubicBezTo>
                      <a:pt x="165" y="629"/>
                      <a:pt x="166" y="631"/>
                      <a:pt x="167" y="634"/>
                    </a:cubicBezTo>
                    <a:cubicBezTo>
                      <a:pt x="164" y="635"/>
                      <a:pt x="161" y="636"/>
                      <a:pt x="158" y="637"/>
                    </a:cubicBezTo>
                    <a:moveTo>
                      <a:pt x="400" y="640"/>
                    </a:moveTo>
                    <a:cubicBezTo>
                      <a:pt x="406" y="636"/>
                      <a:pt x="411" y="632"/>
                      <a:pt x="416" y="628"/>
                    </a:cubicBezTo>
                    <a:cubicBezTo>
                      <a:pt x="418" y="627"/>
                      <a:pt x="420" y="627"/>
                      <a:pt x="421" y="627"/>
                    </a:cubicBezTo>
                    <a:cubicBezTo>
                      <a:pt x="424" y="627"/>
                      <a:pt x="426" y="627"/>
                      <a:pt x="428" y="628"/>
                    </a:cubicBezTo>
                    <a:cubicBezTo>
                      <a:pt x="420" y="630"/>
                      <a:pt x="416" y="638"/>
                      <a:pt x="410" y="639"/>
                    </a:cubicBezTo>
                    <a:cubicBezTo>
                      <a:pt x="410" y="639"/>
                      <a:pt x="409" y="639"/>
                      <a:pt x="409" y="639"/>
                    </a:cubicBezTo>
                    <a:cubicBezTo>
                      <a:pt x="408" y="639"/>
                      <a:pt x="408" y="639"/>
                      <a:pt x="407" y="639"/>
                    </a:cubicBezTo>
                    <a:cubicBezTo>
                      <a:pt x="406" y="639"/>
                      <a:pt x="406" y="638"/>
                      <a:pt x="405" y="638"/>
                    </a:cubicBezTo>
                    <a:cubicBezTo>
                      <a:pt x="404" y="638"/>
                      <a:pt x="404" y="638"/>
                      <a:pt x="403" y="639"/>
                    </a:cubicBezTo>
                    <a:cubicBezTo>
                      <a:pt x="402" y="639"/>
                      <a:pt x="401" y="639"/>
                      <a:pt x="400" y="640"/>
                    </a:cubicBezTo>
                    <a:moveTo>
                      <a:pt x="596" y="632"/>
                    </a:moveTo>
                    <a:cubicBezTo>
                      <a:pt x="599" y="630"/>
                      <a:pt x="603" y="627"/>
                      <a:pt x="607" y="627"/>
                    </a:cubicBezTo>
                    <a:cubicBezTo>
                      <a:pt x="609" y="627"/>
                      <a:pt x="610" y="628"/>
                      <a:pt x="611" y="629"/>
                    </a:cubicBezTo>
                    <a:cubicBezTo>
                      <a:pt x="610" y="629"/>
                      <a:pt x="610" y="629"/>
                      <a:pt x="610" y="629"/>
                    </a:cubicBezTo>
                    <a:cubicBezTo>
                      <a:pt x="604" y="629"/>
                      <a:pt x="601" y="632"/>
                      <a:pt x="596" y="632"/>
                    </a:cubicBezTo>
                    <a:moveTo>
                      <a:pt x="148" y="632"/>
                    </a:moveTo>
                    <a:cubicBezTo>
                      <a:pt x="146" y="632"/>
                      <a:pt x="144" y="631"/>
                      <a:pt x="143" y="631"/>
                    </a:cubicBezTo>
                    <a:cubicBezTo>
                      <a:pt x="142" y="628"/>
                      <a:pt x="149" y="628"/>
                      <a:pt x="151" y="627"/>
                    </a:cubicBezTo>
                    <a:cubicBezTo>
                      <a:pt x="152" y="631"/>
                      <a:pt x="150" y="632"/>
                      <a:pt x="148" y="632"/>
                    </a:cubicBezTo>
                    <a:moveTo>
                      <a:pt x="614" y="626"/>
                    </a:moveTo>
                    <a:cubicBezTo>
                      <a:pt x="615" y="626"/>
                      <a:pt x="615" y="626"/>
                      <a:pt x="615" y="626"/>
                    </a:cubicBezTo>
                    <a:cubicBezTo>
                      <a:pt x="615" y="627"/>
                      <a:pt x="615" y="627"/>
                      <a:pt x="614" y="627"/>
                    </a:cubicBezTo>
                    <a:cubicBezTo>
                      <a:pt x="614" y="627"/>
                      <a:pt x="613" y="627"/>
                      <a:pt x="613" y="627"/>
                    </a:cubicBezTo>
                    <a:cubicBezTo>
                      <a:pt x="613" y="627"/>
                      <a:pt x="612" y="627"/>
                      <a:pt x="612" y="627"/>
                    </a:cubicBezTo>
                    <a:cubicBezTo>
                      <a:pt x="612" y="627"/>
                      <a:pt x="612" y="627"/>
                      <a:pt x="611" y="627"/>
                    </a:cubicBezTo>
                    <a:cubicBezTo>
                      <a:pt x="611" y="626"/>
                      <a:pt x="612" y="626"/>
                      <a:pt x="613" y="626"/>
                    </a:cubicBezTo>
                    <a:cubicBezTo>
                      <a:pt x="613" y="626"/>
                      <a:pt x="613" y="626"/>
                      <a:pt x="614" y="626"/>
                    </a:cubicBezTo>
                    <a:cubicBezTo>
                      <a:pt x="614" y="626"/>
                      <a:pt x="614" y="626"/>
                      <a:pt x="614" y="626"/>
                    </a:cubicBezTo>
                    <a:moveTo>
                      <a:pt x="463" y="641"/>
                    </a:moveTo>
                    <a:cubicBezTo>
                      <a:pt x="460" y="641"/>
                      <a:pt x="466" y="637"/>
                      <a:pt x="474" y="633"/>
                    </a:cubicBezTo>
                    <a:cubicBezTo>
                      <a:pt x="481" y="629"/>
                      <a:pt x="490" y="625"/>
                      <a:pt x="490" y="625"/>
                    </a:cubicBezTo>
                    <a:cubicBezTo>
                      <a:pt x="491" y="625"/>
                      <a:pt x="485" y="629"/>
                      <a:pt x="467" y="638"/>
                    </a:cubicBezTo>
                    <a:cubicBezTo>
                      <a:pt x="469" y="637"/>
                      <a:pt x="477" y="633"/>
                      <a:pt x="481" y="633"/>
                    </a:cubicBezTo>
                    <a:cubicBezTo>
                      <a:pt x="481" y="633"/>
                      <a:pt x="482" y="633"/>
                      <a:pt x="482" y="633"/>
                    </a:cubicBezTo>
                    <a:cubicBezTo>
                      <a:pt x="482" y="633"/>
                      <a:pt x="482" y="633"/>
                      <a:pt x="482" y="633"/>
                    </a:cubicBezTo>
                    <a:cubicBezTo>
                      <a:pt x="481" y="633"/>
                      <a:pt x="469" y="641"/>
                      <a:pt x="463" y="641"/>
                    </a:cubicBezTo>
                    <a:cubicBezTo>
                      <a:pt x="463" y="641"/>
                      <a:pt x="463" y="641"/>
                      <a:pt x="463" y="641"/>
                    </a:cubicBezTo>
                    <a:moveTo>
                      <a:pt x="436" y="623"/>
                    </a:moveTo>
                    <a:cubicBezTo>
                      <a:pt x="437" y="622"/>
                      <a:pt x="437" y="621"/>
                      <a:pt x="438" y="620"/>
                    </a:cubicBezTo>
                    <a:cubicBezTo>
                      <a:pt x="439" y="620"/>
                      <a:pt x="440" y="621"/>
                      <a:pt x="440" y="621"/>
                    </a:cubicBezTo>
                    <a:cubicBezTo>
                      <a:pt x="439" y="622"/>
                      <a:pt x="437" y="622"/>
                      <a:pt x="436" y="623"/>
                    </a:cubicBezTo>
                    <a:moveTo>
                      <a:pt x="556" y="634"/>
                    </a:moveTo>
                    <a:cubicBezTo>
                      <a:pt x="570" y="627"/>
                      <a:pt x="578" y="620"/>
                      <a:pt x="591" y="620"/>
                    </a:cubicBezTo>
                    <a:cubicBezTo>
                      <a:pt x="591" y="620"/>
                      <a:pt x="592" y="620"/>
                      <a:pt x="592" y="620"/>
                    </a:cubicBezTo>
                    <a:cubicBezTo>
                      <a:pt x="585" y="626"/>
                      <a:pt x="568" y="630"/>
                      <a:pt x="556" y="634"/>
                    </a:cubicBezTo>
                    <a:moveTo>
                      <a:pt x="646" y="622"/>
                    </a:moveTo>
                    <a:cubicBezTo>
                      <a:pt x="646" y="620"/>
                      <a:pt x="648" y="619"/>
                      <a:pt x="649" y="619"/>
                    </a:cubicBezTo>
                    <a:cubicBezTo>
                      <a:pt x="650" y="619"/>
                      <a:pt x="651" y="621"/>
                      <a:pt x="646" y="622"/>
                    </a:cubicBezTo>
                    <a:moveTo>
                      <a:pt x="446" y="618"/>
                    </a:moveTo>
                    <a:cubicBezTo>
                      <a:pt x="445" y="618"/>
                      <a:pt x="443" y="617"/>
                      <a:pt x="442" y="617"/>
                    </a:cubicBezTo>
                    <a:cubicBezTo>
                      <a:pt x="443" y="617"/>
                      <a:pt x="444" y="617"/>
                      <a:pt x="445" y="617"/>
                    </a:cubicBezTo>
                    <a:cubicBezTo>
                      <a:pt x="445" y="617"/>
                      <a:pt x="446" y="617"/>
                      <a:pt x="447" y="617"/>
                    </a:cubicBezTo>
                    <a:cubicBezTo>
                      <a:pt x="447" y="617"/>
                      <a:pt x="446" y="618"/>
                      <a:pt x="446" y="618"/>
                    </a:cubicBezTo>
                    <a:moveTo>
                      <a:pt x="477" y="618"/>
                    </a:moveTo>
                    <a:cubicBezTo>
                      <a:pt x="477" y="618"/>
                      <a:pt x="476" y="617"/>
                      <a:pt x="476" y="616"/>
                    </a:cubicBezTo>
                    <a:cubicBezTo>
                      <a:pt x="476" y="616"/>
                      <a:pt x="476" y="615"/>
                      <a:pt x="477" y="615"/>
                    </a:cubicBezTo>
                    <a:cubicBezTo>
                      <a:pt x="478" y="615"/>
                      <a:pt x="478" y="615"/>
                      <a:pt x="479" y="615"/>
                    </a:cubicBezTo>
                    <a:cubicBezTo>
                      <a:pt x="479" y="617"/>
                      <a:pt x="478" y="618"/>
                      <a:pt x="477" y="618"/>
                    </a:cubicBezTo>
                    <a:moveTo>
                      <a:pt x="638" y="619"/>
                    </a:moveTo>
                    <a:cubicBezTo>
                      <a:pt x="637" y="619"/>
                      <a:pt x="636" y="619"/>
                      <a:pt x="635" y="617"/>
                    </a:cubicBezTo>
                    <a:cubicBezTo>
                      <a:pt x="638" y="616"/>
                      <a:pt x="640" y="614"/>
                      <a:pt x="642" y="614"/>
                    </a:cubicBezTo>
                    <a:cubicBezTo>
                      <a:pt x="643" y="614"/>
                      <a:pt x="645" y="615"/>
                      <a:pt x="645" y="617"/>
                    </a:cubicBezTo>
                    <a:cubicBezTo>
                      <a:pt x="645" y="617"/>
                      <a:pt x="644" y="617"/>
                      <a:pt x="644" y="617"/>
                    </a:cubicBezTo>
                    <a:cubicBezTo>
                      <a:pt x="643" y="617"/>
                      <a:pt x="642" y="618"/>
                      <a:pt x="641" y="618"/>
                    </a:cubicBezTo>
                    <a:cubicBezTo>
                      <a:pt x="640" y="619"/>
                      <a:pt x="639" y="619"/>
                      <a:pt x="638" y="619"/>
                    </a:cubicBezTo>
                    <a:moveTo>
                      <a:pt x="288" y="632"/>
                    </a:moveTo>
                    <a:cubicBezTo>
                      <a:pt x="291" y="628"/>
                      <a:pt x="304" y="620"/>
                      <a:pt x="313" y="616"/>
                    </a:cubicBezTo>
                    <a:cubicBezTo>
                      <a:pt x="315" y="615"/>
                      <a:pt x="317" y="614"/>
                      <a:pt x="319" y="614"/>
                    </a:cubicBezTo>
                    <a:cubicBezTo>
                      <a:pt x="320" y="614"/>
                      <a:pt x="320" y="614"/>
                      <a:pt x="321" y="616"/>
                    </a:cubicBezTo>
                    <a:cubicBezTo>
                      <a:pt x="310" y="620"/>
                      <a:pt x="305" y="628"/>
                      <a:pt x="288" y="632"/>
                    </a:cubicBezTo>
                    <a:moveTo>
                      <a:pt x="662" y="617"/>
                    </a:moveTo>
                    <a:cubicBezTo>
                      <a:pt x="661" y="617"/>
                      <a:pt x="660" y="616"/>
                      <a:pt x="659" y="616"/>
                    </a:cubicBezTo>
                    <a:cubicBezTo>
                      <a:pt x="665" y="612"/>
                      <a:pt x="668" y="611"/>
                      <a:pt x="672" y="611"/>
                    </a:cubicBezTo>
                    <a:cubicBezTo>
                      <a:pt x="672" y="611"/>
                      <a:pt x="672" y="611"/>
                      <a:pt x="673" y="611"/>
                    </a:cubicBezTo>
                    <a:cubicBezTo>
                      <a:pt x="672" y="612"/>
                      <a:pt x="672" y="612"/>
                      <a:pt x="672" y="613"/>
                    </a:cubicBezTo>
                    <a:cubicBezTo>
                      <a:pt x="672" y="612"/>
                      <a:pt x="673" y="612"/>
                      <a:pt x="675" y="611"/>
                    </a:cubicBezTo>
                    <a:cubicBezTo>
                      <a:pt x="677" y="612"/>
                      <a:pt x="679" y="612"/>
                      <a:pt x="681" y="613"/>
                    </a:cubicBezTo>
                    <a:cubicBezTo>
                      <a:pt x="678" y="616"/>
                      <a:pt x="674" y="619"/>
                      <a:pt x="671" y="622"/>
                    </a:cubicBezTo>
                    <a:cubicBezTo>
                      <a:pt x="672" y="622"/>
                      <a:pt x="672" y="622"/>
                      <a:pt x="672" y="622"/>
                    </a:cubicBezTo>
                    <a:cubicBezTo>
                      <a:pt x="672" y="622"/>
                      <a:pt x="672" y="622"/>
                      <a:pt x="672" y="622"/>
                    </a:cubicBezTo>
                    <a:cubicBezTo>
                      <a:pt x="672" y="622"/>
                      <a:pt x="672" y="622"/>
                      <a:pt x="672" y="622"/>
                    </a:cubicBezTo>
                    <a:cubicBezTo>
                      <a:pt x="666" y="625"/>
                      <a:pt x="659" y="627"/>
                      <a:pt x="652" y="630"/>
                    </a:cubicBezTo>
                    <a:cubicBezTo>
                      <a:pt x="658" y="627"/>
                      <a:pt x="664" y="623"/>
                      <a:pt x="668" y="620"/>
                    </a:cubicBezTo>
                    <a:cubicBezTo>
                      <a:pt x="667" y="619"/>
                      <a:pt x="666" y="619"/>
                      <a:pt x="665" y="618"/>
                    </a:cubicBezTo>
                    <a:cubicBezTo>
                      <a:pt x="666" y="617"/>
                      <a:pt x="667" y="617"/>
                      <a:pt x="668" y="616"/>
                    </a:cubicBezTo>
                    <a:cubicBezTo>
                      <a:pt x="669" y="615"/>
                      <a:pt x="670" y="615"/>
                      <a:pt x="669" y="614"/>
                    </a:cubicBezTo>
                    <a:cubicBezTo>
                      <a:pt x="667" y="615"/>
                      <a:pt x="664" y="616"/>
                      <a:pt x="662" y="617"/>
                    </a:cubicBezTo>
                    <a:moveTo>
                      <a:pt x="504" y="614"/>
                    </a:moveTo>
                    <a:cubicBezTo>
                      <a:pt x="504" y="612"/>
                      <a:pt x="505" y="611"/>
                      <a:pt x="507" y="610"/>
                    </a:cubicBezTo>
                    <a:cubicBezTo>
                      <a:pt x="509" y="612"/>
                      <a:pt x="506" y="613"/>
                      <a:pt x="504" y="614"/>
                    </a:cubicBezTo>
                    <a:moveTo>
                      <a:pt x="573" y="622"/>
                    </a:moveTo>
                    <a:cubicBezTo>
                      <a:pt x="569" y="616"/>
                      <a:pt x="576" y="610"/>
                      <a:pt x="581" y="610"/>
                    </a:cubicBezTo>
                    <a:cubicBezTo>
                      <a:pt x="583" y="610"/>
                      <a:pt x="584" y="610"/>
                      <a:pt x="586" y="612"/>
                    </a:cubicBezTo>
                    <a:cubicBezTo>
                      <a:pt x="582" y="614"/>
                      <a:pt x="575" y="614"/>
                      <a:pt x="579" y="619"/>
                    </a:cubicBezTo>
                    <a:cubicBezTo>
                      <a:pt x="575" y="620"/>
                      <a:pt x="576" y="619"/>
                      <a:pt x="573" y="622"/>
                    </a:cubicBezTo>
                    <a:moveTo>
                      <a:pt x="648" y="616"/>
                    </a:moveTo>
                    <a:cubicBezTo>
                      <a:pt x="645" y="614"/>
                      <a:pt x="655" y="608"/>
                      <a:pt x="661" y="608"/>
                    </a:cubicBezTo>
                    <a:cubicBezTo>
                      <a:pt x="663" y="608"/>
                      <a:pt x="664" y="609"/>
                      <a:pt x="664" y="611"/>
                    </a:cubicBezTo>
                    <a:cubicBezTo>
                      <a:pt x="658" y="612"/>
                      <a:pt x="652" y="614"/>
                      <a:pt x="648" y="616"/>
                    </a:cubicBezTo>
                    <a:moveTo>
                      <a:pt x="472" y="607"/>
                    </a:moveTo>
                    <a:cubicBezTo>
                      <a:pt x="472" y="607"/>
                      <a:pt x="472" y="607"/>
                      <a:pt x="472" y="607"/>
                    </a:cubicBezTo>
                    <a:cubicBezTo>
                      <a:pt x="472" y="607"/>
                      <a:pt x="472" y="607"/>
                      <a:pt x="472" y="607"/>
                    </a:cubicBezTo>
                    <a:cubicBezTo>
                      <a:pt x="472" y="609"/>
                      <a:pt x="471" y="611"/>
                      <a:pt x="468" y="612"/>
                    </a:cubicBezTo>
                    <a:cubicBezTo>
                      <a:pt x="469" y="613"/>
                      <a:pt x="470" y="614"/>
                      <a:pt x="470" y="614"/>
                    </a:cubicBezTo>
                    <a:cubicBezTo>
                      <a:pt x="471" y="614"/>
                      <a:pt x="472" y="613"/>
                      <a:pt x="472" y="613"/>
                    </a:cubicBezTo>
                    <a:cubicBezTo>
                      <a:pt x="473" y="612"/>
                      <a:pt x="474" y="611"/>
                      <a:pt x="475" y="611"/>
                    </a:cubicBezTo>
                    <a:cubicBezTo>
                      <a:pt x="475" y="611"/>
                      <a:pt x="476" y="612"/>
                      <a:pt x="476" y="612"/>
                    </a:cubicBezTo>
                    <a:cubicBezTo>
                      <a:pt x="476" y="614"/>
                      <a:pt x="473" y="616"/>
                      <a:pt x="471" y="617"/>
                    </a:cubicBezTo>
                    <a:cubicBezTo>
                      <a:pt x="471" y="617"/>
                      <a:pt x="471" y="617"/>
                      <a:pt x="471" y="617"/>
                    </a:cubicBezTo>
                    <a:cubicBezTo>
                      <a:pt x="473" y="617"/>
                      <a:pt x="473" y="618"/>
                      <a:pt x="474" y="619"/>
                    </a:cubicBezTo>
                    <a:cubicBezTo>
                      <a:pt x="474" y="620"/>
                      <a:pt x="474" y="621"/>
                      <a:pt x="474" y="621"/>
                    </a:cubicBezTo>
                    <a:cubicBezTo>
                      <a:pt x="474" y="621"/>
                      <a:pt x="475" y="621"/>
                      <a:pt x="475" y="620"/>
                    </a:cubicBezTo>
                    <a:cubicBezTo>
                      <a:pt x="478" y="623"/>
                      <a:pt x="472" y="628"/>
                      <a:pt x="471" y="628"/>
                    </a:cubicBezTo>
                    <a:cubicBezTo>
                      <a:pt x="467" y="631"/>
                      <a:pt x="459" y="629"/>
                      <a:pt x="455" y="632"/>
                    </a:cubicBezTo>
                    <a:cubicBezTo>
                      <a:pt x="458" y="627"/>
                      <a:pt x="465" y="624"/>
                      <a:pt x="468" y="622"/>
                    </a:cubicBezTo>
                    <a:cubicBezTo>
                      <a:pt x="467" y="621"/>
                      <a:pt x="466" y="621"/>
                      <a:pt x="465" y="621"/>
                    </a:cubicBezTo>
                    <a:cubicBezTo>
                      <a:pt x="463" y="621"/>
                      <a:pt x="461" y="621"/>
                      <a:pt x="459" y="623"/>
                    </a:cubicBezTo>
                    <a:cubicBezTo>
                      <a:pt x="455" y="615"/>
                      <a:pt x="466" y="613"/>
                      <a:pt x="465" y="609"/>
                    </a:cubicBezTo>
                    <a:cubicBezTo>
                      <a:pt x="466" y="609"/>
                      <a:pt x="466" y="609"/>
                      <a:pt x="467" y="609"/>
                    </a:cubicBezTo>
                    <a:cubicBezTo>
                      <a:pt x="469" y="609"/>
                      <a:pt x="470" y="608"/>
                      <a:pt x="472" y="607"/>
                    </a:cubicBezTo>
                    <a:moveTo>
                      <a:pt x="603" y="615"/>
                    </a:moveTo>
                    <a:cubicBezTo>
                      <a:pt x="607" y="613"/>
                      <a:pt x="614" y="607"/>
                      <a:pt x="618" y="607"/>
                    </a:cubicBezTo>
                    <a:cubicBezTo>
                      <a:pt x="619" y="607"/>
                      <a:pt x="620" y="607"/>
                      <a:pt x="621" y="609"/>
                    </a:cubicBezTo>
                    <a:cubicBezTo>
                      <a:pt x="622" y="608"/>
                      <a:pt x="624" y="608"/>
                      <a:pt x="625" y="607"/>
                    </a:cubicBezTo>
                    <a:cubicBezTo>
                      <a:pt x="623" y="614"/>
                      <a:pt x="614" y="613"/>
                      <a:pt x="607" y="617"/>
                    </a:cubicBezTo>
                    <a:cubicBezTo>
                      <a:pt x="606" y="615"/>
                      <a:pt x="606" y="615"/>
                      <a:pt x="605" y="615"/>
                    </a:cubicBezTo>
                    <a:cubicBezTo>
                      <a:pt x="604" y="615"/>
                      <a:pt x="604" y="615"/>
                      <a:pt x="603" y="615"/>
                    </a:cubicBezTo>
                    <a:moveTo>
                      <a:pt x="665" y="609"/>
                    </a:moveTo>
                    <a:cubicBezTo>
                      <a:pt x="665" y="609"/>
                      <a:pt x="665" y="609"/>
                      <a:pt x="665" y="609"/>
                    </a:cubicBezTo>
                    <a:cubicBezTo>
                      <a:pt x="666" y="606"/>
                      <a:pt x="674" y="603"/>
                      <a:pt x="678" y="603"/>
                    </a:cubicBezTo>
                    <a:cubicBezTo>
                      <a:pt x="678" y="603"/>
                      <a:pt x="678" y="603"/>
                      <a:pt x="679" y="603"/>
                    </a:cubicBezTo>
                    <a:cubicBezTo>
                      <a:pt x="676" y="606"/>
                      <a:pt x="671" y="609"/>
                      <a:pt x="665" y="609"/>
                    </a:cubicBezTo>
                    <a:moveTo>
                      <a:pt x="630" y="607"/>
                    </a:moveTo>
                    <a:cubicBezTo>
                      <a:pt x="629" y="607"/>
                      <a:pt x="628" y="606"/>
                      <a:pt x="628" y="604"/>
                    </a:cubicBezTo>
                    <a:cubicBezTo>
                      <a:pt x="628" y="603"/>
                      <a:pt x="629" y="602"/>
                      <a:pt x="632" y="602"/>
                    </a:cubicBezTo>
                    <a:cubicBezTo>
                      <a:pt x="633" y="602"/>
                      <a:pt x="633" y="602"/>
                      <a:pt x="634" y="602"/>
                    </a:cubicBezTo>
                    <a:cubicBezTo>
                      <a:pt x="636" y="604"/>
                      <a:pt x="628" y="606"/>
                      <a:pt x="631" y="606"/>
                    </a:cubicBezTo>
                    <a:cubicBezTo>
                      <a:pt x="631" y="606"/>
                      <a:pt x="632" y="606"/>
                      <a:pt x="632" y="606"/>
                    </a:cubicBezTo>
                    <a:cubicBezTo>
                      <a:pt x="632" y="606"/>
                      <a:pt x="632" y="606"/>
                      <a:pt x="632" y="606"/>
                    </a:cubicBezTo>
                    <a:cubicBezTo>
                      <a:pt x="632" y="606"/>
                      <a:pt x="632" y="606"/>
                      <a:pt x="632" y="606"/>
                    </a:cubicBezTo>
                    <a:cubicBezTo>
                      <a:pt x="631" y="607"/>
                      <a:pt x="631" y="607"/>
                      <a:pt x="630" y="607"/>
                    </a:cubicBezTo>
                    <a:moveTo>
                      <a:pt x="431" y="606"/>
                    </a:moveTo>
                    <a:cubicBezTo>
                      <a:pt x="431" y="602"/>
                      <a:pt x="434" y="601"/>
                      <a:pt x="438" y="601"/>
                    </a:cubicBezTo>
                    <a:cubicBezTo>
                      <a:pt x="440" y="601"/>
                      <a:pt x="443" y="602"/>
                      <a:pt x="445" y="602"/>
                    </a:cubicBezTo>
                    <a:cubicBezTo>
                      <a:pt x="445" y="603"/>
                      <a:pt x="444" y="604"/>
                      <a:pt x="443" y="604"/>
                    </a:cubicBezTo>
                    <a:cubicBezTo>
                      <a:pt x="444" y="605"/>
                      <a:pt x="445" y="606"/>
                      <a:pt x="446" y="608"/>
                    </a:cubicBezTo>
                    <a:cubicBezTo>
                      <a:pt x="444" y="609"/>
                      <a:pt x="441" y="610"/>
                      <a:pt x="439" y="611"/>
                    </a:cubicBezTo>
                    <a:cubicBezTo>
                      <a:pt x="439" y="608"/>
                      <a:pt x="438" y="607"/>
                      <a:pt x="437" y="607"/>
                    </a:cubicBezTo>
                    <a:cubicBezTo>
                      <a:pt x="435" y="607"/>
                      <a:pt x="434" y="608"/>
                      <a:pt x="432" y="609"/>
                    </a:cubicBezTo>
                    <a:cubicBezTo>
                      <a:pt x="432" y="608"/>
                      <a:pt x="433" y="606"/>
                      <a:pt x="431" y="606"/>
                    </a:cubicBezTo>
                    <a:cubicBezTo>
                      <a:pt x="431" y="606"/>
                      <a:pt x="431" y="606"/>
                      <a:pt x="431" y="606"/>
                    </a:cubicBezTo>
                    <a:moveTo>
                      <a:pt x="603" y="607"/>
                    </a:moveTo>
                    <a:cubicBezTo>
                      <a:pt x="604" y="604"/>
                      <a:pt x="612" y="599"/>
                      <a:pt x="617" y="599"/>
                    </a:cubicBezTo>
                    <a:cubicBezTo>
                      <a:pt x="617" y="599"/>
                      <a:pt x="618" y="599"/>
                      <a:pt x="618" y="599"/>
                    </a:cubicBezTo>
                    <a:cubicBezTo>
                      <a:pt x="619" y="602"/>
                      <a:pt x="612" y="602"/>
                      <a:pt x="615" y="605"/>
                    </a:cubicBezTo>
                    <a:cubicBezTo>
                      <a:pt x="613" y="605"/>
                      <a:pt x="612" y="605"/>
                      <a:pt x="611" y="605"/>
                    </a:cubicBezTo>
                    <a:cubicBezTo>
                      <a:pt x="609" y="605"/>
                      <a:pt x="606" y="606"/>
                      <a:pt x="603" y="607"/>
                    </a:cubicBezTo>
                    <a:moveTo>
                      <a:pt x="385" y="602"/>
                    </a:moveTo>
                    <a:cubicBezTo>
                      <a:pt x="388" y="601"/>
                      <a:pt x="391" y="600"/>
                      <a:pt x="393" y="598"/>
                    </a:cubicBezTo>
                    <a:cubicBezTo>
                      <a:pt x="393" y="599"/>
                      <a:pt x="393" y="600"/>
                      <a:pt x="392" y="601"/>
                    </a:cubicBezTo>
                    <a:cubicBezTo>
                      <a:pt x="392" y="601"/>
                      <a:pt x="391" y="601"/>
                      <a:pt x="390" y="601"/>
                    </a:cubicBezTo>
                    <a:cubicBezTo>
                      <a:pt x="389" y="601"/>
                      <a:pt x="387" y="601"/>
                      <a:pt x="385" y="602"/>
                    </a:cubicBezTo>
                    <a:moveTo>
                      <a:pt x="702" y="605"/>
                    </a:moveTo>
                    <a:cubicBezTo>
                      <a:pt x="702" y="604"/>
                      <a:pt x="702" y="602"/>
                      <a:pt x="702" y="601"/>
                    </a:cubicBezTo>
                    <a:cubicBezTo>
                      <a:pt x="703" y="600"/>
                      <a:pt x="705" y="598"/>
                      <a:pt x="708" y="597"/>
                    </a:cubicBezTo>
                    <a:cubicBezTo>
                      <a:pt x="708" y="597"/>
                      <a:pt x="708" y="597"/>
                      <a:pt x="708" y="597"/>
                    </a:cubicBezTo>
                    <a:cubicBezTo>
                      <a:pt x="709" y="597"/>
                      <a:pt x="709" y="597"/>
                      <a:pt x="710" y="598"/>
                    </a:cubicBezTo>
                    <a:cubicBezTo>
                      <a:pt x="707" y="600"/>
                      <a:pt x="705" y="603"/>
                      <a:pt x="702" y="605"/>
                    </a:cubicBezTo>
                    <a:moveTo>
                      <a:pt x="691" y="599"/>
                    </a:moveTo>
                    <a:cubicBezTo>
                      <a:pt x="691" y="597"/>
                      <a:pt x="696" y="595"/>
                      <a:pt x="698" y="595"/>
                    </a:cubicBezTo>
                    <a:cubicBezTo>
                      <a:pt x="699" y="595"/>
                      <a:pt x="699" y="596"/>
                      <a:pt x="695" y="597"/>
                    </a:cubicBezTo>
                    <a:cubicBezTo>
                      <a:pt x="695" y="599"/>
                      <a:pt x="694" y="599"/>
                      <a:pt x="693" y="599"/>
                    </a:cubicBezTo>
                    <a:cubicBezTo>
                      <a:pt x="693" y="599"/>
                      <a:pt x="693" y="599"/>
                      <a:pt x="693" y="599"/>
                    </a:cubicBezTo>
                    <a:cubicBezTo>
                      <a:pt x="693" y="599"/>
                      <a:pt x="692" y="599"/>
                      <a:pt x="692" y="599"/>
                    </a:cubicBezTo>
                    <a:cubicBezTo>
                      <a:pt x="692" y="599"/>
                      <a:pt x="692" y="599"/>
                      <a:pt x="691" y="599"/>
                    </a:cubicBezTo>
                    <a:moveTo>
                      <a:pt x="702" y="594"/>
                    </a:moveTo>
                    <a:cubicBezTo>
                      <a:pt x="701" y="593"/>
                      <a:pt x="704" y="591"/>
                      <a:pt x="706" y="591"/>
                    </a:cubicBezTo>
                    <a:cubicBezTo>
                      <a:pt x="707" y="591"/>
                      <a:pt x="708" y="592"/>
                      <a:pt x="708" y="593"/>
                    </a:cubicBezTo>
                    <a:cubicBezTo>
                      <a:pt x="707" y="594"/>
                      <a:pt x="707" y="594"/>
                      <a:pt x="707" y="594"/>
                    </a:cubicBezTo>
                    <a:cubicBezTo>
                      <a:pt x="706" y="594"/>
                      <a:pt x="705" y="594"/>
                      <a:pt x="705" y="594"/>
                    </a:cubicBezTo>
                    <a:cubicBezTo>
                      <a:pt x="704" y="594"/>
                      <a:pt x="704" y="594"/>
                      <a:pt x="704" y="594"/>
                    </a:cubicBezTo>
                    <a:cubicBezTo>
                      <a:pt x="704" y="594"/>
                      <a:pt x="703" y="594"/>
                      <a:pt x="703" y="594"/>
                    </a:cubicBezTo>
                    <a:cubicBezTo>
                      <a:pt x="703" y="594"/>
                      <a:pt x="702" y="594"/>
                      <a:pt x="702" y="594"/>
                    </a:cubicBezTo>
                    <a:moveTo>
                      <a:pt x="463" y="592"/>
                    </a:moveTo>
                    <a:cubicBezTo>
                      <a:pt x="463" y="592"/>
                      <a:pt x="462" y="591"/>
                      <a:pt x="462" y="590"/>
                    </a:cubicBezTo>
                    <a:cubicBezTo>
                      <a:pt x="463" y="589"/>
                      <a:pt x="464" y="589"/>
                      <a:pt x="465" y="589"/>
                    </a:cubicBezTo>
                    <a:cubicBezTo>
                      <a:pt x="465" y="590"/>
                      <a:pt x="465" y="590"/>
                      <a:pt x="466" y="591"/>
                    </a:cubicBezTo>
                    <a:cubicBezTo>
                      <a:pt x="465" y="592"/>
                      <a:pt x="464" y="592"/>
                      <a:pt x="463" y="592"/>
                    </a:cubicBezTo>
                    <a:moveTo>
                      <a:pt x="713" y="590"/>
                    </a:moveTo>
                    <a:cubicBezTo>
                      <a:pt x="714" y="589"/>
                      <a:pt x="715" y="588"/>
                      <a:pt x="717" y="588"/>
                    </a:cubicBezTo>
                    <a:cubicBezTo>
                      <a:pt x="716" y="589"/>
                      <a:pt x="714" y="589"/>
                      <a:pt x="713" y="590"/>
                    </a:cubicBezTo>
                    <a:moveTo>
                      <a:pt x="687" y="588"/>
                    </a:moveTo>
                    <a:cubicBezTo>
                      <a:pt x="687" y="586"/>
                      <a:pt x="689" y="586"/>
                      <a:pt x="690" y="586"/>
                    </a:cubicBezTo>
                    <a:cubicBezTo>
                      <a:pt x="692" y="586"/>
                      <a:pt x="692" y="587"/>
                      <a:pt x="687" y="588"/>
                    </a:cubicBezTo>
                    <a:moveTo>
                      <a:pt x="467" y="591"/>
                    </a:moveTo>
                    <a:cubicBezTo>
                      <a:pt x="467" y="585"/>
                      <a:pt x="475" y="586"/>
                      <a:pt x="477" y="585"/>
                    </a:cubicBezTo>
                    <a:cubicBezTo>
                      <a:pt x="478" y="591"/>
                      <a:pt x="471" y="588"/>
                      <a:pt x="467" y="591"/>
                    </a:cubicBezTo>
                    <a:moveTo>
                      <a:pt x="510" y="590"/>
                    </a:moveTo>
                    <a:cubicBezTo>
                      <a:pt x="510" y="590"/>
                      <a:pt x="509" y="589"/>
                      <a:pt x="508" y="587"/>
                    </a:cubicBezTo>
                    <a:cubicBezTo>
                      <a:pt x="512" y="586"/>
                      <a:pt x="515" y="585"/>
                      <a:pt x="518" y="585"/>
                    </a:cubicBezTo>
                    <a:cubicBezTo>
                      <a:pt x="520" y="585"/>
                      <a:pt x="522" y="585"/>
                      <a:pt x="524" y="587"/>
                    </a:cubicBezTo>
                    <a:cubicBezTo>
                      <a:pt x="524" y="587"/>
                      <a:pt x="523" y="593"/>
                      <a:pt x="525" y="593"/>
                    </a:cubicBezTo>
                    <a:cubicBezTo>
                      <a:pt x="525" y="593"/>
                      <a:pt x="526" y="593"/>
                      <a:pt x="528" y="591"/>
                    </a:cubicBezTo>
                    <a:cubicBezTo>
                      <a:pt x="523" y="598"/>
                      <a:pt x="512" y="597"/>
                      <a:pt x="506" y="597"/>
                    </a:cubicBezTo>
                    <a:cubicBezTo>
                      <a:pt x="505" y="593"/>
                      <a:pt x="511" y="592"/>
                      <a:pt x="515" y="591"/>
                    </a:cubicBezTo>
                    <a:cubicBezTo>
                      <a:pt x="514" y="589"/>
                      <a:pt x="514" y="589"/>
                      <a:pt x="513" y="589"/>
                    </a:cubicBezTo>
                    <a:cubicBezTo>
                      <a:pt x="513" y="589"/>
                      <a:pt x="512" y="589"/>
                      <a:pt x="512" y="589"/>
                    </a:cubicBezTo>
                    <a:cubicBezTo>
                      <a:pt x="511" y="590"/>
                      <a:pt x="511" y="590"/>
                      <a:pt x="510" y="590"/>
                    </a:cubicBezTo>
                    <a:moveTo>
                      <a:pt x="710" y="581"/>
                    </a:moveTo>
                    <a:cubicBezTo>
                      <a:pt x="709" y="581"/>
                      <a:pt x="709" y="581"/>
                      <a:pt x="709" y="581"/>
                    </a:cubicBezTo>
                    <a:cubicBezTo>
                      <a:pt x="710" y="578"/>
                      <a:pt x="711" y="578"/>
                      <a:pt x="712" y="578"/>
                    </a:cubicBezTo>
                    <a:cubicBezTo>
                      <a:pt x="713" y="578"/>
                      <a:pt x="713" y="578"/>
                      <a:pt x="713" y="579"/>
                    </a:cubicBezTo>
                    <a:cubicBezTo>
                      <a:pt x="713" y="580"/>
                      <a:pt x="712" y="581"/>
                      <a:pt x="710" y="581"/>
                    </a:cubicBezTo>
                    <a:moveTo>
                      <a:pt x="487" y="583"/>
                    </a:moveTo>
                    <a:cubicBezTo>
                      <a:pt x="487" y="583"/>
                      <a:pt x="486" y="583"/>
                      <a:pt x="486" y="583"/>
                    </a:cubicBezTo>
                    <a:cubicBezTo>
                      <a:pt x="488" y="579"/>
                      <a:pt x="492" y="577"/>
                      <a:pt x="496" y="577"/>
                    </a:cubicBezTo>
                    <a:cubicBezTo>
                      <a:pt x="495" y="581"/>
                      <a:pt x="494" y="581"/>
                      <a:pt x="495" y="585"/>
                    </a:cubicBezTo>
                    <a:cubicBezTo>
                      <a:pt x="494" y="585"/>
                      <a:pt x="493" y="586"/>
                      <a:pt x="492" y="586"/>
                    </a:cubicBezTo>
                    <a:cubicBezTo>
                      <a:pt x="492" y="585"/>
                      <a:pt x="492" y="585"/>
                      <a:pt x="491" y="585"/>
                    </a:cubicBezTo>
                    <a:cubicBezTo>
                      <a:pt x="491" y="585"/>
                      <a:pt x="490" y="585"/>
                      <a:pt x="490" y="585"/>
                    </a:cubicBezTo>
                    <a:cubicBezTo>
                      <a:pt x="492" y="583"/>
                      <a:pt x="492" y="582"/>
                      <a:pt x="491" y="582"/>
                    </a:cubicBezTo>
                    <a:cubicBezTo>
                      <a:pt x="490" y="582"/>
                      <a:pt x="490" y="582"/>
                      <a:pt x="489" y="583"/>
                    </a:cubicBezTo>
                    <a:cubicBezTo>
                      <a:pt x="488" y="583"/>
                      <a:pt x="488" y="583"/>
                      <a:pt x="487" y="583"/>
                    </a:cubicBezTo>
                    <a:moveTo>
                      <a:pt x="737" y="572"/>
                    </a:moveTo>
                    <a:cubicBezTo>
                      <a:pt x="738" y="571"/>
                      <a:pt x="739" y="571"/>
                      <a:pt x="740" y="571"/>
                    </a:cubicBezTo>
                    <a:cubicBezTo>
                      <a:pt x="741" y="571"/>
                      <a:pt x="741" y="571"/>
                      <a:pt x="741" y="572"/>
                    </a:cubicBezTo>
                    <a:cubicBezTo>
                      <a:pt x="741" y="572"/>
                      <a:pt x="741" y="572"/>
                      <a:pt x="741" y="572"/>
                    </a:cubicBezTo>
                    <a:cubicBezTo>
                      <a:pt x="740" y="572"/>
                      <a:pt x="739" y="572"/>
                      <a:pt x="738" y="572"/>
                    </a:cubicBezTo>
                    <a:cubicBezTo>
                      <a:pt x="738" y="572"/>
                      <a:pt x="737" y="572"/>
                      <a:pt x="737" y="572"/>
                    </a:cubicBezTo>
                    <a:moveTo>
                      <a:pt x="526" y="573"/>
                    </a:moveTo>
                    <a:cubicBezTo>
                      <a:pt x="525" y="570"/>
                      <a:pt x="531" y="570"/>
                      <a:pt x="532" y="569"/>
                    </a:cubicBezTo>
                    <a:cubicBezTo>
                      <a:pt x="534" y="572"/>
                      <a:pt x="528" y="571"/>
                      <a:pt x="526" y="573"/>
                    </a:cubicBezTo>
                    <a:moveTo>
                      <a:pt x="564" y="572"/>
                    </a:moveTo>
                    <a:cubicBezTo>
                      <a:pt x="565" y="568"/>
                      <a:pt x="566" y="569"/>
                      <a:pt x="570" y="568"/>
                    </a:cubicBezTo>
                    <a:cubicBezTo>
                      <a:pt x="571" y="573"/>
                      <a:pt x="567" y="571"/>
                      <a:pt x="564" y="572"/>
                    </a:cubicBezTo>
                    <a:moveTo>
                      <a:pt x="732" y="567"/>
                    </a:moveTo>
                    <a:cubicBezTo>
                      <a:pt x="731" y="567"/>
                      <a:pt x="729" y="566"/>
                      <a:pt x="728" y="566"/>
                    </a:cubicBezTo>
                    <a:cubicBezTo>
                      <a:pt x="730" y="566"/>
                      <a:pt x="731" y="566"/>
                      <a:pt x="733" y="566"/>
                    </a:cubicBezTo>
                    <a:cubicBezTo>
                      <a:pt x="733" y="566"/>
                      <a:pt x="732" y="567"/>
                      <a:pt x="732" y="567"/>
                    </a:cubicBezTo>
                    <a:moveTo>
                      <a:pt x="719" y="578"/>
                    </a:moveTo>
                    <a:cubicBezTo>
                      <a:pt x="718" y="578"/>
                      <a:pt x="716" y="577"/>
                      <a:pt x="715" y="576"/>
                    </a:cubicBezTo>
                    <a:cubicBezTo>
                      <a:pt x="725" y="571"/>
                      <a:pt x="734" y="570"/>
                      <a:pt x="744" y="565"/>
                    </a:cubicBezTo>
                    <a:cubicBezTo>
                      <a:pt x="741" y="568"/>
                      <a:pt x="733" y="568"/>
                      <a:pt x="735" y="572"/>
                    </a:cubicBezTo>
                    <a:cubicBezTo>
                      <a:pt x="730" y="574"/>
                      <a:pt x="724" y="578"/>
                      <a:pt x="719" y="578"/>
                    </a:cubicBezTo>
                    <a:moveTo>
                      <a:pt x="526" y="570"/>
                    </a:moveTo>
                    <a:cubicBezTo>
                      <a:pt x="523" y="570"/>
                      <a:pt x="527" y="564"/>
                      <a:pt x="529" y="562"/>
                    </a:cubicBezTo>
                    <a:cubicBezTo>
                      <a:pt x="530" y="564"/>
                      <a:pt x="530" y="564"/>
                      <a:pt x="531" y="564"/>
                    </a:cubicBezTo>
                    <a:cubicBezTo>
                      <a:pt x="532" y="564"/>
                      <a:pt x="532" y="564"/>
                      <a:pt x="532" y="564"/>
                    </a:cubicBezTo>
                    <a:cubicBezTo>
                      <a:pt x="534" y="569"/>
                      <a:pt x="525" y="567"/>
                      <a:pt x="526" y="570"/>
                    </a:cubicBezTo>
                    <a:cubicBezTo>
                      <a:pt x="526" y="570"/>
                      <a:pt x="526" y="570"/>
                      <a:pt x="526" y="570"/>
                    </a:cubicBezTo>
                    <a:moveTo>
                      <a:pt x="405" y="573"/>
                    </a:moveTo>
                    <a:cubicBezTo>
                      <a:pt x="404" y="573"/>
                      <a:pt x="402" y="572"/>
                      <a:pt x="401" y="570"/>
                    </a:cubicBezTo>
                    <a:cubicBezTo>
                      <a:pt x="408" y="568"/>
                      <a:pt x="421" y="559"/>
                      <a:pt x="430" y="559"/>
                    </a:cubicBezTo>
                    <a:cubicBezTo>
                      <a:pt x="432" y="559"/>
                      <a:pt x="434" y="559"/>
                      <a:pt x="435" y="560"/>
                    </a:cubicBezTo>
                    <a:cubicBezTo>
                      <a:pt x="428" y="562"/>
                      <a:pt x="424" y="567"/>
                      <a:pt x="419" y="567"/>
                    </a:cubicBezTo>
                    <a:cubicBezTo>
                      <a:pt x="419" y="567"/>
                      <a:pt x="418" y="567"/>
                      <a:pt x="417" y="566"/>
                    </a:cubicBezTo>
                    <a:cubicBezTo>
                      <a:pt x="413" y="569"/>
                      <a:pt x="409" y="573"/>
                      <a:pt x="405" y="573"/>
                    </a:cubicBezTo>
                    <a:moveTo>
                      <a:pt x="47" y="558"/>
                    </a:moveTo>
                    <a:cubicBezTo>
                      <a:pt x="45" y="558"/>
                      <a:pt x="45" y="556"/>
                      <a:pt x="50" y="555"/>
                    </a:cubicBezTo>
                    <a:cubicBezTo>
                      <a:pt x="50" y="557"/>
                      <a:pt x="48" y="558"/>
                      <a:pt x="47" y="558"/>
                    </a:cubicBezTo>
                    <a:moveTo>
                      <a:pt x="594" y="557"/>
                    </a:moveTo>
                    <a:cubicBezTo>
                      <a:pt x="595" y="555"/>
                      <a:pt x="596" y="554"/>
                      <a:pt x="599" y="554"/>
                    </a:cubicBezTo>
                    <a:cubicBezTo>
                      <a:pt x="599" y="554"/>
                      <a:pt x="599" y="554"/>
                      <a:pt x="599" y="554"/>
                    </a:cubicBezTo>
                    <a:cubicBezTo>
                      <a:pt x="598" y="556"/>
                      <a:pt x="600" y="560"/>
                      <a:pt x="599" y="562"/>
                    </a:cubicBezTo>
                    <a:cubicBezTo>
                      <a:pt x="594" y="563"/>
                      <a:pt x="593" y="566"/>
                      <a:pt x="589" y="568"/>
                    </a:cubicBezTo>
                    <a:cubicBezTo>
                      <a:pt x="592" y="566"/>
                      <a:pt x="592" y="562"/>
                      <a:pt x="593" y="559"/>
                    </a:cubicBezTo>
                    <a:cubicBezTo>
                      <a:pt x="595" y="558"/>
                      <a:pt x="599" y="557"/>
                      <a:pt x="598" y="555"/>
                    </a:cubicBezTo>
                    <a:cubicBezTo>
                      <a:pt x="597" y="556"/>
                      <a:pt x="595" y="556"/>
                      <a:pt x="594" y="557"/>
                    </a:cubicBezTo>
                    <a:moveTo>
                      <a:pt x="735" y="552"/>
                    </a:moveTo>
                    <a:cubicBezTo>
                      <a:pt x="739" y="551"/>
                      <a:pt x="740" y="547"/>
                      <a:pt x="743" y="547"/>
                    </a:cubicBezTo>
                    <a:cubicBezTo>
                      <a:pt x="743" y="547"/>
                      <a:pt x="744" y="547"/>
                      <a:pt x="745" y="548"/>
                    </a:cubicBezTo>
                    <a:cubicBezTo>
                      <a:pt x="735" y="553"/>
                      <a:pt x="728" y="560"/>
                      <a:pt x="721" y="566"/>
                    </a:cubicBezTo>
                    <a:cubicBezTo>
                      <a:pt x="723" y="566"/>
                      <a:pt x="724" y="566"/>
                      <a:pt x="725" y="566"/>
                    </a:cubicBezTo>
                    <a:cubicBezTo>
                      <a:pt x="722" y="567"/>
                      <a:pt x="718" y="568"/>
                      <a:pt x="716" y="568"/>
                    </a:cubicBezTo>
                    <a:cubicBezTo>
                      <a:pt x="716" y="568"/>
                      <a:pt x="716" y="568"/>
                      <a:pt x="716" y="568"/>
                    </a:cubicBezTo>
                    <a:cubicBezTo>
                      <a:pt x="717" y="561"/>
                      <a:pt x="727" y="557"/>
                      <a:pt x="731" y="551"/>
                    </a:cubicBezTo>
                    <a:cubicBezTo>
                      <a:pt x="730" y="550"/>
                      <a:pt x="730" y="550"/>
                      <a:pt x="730" y="550"/>
                    </a:cubicBezTo>
                    <a:cubicBezTo>
                      <a:pt x="732" y="549"/>
                      <a:pt x="734" y="548"/>
                      <a:pt x="736" y="547"/>
                    </a:cubicBezTo>
                    <a:cubicBezTo>
                      <a:pt x="736" y="549"/>
                      <a:pt x="734" y="550"/>
                      <a:pt x="735" y="552"/>
                    </a:cubicBezTo>
                    <a:moveTo>
                      <a:pt x="645" y="541"/>
                    </a:moveTo>
                    <a:cubicBezTo>
                      <a:pt x="645" y="541"/>
                      <a:pt x="645" y="541"/>
                      <a:pt x="647" y="540"/>
                    </a:cubicBezTo>
                    <a:cubicBezTo>
                      <a:pt x="647" y="539"/>
                      <a:pt x="652" y="536"/>
                      <a:pt x="655" y="536"/>
                    </a:cubicBezTo>
                    <a:cubicBezTo>
                      <a:pt x="656" y="536"/>
                      <a:pt x="658" y="537"/>
                      <a:pt x="659" y="538"/>
                    </a:cubicBezTo>
                    <a:cubicBezTo>
                      <a:pt x="658" y="538"/>
                      <a:pt x="658" y="538"/>
                      <a:pt x="658" y="538"/>
                    </a:cubicBezTo>
                    <a:cubicBezTo>
                      <a:pt x="657" y="538"/>
                      <a:pt x="655" y="539"/>
                      <a:pt x="652" y="539"/>
                    </a:cubicBezTo>
                    <a:cubicBezTo>
                      <a:pt x="649" y="540"/>
                      <a:pt x="646" y="541"/>
                      <a:pt x="645" y="541"/>
                    </a:cubicBezTo>
                    <a:moveTo>
                      <a:pt x="580" y="535"/>
                    </a:moveTo>
                    <a:cubicBezTo>
                      <a:pt x="580" y="535"/>
                      <a:pt x="580" y="535"/>
                      <a:pt x="580" y="535"/>
                    </a:cubicBezTo>
                    <a:cubicBezTo>
                      <a:pt x="582" y="534"/>
                      <a:pt x="583" y="534"/>
                      <a:pt x="585" y="533"/>
                    </a:cubicBezTo>
                    <a:cubicBezTo>
                      <a:pt x="585" y="533"/>
                      <a:pt x="585" y="533"/>
                      <a:pt x="585" y="533"/>
                    </a:cubicBezTo>
                    <a:cubicBezTo>
                      <a:pt x="583" y="535"/>
                      <a:pt x="582" y="535"/>
                      <a:pt x="580" y="535"/>
                    </a:cubicBezTo>
                    <a:moveTo>
                      <a:pt x="576" y="534"/>
                    </a:moveTo>
                    <a:cubicBezTo>
                      <a:pt x="577" y="532"/>
                      <a:pt x="579" y="532"/>
                      <a:pt x="582" y="532"/>
                    </a:cubicBezTo>
                    <a:cubicBezTo>
                      <a:pt x="582" y="532"/>
                      <a:pt x="582" y="532"/>
                      <a:pt x="583" y="532"/>
                    </a:cubicBezTo>
                    <a:cubicBezTo>
                      <a:pt x="580" y="532"/>
                      <a:pt x="578" y="533"/>
                      <a:pt x="576" y="534"/>
                    </a:cubicBezTo>
                    <a:moveTo>
                      <a:pt x="533" y="521"/>
                    </a:moveTo>
                    <a:cubicBezTo>
                      <a:pt x="533" y="520"/>
                      <a:pt x="533" y="519"/>
                      <a:pt x="534" y="519"/>
                    </a:cubicBezTo>
                    <a:cubicBezTo>
                      <a:pt x="535" y="519"/>
                      <a:pt x="535" y="519"/>
                      <a:pt x="536" y="519"/>
                    </a:cubicBezTo>
                    <a:cubicBezTo>
                      <a:pt x="535" y="519"/>
                      <a:pt x="533" y="520"/>
                      <a:pt x="533" y="521"/>
                    </a:cubicBezTo>
                    <a:moveTo>
                      <a:pt x="550" y="519"/>
                    </a:moveTo>
                    <a:cubicBezTo>
                      <a:pt x="551" y="517"/>
                      <a:pt x="550" y="516"/>
                      <a:pt x="550" y="515"/>
                    </a:cubicBezTo>
                    <a:cubicBezTo>
                      <a:pt x="558" y="512"/>
                      <a:pt x="567" y="508"/>
                      <a:pt x="577" y="507"/>
                    </a:cubicBezTo>
                    <a:cubicBezTo>
                      <a:pt x="578" y="507"/>
                      <a:pt x="578" y="507"/>
                      <a:pt x="578" y="506"/>
                    </a:cubicBezTo>
                    <a:cubicBezTo>
                      <a:pt x="569" y="510"/>
                      <a:pt x="560" y="515"/>
                      <a:pt x="550" y="519"/>
                    </a:cubicBezTo>
                    <a:moveTo>
                      <a:pt x="578" y="506"/>
                    </a:moveTo>
                    <a:cubicBezTo>
                      <a:pt x="581" y="505"/>
                      <a:pt x="577" y="502"/>
                      <a:pt x="581" y="502"/>
                    </a:cubicBezTo>
                    <a:cubicBezTo>
                      <a:pt x="582" y="502"/>
                      <a:pt x="582" y="502"/>
                      <a:pt x="583" y="502"/>
                    </a:cubicBezTo>
                    <a:cubicBezTo>
                      <a:pt x="582" y="503"/>
                      <a:pt x="583" y="503"/>
                      <a:pt x="585" y="504"/>
                    </a:cubicBezTo>
                    <a:cubicBezTo>
                      <a:pt x="583" y="504"/>
                      <a:pt x="581" y="505"/>
                      <a:pt x="578" y="506"/>
                    </a:cubicBezTo>
                    <a:moveTo>
                      <a:pt x="609" y="500"/>
                    </a:moveTo>
                    <a:cubicBezTo>
                      <a:pt x="609" y="500"/>
                      <a:pt x="609" y="500"/>
                      <a:pt x="609" y="500"/>
                    </a:cubicBezTo>
                    <a:cubicBezTo>
                      <a:pt x="609" y="500"/>
                      <a:pt x="609" y="500"/>
                      <a:pt x="609" y="500"/>
                    </a:cubicBezTo>
                    <a:cubicBezTo>
                      <a:pt x="609" y="500"/>
                      <a:pt x="609" y="500"/>
                      <a:pt x="609" y="500"/>
                    </a:cubicBezTo>
                    <a:moveTo>
                      <a:pt x="537" y="529"/>
                    </a:moveTo>
                    <a:cubicBezTo>
                      <a:pt x="554" y="520"/>
                      <a:pt x="569" y="513"/>
                      <a:pt x="580" y="510"/>
                    </a:cubicBezTo>
                    <a:cubicBezTo>
                      <a:pt x="581" y="508"/>
                      <a:pt x="584" y="506"/>
                      <a:pt x="589" y="504"/>
                    </a:cubicBezTo>
                    <a:cubicBezTo>
                      <a:pt x="591" y="504"/>
                      <a:pt x="594" y="503"/>
                      <a:pt x="597" y="501"/>
                    </a:cubicBezTo>
                    <a:cubicBezTo>
                      <a:pt x="597" y="501"/>
                      <a:pt x="597" y="501"/>
                      <a:pt x="597" y="501"/>
                    </a:cubicBezTo>
                    <a:cubicBezTo>
                      <a:pt x="600" y="500"/>
                      <a:pt x="603" y="499"/>
                      <a:pt x="606" y="499"/>
                    </a:cubicBezTo>
                    <a:cubicBezTo>
                      <a:pt x="606" y="499"/>
                      <a:pt x="606" y="499"/>
                      <a:pt x="606" y="499"/>
                    </a:cubicBezTo>
                    <a:cubicBezTo>
                      <a:pt x="604" y="500"/>
                      <a:pt x="601" y="502"/>
                      <a:pt x="599" y="503"/>
                    </a:cubicBezTo>
                    <a:cubicBezTo>
                      <a:pt x="599" y="504"/>
                      <a:pt x="600" y="505"/>
                      <a:pt x="601" y="505"/>
                    </a:cubicBezTo>
                    <a:cubicBezTo>
                      <a:pt x="596" y="508"/>
                      <a:pt x="591" y="510"/>
                      <a:pt x="588" y="513"/>
                    </a:cubicBezTo>
                    <a:cubicBezTo>
                      <a:pt x="588" y="517"/>
                      <a:pt x="572" y="525"/>
                      <a:pt x="574" y="530"/>
                    </a:cubicBezTo>
                    <a:cubicBezTo>
                      <a:pt x="574" y="529"/>
                      <a:pt x="573" y="528"/>
                      <a:pt x="572" y="527"/>
                    </a:cubicBezTo>
                    <a:cubicBezTo>
                      <a:pt x="575" y="525"/>
                      <a:pt x="576" y="523"/>
                      <a:pt x="575" y="521"/>
                    </a:cubicBezTo>
                    <a:cubicBezTo>
                      <a:pt x="572" y="522"/>
                      <a:pt x="569" y="523"/>
                      <a:pt x="567" y="525"/>
                    </a:cubicBezTo>
                    <a:cubicBezTo>
                      <a:pt x="555" y="528"/>
                      <a:pt x="542" y="537"/>
                      <a:pt x="536" y="540"/>
                    </a:cubicBezTo>
                    <a:cubicBezTo>
                      <a:pt x="536" y="540"/>
                      <a:pt x="536" y="540"/>
                      <a:pt x="536" y="540"/>
                    </a:cubicBezTo>
                    <a:cubicBezTo>
                      <a:pt x="539" y="540"/>
                      <a:pt x="542" y="539"/>
                      <a:pt x="545" y="537"/>
                    </a:cubicBezTo>
                    <a:cubicBezTo>
                      <a:pt x="548" y="536"/>
                      <a:pt x="551" y="534"/>
                      <a:pt x="553" y="534"/>
                    </a:cubicBezTo>
                    <a:cubicBezTo>
                      <a:pt x="555" y="534"/>
                      <a:pt x="556" y="535"/>
                      <a:pt x="558" y="536"/>
                    </a:cubicBezTo>
                    <a:cubicBezTo>
                      <a:pt x="560" y="532"/>
                      <a:pt x="564" y="530"/>
                      <a:pt x="567" y="530"/>
                    </a:cubicBezTo>
                    <a:cubicBezTo>
                      <a:pt x="569" y="530"/>
                      <a:pt x="570" y="530"/>
                      <a:pt x="572" y="531"/>
                    </a:cubicBezTo>
                    <a:cubicBezTo>
                      <a:pt x="565" y="538"/>
                      <a:pt x="557" y="537"/>
                      <a:pt x="554" y="545"/>
                    </a:cubicBezTo>
                    <a:cubicBezTo>
                      <a:pt x="554" y="545"/>
                      <a:pt x="553" y="545"/>
                      <a:pt x="553" y="545"/>
                    </a:cubicBezTo>
                    <a:cubicBezTo>
                      <a:pt x="552" y="545"/>
                      <a:pt x="551" y="545"/>
                      <a:pt x="550" y="546"/>
                    </a:cubicBezTo>
                    <a:cubicBezTo>
                      <a:pt x="549" y="546"/>
                      <a:pt x="548" y="546"/>
                      <a:pt x="547" y="546"/>
                    </a:cubicBezTo>
                    <a:cubicBezTo>
                      <a:pt x="546" y="546"/>
                      <a:pt x="546" y="546"/>
                      <a:pt x="547" y="544"/>
                    </a:cubicBezTo>
                    <a:cubicBezTo>
                      <a:pt x="532" y="550"/>
                      <a:pt x="499" y="555"/>
                      <a:pt x="489" y="576"/>
                    </a:cubicBezTo>
                    <a:cubicBezTo>
                      <a:pt x="489" y="575"/>
                      <a:pt x="487" y="575"/>
                      <a:pt x="486" y="575"/>
                    </a:cubicBezTo>
                    <a:cubicBezTo>
                      <a:pt x="485" y="575"/>
                      <a:pt x="483" y="575"/>
                      <a:pt x="481" y="576"/>
                    </a:cubicBezTo>
                    <a:cubicBezTo>
                      <a:pt x="480" y="576"/>
                      <a:pt x="478" y="577"/>
                      <a:pt x="477" y="577"/>
                    </a:cubicBezTo>
                    <a:cubicBezTo>
                      <a:pt x="476" y="577"/>
                      <a:pt x="476" y="576"/>
                      <a:pt x="475" y="576"/>
                    </a:cubicBezTo>
                    <a:cubicBezTo>
                      <a:pt x="478" y="570"/>
                      <a:pt x="482" y="569"/>
                      <a:pt x="485" y="567"/>
                    </a:cubicBezTo>
                    <a:cubicBezTo>
                      <a:pt x="485" y="567"/>
                      <a:pt x="485" y="567"/>
                      <a:pt x="484" y="567"/>
                    </a:cubicBezTo>
                    <a:cubicBezTo>
                      <a:pt x="479" y="567"/>
                      <a:pt x="471" y="572"/>
                      <a:pt x="465" y="574"/>
                    </a:cubicBezTo>
                    <a:cubicBezTo>
                      <a:pt x="462" y="576"/>
                      <a:pt x="462" y="577"/>
                      <a:pt x="462" y="577"/>
                    </a:cubicBezTo>
                    <a:cubicBezTo>
                      <a:pt x="462" y="577"/>
                      <a:pt x="465" y="576"/>
                      <a:pt x="468" y="574"/>
                    </a:cubicBezTo>
                    <a:cubicBezTo>
                      <a:pt x="471" y="573"/>
                      <a:pt x="474" y="572"/>
                      <a:pt x="475" y="572"/>
                    </a:cubicBezTo>
                    <a:cubicBezTo>
                      <a:pt x="476" y="572"/>
                      <a:pt x="476" y="572"/>
                      <a:pt x="477" y="572"/>
                    </a:cubicBezTo>
                    <a:cubicBezTo>
                      <a:pt x="472" y="575"/>
                      <a:pt x="463" y="576"/>
                      <a:pt x="462" y="580"/>
                    </a:cubicBezTo>
                    <a:cubicBezTo>
                      <a:pt x="464" y="580"/>
                      <a:pt x="466" y="578"/>
                      <a:pt x="467" y="578"/>
                    </a:cubicBezTo>
                    <a:cubicBezTo>
                      <a:pt x="468" y="578"/>
                      <a:pt x="469" y="579"/>
                      <a:pt x="469" y="580"/>
                    </a:cubicBezTo>
                    <a:cubicBezTo>
                      <a:pt x="451" y="590"/>
                      <a:pt x="417" y="594"/>
                      <a:pt x="402" y="609"/>
                    </a:cubicBezTo>
                    <a:cubicBezTo>
                      <a:pt x="403" y="609"/>
                      <a:pt x="404" y="609"/>
                      <a:pt x="404" y="609"/>
                    </a:cubicBezTo>
                    <a:cubicBezTo>
                      <a:pt x="406" y="609"/>
                      <a:pt x="404" y="612"/>
                      <a:pt x="406" y="614"/>
                    </a:cubicBezTo>
                    <a:cubicBezTo>
                      <a:pt x="407" y="613"/>
                      <a:pt x="408" y="612"/>
                      <a:pt x="409" y="612"/>
                    </a:cubicBezTo>
                    <a:cubicBezTo>
                      <a:pt x="411" y="612"/>
                      <a:pt x="413" y="616"/>
                      <a:pt x="417" y="617"/>
                    </a:cubicBezTo>
                    <a:cubicBezTo>
                      <a:pt x="411" y="624"/>
                      <a:pt x="403" y="624"/>
                      <a:pt x="395" y="626"/>
                    </a:cubicBezTo>
                    <a:cubicBezTo>
                      <a:pt x="396" y="626"/>
                      <a:pt x="396" y="625"/>
                      <a:pt x="396" y="625"/>
                    </a:cubicBezTo>
                    <a:cubicBezTo>
                      <a:pt x="396" y="625"/>
                      <a:pt x="396" y="625"/>
                      <a:pt x="395" y="625"/>
                    </a:cubicBezTo>
                    <a:cubicBezTo>
                      <a:pt x="394" y="625"/>
                      <a:pt x="393" y="624"/>
                      <a:pt x="392" y="623"/>
                    </a:cubicBezTo>
                    <a:cubicBezTo>
                      <a:pt x="393" y="623"/>
                      <a:pt x="395" y="622"/>
                      <a:pt x="394" y="621"/>
                    </a:cubicBezTo>
                    <a:cubicBezTo>
                      <a:pt x="394" y="621"/>
                      <a:pt x="393" y="621"/>
                      <a:pt x="393" y="621"/>
                    </a:cubicBezTo>
                    <a:cubicBezTo>
                      <a:pt x="390" y="621"/>
                      <a:pt x="391" y="625"/>
                      <a:pt x="389" y="628"/>
                    </a:cubicBezTo>
                    <a:cubicBezTo>
                      <a:pt x="389" y="628"/>
                      <a:pt x="388" y="628"/>
                      <a:pt x="388" y="628"/>
                    </a:cubicBezTo>
                    <a:cubicBezTo>
                      <a:pt x="387" y="626"/>
                      <a:pt x="387" y="625"/>
                      <a:pt x="388" y="624"/>
                    </a:cubicBezTo>
                    <a:cubicBezTo>
                      <a:pt x="386" y="627"/>
                      <a:pt x="378" y="628"/>
                      <a:pt x="377" y="632"/>
                    </a:cubicBezTo>
                    <a:cubicBezTo>
                      <a:pt x="377" y="632"/>
                      <a:pt x="377" y="632"/>
                      <a:pt x="377" y="632"/>
                    </a:cubicBezTo>
                    <a:cubicBezTo>
                      <a:pt x="378" y="632"/>
                      <a:pt x="379" y="632"/>
                      <a:pt x="379" y="634"/>
                    </a:cubicBezTo>
                    <a:cubicBezTo>
                      <a:pt x="381" y="633"/>
                      <a:pt x="384" y="632"/>
                      <a:pt x="387" y="631"/>
                    </a:cubicBezTo>
                    <a:cubicBezTo>
                      <a:pt x="388" y="633"/>
                      <a:pt x="387" y="634"/>
                      <a:pt x="386" y="637"/>
                    </a:cubicBezTo>
                    <a:cubicBezTo>
                      <a:pt x="385" y="637"/>
                      <a:pt x="385" y="637"/>
                      <a:pt x="384" y="638"/>
                    </a:cubicBezTo>
                    <a:cubicBezTo>
                      <a:pt x="384" y="637"/>
                      <a:pt x="383" y="636"/>
                      <a:pt x="382" y="636"/>
                    </a:cubicBezTo>
                    <a:cubicBezTo>
                      <a:pt x="381" y="636"/>
                      <a:pt x="381" y="636"/>
                      <a:pt x="380" y="636"/>
                    </a:cubicBezTo>
                    <a:cubicBezTo>
                      <a:pt x="380" y="637"/>
                      <a:pt x="380" y="637"/>
                      <a:pt x="380" y="637"/>
                    </a:cubicBezTo>
                    <a:cubicBezTo>
                      <a:pt x="375" y="637"/>
                      <a:pt x="369" y="641"/>
                      <a:pt x="364" y="643"/>
                    </a:cubicBezTo>
                    <a:cubicBezTo>
                      <a:pt x="364" y="643"/>
                      <a:pt x="364" y="642"/>
                      <a:pt x="364" y="642"/>
                    </a:cubicBezTo>
                    <a:cubicBezTo>
                      <a:pt x="369" y="641"/>
                      <a:pt x="375" y="637"/>
                      <a:pt x="377" y="635"/>
                    </a:cubicBezTo>
                    <a:cubicBezTo>
                      <a:pt x="376" y="635"/>
                      <a:pt x="376" y="635"/>
                      <a:pt x="376" y="635"/>
                    </a:cubicBezTo>
                    <a:cubicBezTo>
                      <a:pt x="372" y="635"/>
                      <a:pt x="370" y="632"/>
                      <a:pt x="366" y="630"/>
                    </a:cubicBezTo>
                    <a:cubicBezTo>
                      <a:pt x="364" y="630"/>
                      <a:pt x="360" y="633"/>
                      <a:pt x="358" y="633"/>
                    </a:cubicBezTo>
                    <a:cubicBezTo>
                      <a:pt x="357" y="633"/>
                      <a:pt x="356" y="633"/>
                      <a:pt x="356" y="632"/>
                    </a:cubicBezTo>
                    <a:cubicBezTo>
                      <a:pt x="356" y="631"/>
                      <a:pt x="356" y="631"/>
                      <a:pt x="356" y="631"/>
                    </a:cubicBezTo>
                    <a:cubicBezTo>
                      <a:pt x="361" y="630"/>
                      <a:pt x="366" y="629"/>
                      <a:pt x="370" y="628"/>
                    </a:cubicBezTo>
                    <a:cubicBezTo>
                      <a:pt x="370" y="628"/>
                      <a:pt x="370" y="628"/>
                      <a:pt x="370" y="628"/>
                    </a:cubicBezTo>
                    <a:cubicBezTo>
                      <a:pt x="381" y="624"/>
                      <a:pt x="394" y="620"/>
                      <a:pt x="400" y="612"/>
                    </a:cubicBezTo>
                    <a:cubicBezTo>
                      <a:pt x="401" y="612"/>
                      <a:pt x="401" y="612"/>
                      <a:pt x="401" y="612"/>
                    </a:cubicBezTo>
                    <a:cubicBezTo>
                      <a:pt x="401" y="612"/>
                      <a:pt x="401" y="612"/>
                      <a:pt x="401" y="612"/>
                    </a:cubicBezTo>
                    <a:cubicBezTo>
                      <a:pt x="401" y="611"/>
                      <a:pt x="401" y="611"/>
                      <a:pt x="401" y="611"/>
                    </a:cubicBezTo>
                    <a:cubicBezTo>
                      <a:pt x="400" y="612"/>
                      <a:pt x="400" y="612"/>
                      <a:pt x="400" y="612"/>
                    </a:cubicBezTo>
                    <a:cubicBezTo>
                      <a:pt x="399" y="612"/>
                      <a:pt x="398" y="612"/>
                      <a:pt x="396" y="613"/>
                    </a:cubicBezTo>
                    <a:cubicBezTo>
                      <a:pt x="395" y="612"/>
                      <a:pt x="396" y="610"/>
                      <a:pt x="398" y="608"/>
                    </a:cubicBezTo>
                    <a:cubicBezTo>
                      <a:pt x="392" y="610"/>
                      <a:pt x="387" y="615"/>
                      <a:pt x="381" y="617"/>
                    </a:cubicBezTo>
                    <a:cubicBezTo>
                      <a:pt x="381" y="617"/>
                      <a:pt x="380" y="617"/>
                      <a:pt x="380" y="616"/>
                    </a:cubicBezTo>
                    <a:cubicBezTo>
                      <a:pt x="384" y="610"/>
                      <a:pt x="404" y="607"/>
                      <a:pt x="402" y="595"/>
                    </a:cubicBezTo>
                    <a:cubicBezTo>
                      <a:pt x="418" y="588"/>
                      <a:pt x="433" y="583"/>
                      <a:pt x="446" y="579"/>
                    </a:cubicBezTo>
                    <a:cubicBezTo>
                      <a:pt x="466" y="574"/>
                      <a:pt x="475" y="565"/>
                      <a:pt x="489" y="557"/>
                    </a:cubicBezTo>
                    <a:cubicBezTo>
                      <a:pt x="491" y="554"/>
                      <a:pt x="485" y="554"/>
                      <a:pt x="491" y="552"/>
                    </a:cubicBezTo>
                    <a:cubicBezTo>
                      <a:pt x="491" y="550"/>
                      <a:pt x="490" y="549"/>
                      <a:pt x="489" y="549"/>
                    </a:cubicBezTo>
                    <a:cubicBezTo>
                      <a:pt x="488" y="549"/>
                      <a:pt x="488" y="549"/>
                      <a:pt x="487" y="550"/>
                    </a:cubicBezTo>
                    <a:cubicBezTo>
                      <a:pt x="486" y="550"/>
                      <a:pt x="486" y="550"/>
                      <a:pt x="485" y="550"/>
                    </a:cubicBezTo>
                    <a:cubicBezTo>
                      <a:pt x="485" y="550"/>
                      <a:pt x="485" y="550"/>
                      <a:pt x="484" y="550"/>
                    </a:cubicBezTo>
                    <a:cubicBezTo>
                      <a:pt x="486" y="547"/>
                      <a:pt x="489" y="549"/>
                      <a:pt x="490" y="544"/>
                    </a:cubicBezTo>
                    <a:cubicBezTo>
                      <a:pt x="489" y="544"/>
                      <a:pt x="488" y="544"/>
                      <a:pt x="488" y="544"/>
                    </a:cubicBezTo>
                    <a:cubicBezTo>
                      <a:pt x="483" y="544"/>
                      <a:pt x="479" y="546"/>
                      <a:pt x="475" y="548"/>
                    </a:cubicBezTo>
                    <a:cubicBezTo>
                      <a:pt x="470" y="550"/>
                      <a:pt x="466" y="552"/>
                      <a:pt x="461" y="552"/>
                    </a:cubicBezTo>
                    <a:cubicBezTo>
                      <a:pt x="459" y="552"/>
                      <a:pt x="457" y="552"/>
                      <a:pt x="454" y="550"/>
                    </a:cubicBezTo>
                    <a:cubicBezTo>
                      <a:pt x="461" y="547"/>
                      <a:pt x="468" y="544"/>
                      <a:pt x="476" y="541"/>
                    </a:cubicBezTo>
                    <a:cubicBezTo>
                      <a:pt x="476" y="541"/>
                      <a:pt x="476" y="541"/>
                      <a:pt x="476" y="541"/>
                    </a:cubicBezTo>
                    <a:cubicBezTo>
                      <a:pt x="476" y="541"/>
                      <a:pt x="476" y="541"/>
                      <a:pt x="476" y="541"/>
                    </a:cubicBezTo>
                    <a:cubicBezTo>
                      <a:pt x="476" y="541"/>
                      <a:pt x="476" y="541"/>
                      <a:pt x="476" y="541"/>
                    </a:cubicBezTo>
                    <a:cubicBezTo>
                      <a:pt x="476" y="541"/>
                      <a:pt x="476" y="541"/>
                      <a:pt x="476" y="541"/>
                    </a:cubicBezTo>
                    <a:cubicBezTo>
                      <a:pt x="479" y="540"/>
                      <a:pt x="482" y="539"/>
                      <a:pt x="485" y="538"/>
                    </a:cubicBezTo>
                    <a:cubicBezTo>
                      <a:pt x="488" y="537"/>
                      <a:pt x="491" y="537"/>
                      <a:pt x="493" y="535"/>
                    </a:cubicBezTo>
                    <a:cubicBezTo>
                      <a:pt x="499" y="533"/>
                      <a:pt x="504" y="530"/>
                      <a:pt x="509" y="527"/>
                    </a:cubicBezTo>
                    <a:cubicBezTo>
                      <a:pt x="511" y="527"/>
                      <a:pt x="514" y="527"/>
                      <a:pt x="516" y="527"/>
                    </a:cubicBezTo>
                    <a:cubicBezTo>
                      <a:pt x="521" y="527"/>
                      <a:pt x="526" y="526"/>
                      <a:pt x="532" y="523"/>
                    </a:cubicBezTo>
                    <a:cubicBezTo>
                      <a:pt x="532" y="523"/>
                      <a:pt x="532" y="522"/>
                      <a:pt x="533" y="522"/>
                    </a:cubicBezTo>
                    <a:cubicBezTo>
                      <a:pt x="536" y="521"/>
                      <a:pt x="541" y="518"/>
                      <a:pt x="544" y="518"/>
                    </a:cubicBezTo>
                    <a:cubicBezTo>
                      <a:pt x="546" y="518"/>
                      <a:pt x="547" y="519"/>
                      <a:pt x="548" y="521"/>
                    </a:cubicBezTo>
                    <a:cubicBezTo>
                      <a:pt x="543" y="523"/>
                      <a:pt x="539" y="526"/>
                      <a:pt x="537" y="529"/>
                    </a:cubicBezTo>
                    <a:moveTo>
                      <a:pt x="142" y="455"/>
                    </a:moveTo>
                    <a:cubicBezTo>
                      <a:pt x="141" y="451"/>
                      <a:pt x="149" y="450"/>
                      <a:pt x="151" y="447"/>
                    </a:cubicBezTo>
                    <a:cubicBezTo>
                      <a:pt x="155" y="452"/>
                      <a:pt x="147" y="453"/>
                      <a:pt x="142" y="455"/>
                    </a:cubicBezTo>
                    <a:moveTo>
                      <a:pt x="309" y="433"/>
                    </a:moveTo>
                    <a:cubicBezTo>
                      <a:pt x="312" y="431"/>
                      <a:pt x="315" y="427"/>
                      <a:pt x="318" y="427"/>
                    </a:cubicBezTo>
                    <a:cubicBezTo>
                      <a:pt x="319" y="427"/>
                      <a:pt x="320" y="427"/>
                      <a:pt x="321" y="428"/>
                    </a:cubicBezTo>
                    <a:cubicBezTo>
                      <a:pt x="317" y="430"/>
                      <a:pt x="313" y="432"/>
                      <a:pt x="309" y="433"/>
                    </a:cubicBezTo>
                    <a:moveTo>
                      <a:pt x="240" y="427"/>
                    </a:moveTo>
                    <a:cubicBezTo>
                      <a:pt x="239" y="426"/>
                      <a:pt x="242" y="425"/>
                      <a:pt x="243" y="424"/>
                    </a:cubicBezTo>
                    <a:cubicBezTo>
                      <a:pt x="243" y="423"/>
                      <a:pt x="242" y="422"/>
                      <a:pt x="241" y="420"/>
                    </a:cubicBezTo>
                    <a:cubicBezTo>
                      <a:pt x="244" y="419"/>
                      <a:pt x="246" y="418"/>
                      <a:pt x="248" y="417"/>
                    </a:cubicBezTo>
                    <a:cubicBezTo>
                      <a:pt x="246" y="421"/>
                      <a:pt x="248" y="420"/>
                      <a:pt x="248" y="424"/>
                    </a:cubicBezTo>
                    <a:cubicBezTo>
                      <a:pt x="245" y="425"/>
                      <a:pt x="242" y="426"/>
                      <a:pt x="240" y="427"/>
                    </a:cubicBezTo>
                    <a:moveTo>
                      <a:pt x="253" y="417"/>
                    </a:moveTo>
                    <a:cubicBezTo>
                      <a:pt x="252" y="414"/>
                      <a:pt x="255" y="413"/>
                      <a:pt x="258" y="411"/>
                    </a:cubicBezTo>
                    <a:cubicBezTo>
                      <a:pt x="262" y="415"/>
                      <a:pt x="255" y="415"/>
                      <a:pt x="253" y="417"/>
                    </a:cubicBezTo>
                    <a:moveTo>
                      <a:pt x="257" y="420"/>
                    </a:moveTo>
                    <a:cubicBezTo>
                      <a:pt x="258" y="417"/>
                      <a:pt x="262" y="414"/>
                      <a:pt x="267" y="412"/>
                    </a:cubicBezTo>
                    <a:cubicBezTo>
                      <a:pt x="256" y="412"/>
                      <a:pt x="271" y="410"/>
                      <a:pt x="276" y="405"/>
                    </a:cubicBezTo>
                    <a:cubicBezTo>
                      <a:pt x="276" y="407"/>
                      <a:pt x="277" y="407"/>
                      <a:pt x="278" y="407"/>
                    </a:cubicBezTo>
                    <a:cubicBezTo>
                      <a:pt x="278" y="407"/>
                      <a:pt x="278" y="407"/>
                      <a:pt x="279" y="407"/>
                    </a:cubicBezTo>
                    <a:cubicBezTo>
                      <a:pt x="279" y="407"/>
                      <a:pt x="279" y="407"/>
                      <a:pt x="280" y="407"/>
                    </a:cubicBezTo>
                    <a:cubicBezTo>
                      <a:pt x="280" y="407"/>
                      <a:pt x="281" y="408"/>
                      <a:pt x="281" y="409"/>
                    </a:cubicBezTo>
                    <a:cubicBezTo>
                      <a:pt x="273" y="413"/>
                      <a:pt x="265" y="416"/>
                      <a:pt x="257" y="420"/>
                    </a:cubicBezTo>
                    <a:moveTo>
                      <a:pt x="349" y="415"/>
                    </a:moveTo>
                    <a:cubicBezTo>
                      <a:pt x="358" y="406"/>
                      <a:pt x="376" y="397"/>
                      <a:pt x="386" y="392"/>
                    </a:cubicBezTo>
                    <a:cubicBezTo>
                      <a:pt x="376" y="401"/>
                      <a:pt x="362" y="411"/>
                      <a:pt x="349" y="415"/>
                    </a:cubicBezTo>
                    <a:moveTo>
                      <a:pt x="199" y="388"/>
                    </a:moveTo>
                    <a:cubicBezTo>
                      <a:pt x="200" y="383"/>
                      <a:pt x="205" y="385"/>
                      <a:pt x="210" y="384"/>
                    </a:cubicBezTo>
                    <a:cubicBezTo>
                      <a:pt x="210" y="387"/>
                      <a:pt x="203" y="385"/>
                      <a:pt x="199" y="388"/>
                    </a:cubicBezTo>
                    <a:moveTo>
                      <a:pt x="204" y="408"/>
                    </a:moveTo>
                    <a:cubicBezTo>
                      <a:pt x="205" y="401"/>
                      <a:pt x="216" y="397"/>
                      <a:pt x="222" y="394"/>
                    </a:cubicBezTo>
                    <a:cubicBezTo>
                      <a:pt x="235" y="389"/>
                      <a:pt x="248" y="386"/>
                      <a:pt x="261" y="380"/>
                    </a:cubicBezTo>
                    <a:cubicBezTo>
                      <a:pt x="240" y="395"/>
                      <a:pt x="232" y="393"/>
                      <a:pt x="204" y="408"/>
                    </a:cubicBezTo>
                    <a:moveTo>
                      <a:pt x="213" y="387"/>
                    </a:moveTo>
                    <a:cubicBezTo>
                      <a:pt x="213" y="383"/>
                      <a:pt x="222" y="382"/>
                      <a:pt x="226" y="380"/>
                    </a:cubicBezTo>
                    <a:cubicBezTo>
                      <a:pt x="225" y="384"/>
                      <a:pt x="217" y="384"/>
                      <a:pt x="213" y="387"/>
                    </a:cubicBezTo>
                    <a:moveTo>
                      <a:pt x="433" y="374"/>
                    </a:moveTo>
                    <a:cubicBezTo>
                      <a:pt x="431" y="371"/>
                      <a:pt x="438" y="371"/>
                      <a:pt x="440" y="369"/>
                    </a:cubicBezTo>
                    <a:cubicBezTo>
                      <a:pt x="441" y="372"/>
                      <a:pt x="435" y="372"/>
                      <a:pt x="433" y="374"/>
                    </a:cubicBezTo>
                    <a:moveTo>
                      <a:pt x="463" y="360"/>
                    </a:moveTo>
                    <a:cubicBezTo>
                      <a:pt x="459" y="360"/>
                      <a:pt x="463" y="356"/>
                      <a:pt x="466" y="356"/>
                    </a:cubicBezTo>
                    <a:cubicBezTo>
                      <a:pt x="467" y="358"/>
                      <a:pt x="462" y="358"/>
                      <a:pt x="463" y="360"/>
                    </a:cubicBezTo>
                    <a:cubicBezTo>
                      <a:pt x="463" y="360"/>
                      <a:pt x="463" y="360"/>
                      <a:pt x="463" y="360"/>
                    </a:cubicBezTo>
                    <a:moveTo>
                      <a:pt x="332" y="330"/>
                    </a:moveTo>
                    <a:cubicBezTo>
                      <a:pt x="329" y="330"/>
                      <a:pt x="327" y="328"/>
                      <a:pt x="325" y="326"/>
                    </a:cubicBezTo>
                    <a:cubicBezTo>
                      <a:pt x="330" y="324"/>
                      <a:pt x="336" y="320"/>
                      <a:pt x="340" y="320"/>
                    </a:cubicBezTo>
                    <a:cubicBezTo>
                      <a:pt x="340" y="320"/>
                      <a:pt x="341" y="320"/>
                      <a:pt x="341" y="320"/>
                    </a:cubicBezTo>
                    <a:cubicBezTo>
                      <a:pt x="343" y="328"/>
                      <a:pt x="327" y="323"/>
                      <a:pt x="336" y="329"/>
                    </a:cubicBezTo>
                    <a:cubicBezTo>
                      <a:pt x="334" y="330"/>
                      <a:pt x="333" y="330"/>
                      <a:pt x="332" y="330"/>
                    </a:cubicBezTo>
                    <a:moveTo>
                      <a:pt x="363" y="312"/>
                    </a:moveTo>
                    <a:cubicBezTo>
                      <a:pt x="362" y="312"/>
                      <a:pt x="361" y="311"/>
                      <a:pt x="360" y="309"/>
                    </a:cubicBezTo>
                    <a:cubicBezTo>
                      <a:pt x="363" y="307"/>
                      <a:pt x="368" y="303"/>
                      <a:pt x="372" y="303"/>
                    </a:cubicBezTo>
                    <a:cubicBezTo>
                      <a:pt x="374" y="303"/>
                      <a:pt x="375" y="304"/>
                      <a:pt x="376" y="305"/>
                    </a:cubicBezTo>
                    <a:cubicBezTo>
                      <a:pt x="372" y="306"/>
                      <a:pt x="367" y="306"/>
                      <a:pt x="367" y="311"/>
                    </a:cubicBezTo>
                    <a:cubicBezTo>
                      <a:pt x="366" y="311"/>
                      <a:pt x="365" y="312"/>
                      <a:pt x="363" y="312"/>
                    </a:cubicBezTo>
                    <a:moveTo>
                      <a:pt x="378" y="305"/>
                    </a:moveTo>
                    <a:cubicBezTo>
                      <a:pt x="379" y="302"/>
                      <a:pt x="384" y="300"/>
                      <a:pt x="388" y="300"/>
                    </a:cubicBezTo>
                    <a:cubicBezTo>
                      <a:pt x="390" y="300"/>
                      <a:pt x="391" y="300"/>
                      <a:pt x="392" y="302"/>
                    </a:cubicBezTo>
                    <a:cubicBezTo>
                      <a:pt x="391" y="304"/>
                      <a:pt x="389" y="305"/>
                      <a:pt x="388" y="305"/>
                    </a:cubicBezTo>
                    <a:cubicBezTo>
                      <a:pt x="387" y="305"/>
                      <a:pt x="386" y="305"/>
                      <a:pt x="384" y="304"/>
                    </a:cubicBezTo>
                    <a:cubicBezTo>
                      <a:pt x="383" y="304"/>
                      <a:pt x="382" y="304"/>
                      <a:pt x="381" y="304"/>
                    </a:cubicBezTo>
                    <a:cubicBezTo>
                      <a:pt x="380" y="304"/>
                      <a:pt x="379" y="304"/>
                      <a:pt x="378" y="305"/>
                    </a:cubicBezTo>
                    <a:moveTo>
                      <a:pt x="647" y="268"/>
                    </a:moveTo>
                    <a:cubicBezTo>
                      <a:pt x="647" y="268"/>
                      <a:pt x="648" y="268"/>
                      <a:pt x="649" y="268"/>
                    </a:cubicBezTo>
                    <a:cubicBezTo>
                      <a:pt x="649" y="269"/>
                      <a:pt x="646" y="273"/>
                      <a:pt x="644" y="273"/>
                    </a:cubicBezTo>
                    <a:cubicBezTo>
                      <a:pt x="643" y="273"/>
                      <a:pt x="642" y="272"/>
                      <a:pt x="642" y="269"/>
                    </a:cubicBezTo>
                    <a:cubicBezTo>
                      <a:pt x="643" y="268"/>
                      <a:pt x="644" y="268"/>
                      <a:pt x="644" y="268"/>
                    </a:cubicBezTo>
                    <a:cubicBezTo>
                      <a:pt x="645" y="268"/>
                      <a:pt x="645" y="268"/>
                      <a:pt x="646" y="268"/>
                    </a:cubicBezTo>
                    <a:cubicBezTo>
                      <a:pt x="646" y="268"/>
                      <a:pt x="646" y="268"/>
                      <a:pt x="647" y="268"/>
                    </a:cubicBezTo>
                    <a:moveTo>
                      <a:pt x="458" y="268"/>
                    </a:moveTo>
                    <a:cubicBezTo>
                      <a:pt x="457" y="268"/>
                      <a:pt x="457" y="268"/>
                      <a:pt x="457" y="267"/>
                    </a:cubicBezTo>
                    <a:cubicBezTo>
                      <a:pt x="457" y="261"/>
                      <a:pt x="467" y="262"/>
                      <a:pt x="471" y="261"/>
                    </a:cubicBezTo>
                    <a:cubicBezTo>
                      <a:pt x="470" y="264"/>
                      <a:pt x="461" y="268"/>
                      <a:pt x="458" y="268"/>
                    </a:cubicBezTo>
                    <a:moveTo>
                      <a:pt x="961" y="267"/>
                    </a:moveTo>
                    <a:cubicBezTo>
                      <a:pt x="961" y="266"/>
                      <a:pt x="961" y="266"/>
                      <a:pt x="962" y="266"/>
                    </a:cubicBezTo>
                    <a:cubicBezTo>
                      <a:pt x="966" y="263"/>
                      <a:pt x="971" y="260"/>
                      <a:pt x="976" y="257"/>
                    </a:cubicBezTo>
                    <a:cubicBezTo>
                      <a:pt x="977" y="265"/>
                      <a:pt x="966" y="264"/>
                      <a:pt x="961" y="267"/>
                    </a:cubicBezTo>
                    <a:moveTo>
                      <a:pt x="993" y="256"/>
                    </a:moveTo>
                    <a:cubicBezTo>
                      <a:pt x="994" y="253"/>
                      <a:pt x="996" y="252"/>
                      <a:pt x="997" y="252"/>
                    </a:cubicBezTo>
                    <a:cubicBezTo>
                      <a:pt x="999" y="252"/>
                      <a:pt x="999" y="255"/>
                      <a:pt x="993" y="256"/>
                    </a:cubicBezTo>
                    <a:moveTo>
                      <a:pt x="477" y="263"/>
                    </a:moveTo>
                    <a:cubicBezTo>
                      <a:pt x="474" y="257"/>
                      <a:pt x="488" y="257"/>
                      <a:pt x="484" y="251"/>
                    </a:cubicBezTo>
                    <a:cubicBezTo>
                      <a:pt x="489" y="251"/>
                      <a:pt x="493" y="251"/>
                      <a:pt x="497" y="250"/>
                    </a:cubicBezTo>
                    <a:cubicBezTo>
                      <a:pt x="494" y="256"/>
                      <a:pt x="485" y="260"/>
                      <a:pt x="477" y="263"/>
                    </a:cubicBezTo>
                    <a:moveTo>
                      <a:pt x="680" y="257"/>
                    </a:moveTo>
                    <a:cubicBezTo>
                      <a:pt x="678" y="257"/>
                      <a:pt x="676" y="256"/>
                      <a:pt x="675" y="255"/>
                    </a:cubicBezTo>
                    <a:cubicBezTo>
                      <a:pt x="681" y="252"/>
                      <a:pt x="687" y="250"/>
                      <a:pt x="692" y="247"/>
                    </a:cubicBezTo>
                    <a:cubicBezTo>
                      <a:pt x="693" y="253"/>
                      <a:pt x="685" y="257"/>
                      <a:pt x="680" y="257"/>
                    </a:cubicBezTo>
                    <a:moveTo>
                      <a:pt x="507" y="249"/>
                    </a:moveTo>
                    <a:cubicBezTo>
                      <a:pt x="506" y="242"/>
                      <a:pt x="514" y="243"/>
                      <a:pt x="520" y="240"/>
                    </a:cubicBezTo>
                    <a:cubicBezTo>
                      <a:pt x="520" y="242"/>
                      <a:pt x="517" y="242"/>
                      <a:pt x="518" y="244"/>
                    </a:cubicBezTo>
                    <a:cubicBezTo>
                      <a:pt x="518" y="245"/>
                      <a:pt x="519" y="245"/>
                      <a:pt x="519" y="245"/>
                    </a:cubicBezTo>
                    <a:cubicBezTo>
                      <a:pt x="519" y="245"/>
                      <a:pt x="520" y="245"/>
                      <a:pt x="520" y="245"/>
                    </a:cubicBezTo>
                    <a:cubicBezTo>
                      <a:pt x="520" y="245"/>
                      <a:pt x="520" y="245"/>
                      <a:pt x="520" y="245"/>
                    </a:cubicBezTo>
                    <a:cubicBezTo>
                      <a:pt x="520" y="245"/>
                      <a:pt x="520" y="245"/>
                      <a:pt x="520" y="245"/>
                    </a:cubicBezTo>
                    <a:cubicBezTo>
                      <a:pt x="517" y="247"/>
                      <a:pt x="513" y="246"/>
                      <a:pt x="507" y="249"/>
                    </a:cubicBezTo>
                    <a:moveTo>
                      <a:pt x="678" y="246"/>
                    </a:moveTo>
                    <a:cubicBezTo>
                      <a:pt x="676" y="246"/>
                      <a:pt x="674" y="246"/>
                      <a:pt x="674" y="244"/>
                    </a:cubicBezTo>
                    <a:cubicBezTo>
                      <a:pt x="681" y="242"/>
                      <a:pt x="689" y="236"/>
                      <a:pt x="695" y="236"/>
                    </a:cubicBezTo>
                    <a:cubicBezTo>
                      <a:pt x="695" y="236"/>
                      <a:pt x="695" y="236"/>
                      <a:pt x="696" y="236"/>
                    </a:cubicBezTo>
                    <a:cubicBezTo>
                      <a:pt x="695" y="240"/>
                      <a:pt x="685" y="246"/>
                      <a:pt x="678" y="246"/>
                    </a:cubicBezTo>
                    <a:moveTo>
                      <a:pt x="997" y="250"/>
                    </a:moveTo>
                    <a:cubicBezTo>
                      <a:pt x="1004" y="241"/>
                      <a:pt x="1022" y="236"/>
                      <a:pt x="1031" y="234"/>
                    </a:cubicBezTo>
                    <a:cubicBezTo>
                      <a:pt x="1032" y="237"/>
                      <a:pt x="1025" y="237"/>
                      <a:pt x="1022" y="239"/>
                    </a:cubicBezTo>
                    <a:cubicBezTo>
                      <a:pt x="1021" y="241"/>
                      <a:pt x="1023" y="245"/>
                      <a:pt x="1017" y="246"/>
                    </a:cubicBezTo>
                    <a:cubicBezTo>
                      <a:pt x="1018" y="246"/>
                      <a:pt x="1018" y="246"/>
                      <a:pt x="1019" y="246"/>
                    </a:cubicBezTo>
                    <a:cubicBezTo>
                      <a:pt x="1023" y="246"/>
                      <a:pt x="1028" y="242"/>
                      <a:pt x="1032" y="241"/>
                    </a:cubicBezTo>
                    <a:cubicBezTo>
                      <a:pt x="1032" y="241"/>
                      <a:pt x="1032" y="241"/>
                      <a:pt x="1032" y="241"/>
                    </a:cubicBezTo>
                    <a:cubicBezTo>
                      <a:pt x="1032" y="241"/>
                      <a:pt x="1032" y="241"/>
                      <a:pt x="1032" y="241"/>
                    </a:cubicBezTo>
                    <a:cubicBezTo>
                      <a:pt x="1027" y="251"/>
                      <a:pt x="1009" y="257"/>
                      <a:pt x="993" y="264"/>
                    </a:cubicBezTo>
                    <a:cubicBezTo>
                      <a:pt x="996" y="256"/>
                      <a:pt x="1002" y="255"/>
                      <a:pt x="1009" y="249"/>
                    </a:cubicBezTo>
                    <a:cubicBezTo>
                      <a:pt x="1008" y="248"/>
                      <a:pt x="1007" y="248"/>
                      <a:pt x="1007" y="248"/>
                    </a:cubicBezTo>
                    <a:cubicBezTo>
                      <a:pt x="1005" y="248"/>
                      <a:pt x="1004" y="252"/>
                      <a:pt x="1001" y="253"/>
                    </a:cubicBezTo>
                    <a:cubicBezTo>
                      <a:pt x="1000" y="251"/>
                      <a:pt x="999" y="250"/>
                      <a:pt x="997" y="250"/>
                    </a:cubicBezTo>
                    <a:cubicBezTo>
                      <a:pt x="997" y="250"/>
                      <a:pt x="997" y="250"/>
                      <a:pt x="997" y="250"/>
                    </a:cubicBezTo>
                    <a:moveTo>
                      <a:pt x="612" y="237"/>
                    </a:moveTo>
                    <a:cubicBezTo>
                      <a:pt x="603" y="234"/>
                      <a:pt x="616" y="226"/>
                      <a:pt x="624" y="225"/>
                    </a:cubicBezTo>
                    <a:cubicBezTo>
                      <a:pt x="628" y="227"/>
                      <a:pt x="610" y="231"/>
                      <a:pt x="612" y="237"/>
                    </a:cubicBezTo>
                    <a:moveTo>
                      <a:pt x="1018" y="234"/>
                    </a:moveTo>
                    <a:cubicBezTo>
                      <a:pt x="1027" y="230"/>
                      <a:pt x="1035" y="226"/>
                      <a:pt x="1043" y="221"/>
                    </a:cubicBezTo>
                    <a:cubicBezTo>
                      <a:pt x="1036" y="226"/>
                      <a:pt x="1028" y="230"/>
                      <a:pt x="1018" y="234"/>
                    </a:cubicBezTo>
                    <a:moveTo>
                      <a:pt x="581" y="218"/>
                    </a:moveTo>
                    <a:cubicBezTo>
                      <a:pt x="582" y="218"/>
                      <a:pt x="582" y="218"/>
                      <a:pt x="583" y="218"/>
                    </a:cubicBezTo>
                    <a:cubicBezTo>
                      <a:pt x="597" y="213"/>
                      <a:pt x="613" y="200"/>
                      <a:pt x="628" y="197"/>
                    </a:cubicBezTo>
                    <a:cubicBezTo>
                      <a:pt x="631" y="204"/>
                      <a:pt x="615" y="203"/>
                      <a:pt x="617" y="209"/>
                    </a:cubicBezTo>
                    <a:cubicBezTo>
                      <a:pt x="617" y="209"/>
                      <a:pt x="617" y="209"/>
                      <a:pt x="616" y="209"/>
                    </a:cubicBezTo>
                    <a:cubicBezTo>
                      <a:pt x="615" y="209"/>
                      <a:pt x="614" y="209"/>
                      <a:pt x="613" y="209"/>
                    </a:cubicBezTo>
                    <a:cubicBezTo>
                      <a:pt x="612" y="210"/>
                      <a:pt x="612" y="210"/>
                      <a:pt x="611" y="210"/>
                    </a:cubicBezTo>
                    <a:cubicBezTo>
                      <a:pt x="610" y="210"/>
                      <a:pt x="609" y="210"/>
                      <a:pt x="609" y="208"/>
                    </a:cubicBezTo>
                    <a:cubicBezTo>
                      <a:pt x="604" y="213"/>
                      <a:pt x="594" y="214"/>
                      <a:pt x="583" y="219"/>
                    </a:cubicBezTo>
                    <a:cubicBezTo>
                      <a:pt x="574" y="223"/>
                      <a:pt x="568" y="230"/>
                      <a:pt x="560" y="231"/>
                    </a:cubicBezTo>
                    <a:cubicBezTo>
                      <a:pt x="560" y="231"/>
                      <a:pt x="560" y="231"/>
                      <a:pt x="560" y="231"/>
                    </a:cubicBezTo>
                    <a:cubicBezTo>
                      <a:pt x="560" y="231"/>
                      <a:pt x="559" y="230"/>
                      <a:pt x="559" y="230"/>
                    </a:cubicBezTo>
                    <a:cubicBezTo>
                      <a:pt x="558" y="229"/>
                      <a:pt x="558" y="229"/>
                      <a:pt x="557" y="229"/>
                    </a:cubicBezTo>
                    <a:cubicBezTo>
                      <a:pt x="557" y="229"/>
                      <a:pt x="557" y="229"/>
                      <a:pt x="557" y="229"/>
                    </a:cubicBezTo>
                    <a:cubicBezTo>
                      <a:pt x="547" y="232"/>
                      <a:pt x="537" y="241"/>
                      <a:pt x="525" y="243"/>
                    </a:cubicBezTo>
                    <a:cubicBezTo>
                      <a:pt x="527" y="231"/>
                      <a:pt x="548" y="233"/>
                      <a:pt x="555" y="223"/>
                    </a:cubicBezTo>
                    <a:cubicBezTo>
                      <a:pt x="556" y="224"/>
                      <a:pt x="558" y="224"/>
                      <a:pt x="559" y="224"/>
                    </a:cubicBezTo>
                    <a:cubicBezTo>
                      <a:pt x="563" y="224"/>
                      <a:pt x="568" y="221"/>
                      <a:pt x="575" y="218"/>
                    </a:cubicBezTo>
                    <a:cubicBezTo>
                      <a:pt x="576" y="218"/>
                      <a:pt x="576" y="218"/>
                      <a:pt x="577" y="218"/>
                    </a:cubicBezTo>
                    <a:cubicBezTo>
                      <a:pt x="578" y="218"/>
                      <a:pt x="578" y="218"/>
                      <a:pt x="579" y="218"/>
                    </a:cubicBezTo>
                    <a:cubicBezTo>
                      <a:pt x="579" y="218"/>
                      <a:pt x="580" y="218"/>
                      <a:pt x="581" y="218"/>
                    </a:cubicBezTo>
                    <a:moveTo>
                      <a:pt x="798" y="165"/>
                    </a:moveTo>
                    <a:cubicBezTo>
                      <a:pt x="798" y="165"/>
                      <a:pt x="798" y="165"/>
                      <a:pt x="798" y="165"/>
                    </a:cubicBezTo>
                    <a:cubicBezTo>
                      <a:pt x="798" y="165"/>
                      <a:pt x="798" y="165"/>
                      <a:pt x="798" y="165"/>
                    </a:cubicBezTo>
                    <a:cubicBezTo>
                      <a:pt x="798" y="168"/>
                      <a:pt x="796" y="170"/>
                      <a:pt x="793" y="171"/>
                    </a:cubicBezTo>
                    <a:cubicBezTo>
                      <a:pt x="793" y="171"/>
                      <a:pt x="794" y="171"/>
                      <a:pt x="794" y="171"/>
                    </a:cubicBezTo>
                    <a:cubicBezTo>
                      <a:pt x="796" y="171"/>
                      <a:pt x="798" y="170"/>
                      <a:pt x="801" y="169"/>
                    </a:cubicBezTo>
                    <a:cubicBezTo>
                      <a:pt x="803" y="169"/>
                      <a:pt x="805" y="168"/>
                      <a:pt x="807" y="168"/>
                    </a:cubicBezTo>
                    <a:cubicBezTo>
                      <a:pt x="808" y="168"/>
                      <a:pt x="809" y="168"/>
                      <a:pt x="809" y="168"/>
                    </a:cubicBezTo>
                    <a:cubicBezTo>
                      <a:pt x="809" y="174"/>
                      <a:pt x="801" y="174"/>
                      <a:pt x="797" y="176"/>
                    </a:cubicBezTo>
                    <a:cubicBezTo>
                      <a:pt x="798" y="178"/>
                      <a:pt x="799" y="179"/>
                      <a:pt x="801" y="179"/>
                    </a:cubicBezTo>
                    <a:cubicBezTo>
                      <a:pt x="804" y="179"/>
                      <a:pt x="807" y="177"/>
                      <a:pt x="810" y="176"/>
                    </a:cubicBezTo>
                    <a:cubicBezTo>
                      <a:pt x="813" y="175"/>
                      <a:pt x="816" y="173"/>
                      <a:pt x="819" y="173"/>
                    </a:cubicBezTo>
                    <a:cubicBezTo>
                      <a:pt x="820" y="173"/>
                      <a:pt x="821" y="174"/>
                      <a:pt x="821" y="174"/>
                    </a:cubicBezTo>
                    <a:cubicBezTo>
                      <a:pt x="825" y="182"/>
                      <a:pt x="806" y="180"/>
                      <a:pt x="803" y="187"/>
                    </a:cubicBezTo>
                    <a:cubicBezTo>
                      <a:pt x="801" y="182"/>
                      <a:pt x="807" y="181"/>
                      <a:pt x="812" y="178"/>
                    </a:cubicBezTo>
                    <a:cubicBezTo>
                      <a:pt x="800" y="181"/>
                      <a:pt x="788" y="193"/>
                      <a:pt x="779" y="201"/>
                    </a:cubicBezTo>
                    <a:cubicBezTo>
                      <a:pt x="789" y="196"/>
                      <a:pt x="801" y="194"/>
                      <a:pt x="810" y="193"/>
                    </a:cubicBezTo>
                    <a:cubicBezTo>
                      <a:pt x="812" y="193"/>
                      <a:pt x="815" y="190"/>
                      <a:pt x="817" y="190"/>
                    </a:cubicBezTo>
                    <a:cubicBezTo>
                      <a:pt x="818" y="190"/>
                      <a:pt x="819" y="191"/>
                      <a:pt x="820" y="192"/>
                    </a:cubicBezTo>
                    <a:cubicBezTo>
                      <a:pt x="798" y="203"/>
                      <a:pt x="758" y="225"/>
                      <a:pt x="728" y="235"/>
                    </a:cubicBezTo>
                    <a:cubicBezTo>
                      <a:pt x="728" y="233"/>
                      <a:pt x="730" y="233"/>
                      <a:pt x="732" y="232"/>
                    </a:cubicBezTo>
                    <a:cubicBezTo>
                      <a:pt x="724" y="232"/>
                      <a:pt x="726" y="239"/>
                      <a:pt x="716" y="242"/>
                    </a:cubicBezTo>
                    <a:cubicBezTo>
                      <a:pt x="710" y="242"/>
                      <a:pt x="722" y="239"/>
                      <a:pt x="721" y="236"/>
                    </a:cubicBezTo>
                    <a:cubicBezTo>
                      <a:pt x="721" y="236"/>
                      <a:pt x="720" y="236"/>
                      <a:pt x="719" y="236"/>
                    </a:cubicBezTo>
                    <a:cubicBezTo>
                      <a:pt x="717" y="236"/>
                      <a:pt x="713" y="239"/>
                      <a:pt x="710" y="240"/>
                    </a:cubicBezTo>
                    <a:cubicBezTo>
                      <a:pt x="706" y="235"/>
                      <a:pt x="702" y="236"/>
                      <a:pt x="705" y="231"/>
                    </a:cubicBezTo>
                    <a:cubicBezTo>
                      <a:pt x="704" y="231"/>
                      <a:pt x="704" y="231"/>
                      <a:pt x="704" y="231"/>
                    </a:cubicBezTo>
                    <a:cubicBezTo>
                      <a:pt x="689" y="231"/>
                      <a:pt x="677" y="244"/>
                      <a:pt x="666" y="245"/>
                    </a:cubicBezTo>
                    <a:cubicBezTo>
                      <a:pt x="677" y="236"/>
                      <a:pt x="698" y="231"/>
                      <a:pt x="709" y="223"/>
                    </a:cubicBezTo>
                    <a:cubicBezTo>
                      <a:pt x="707" y="220"/>
                      <a:pt x="703" y="224"/>
                      <a:pt x="702" y="218"/>
                    </a:cubicBezTo>
                    <a:cubicBezTo>
                      <a:pt x="693" y="222"/>
                      <a:pt x="689" y="227"/>
                      <a:pt x="682" y="231"/>
                    </a:cubicBezTo>
                    <a:cubicBezTo>
                      <a:pt x="676" y="230"/>
                      <a:pt x="689" y="227"/>
                      <a:pt x="687" y="223"/>
                    </a:cubicBezTo>
                    <a:cubicBezTo>
                      <a:pt x="695" y="219"/>
                      <a:pt x="695" y="219"/>
                      <a:pt x="701" y="215"/>
                    </a:cubicBezTo>
                    <a:cubicBezTo>
                      <a:pt x="687" y="218"/>
                      <a:pt x="673" y="226"/>
                      <a:pt x="664" y="226"/>
                    </a:cubicBezTo>
                    <a:cubicBezTo>
                      <a:pt x="660" y="225"/>
                      <a:pt x="671" y="219"/>
                      <a:pt x="671" y="219"/>
                    </a:cubicBezTo>
                    <a:cubicBezTo>
                      <a:pt x="671" y="219"/>
                      <a:pt x="671" y="219"/>
                      <a:pt x="671" y="219"/>
                    </a:cubicBezTo>
                    <a:cubicBezTo>
                      <a:pt x="675" y="216"/>
                      <a:pt x="677" y="214"/>
                      <a:pt x="682" y="212"/>
                    </a:cubicBezTo>
                    <a:cubicBezTo>
                      <a:pt x="682" y="212"/>
                      <a:pt x="682" y="212"/>
                      <a:pt x="682" y="212"/>
                    </a:cubicBezTo>
                    <a:cubicBezTo>
                      <a:pt x="682" y="212"/>
                      <a:pt x="682" y="212"/>
                      <a:pt x="682" y="212"/>
                    </a:cubicBezTo>
                    <a:cubicBezTo>
                      <a:pt x="682" y="215"/>
                      <a:pt x="682" y="216"/>
                      <a:pt x="685" y="218"/>
                    </a:cubicBezTo>
                    <a:cubicBezTo>
                      <a:pt x="695" y="211"/>
                      <a:pt x="695" y="206"/>
                      <a:pt x="707" y="200"/>
                    </a:cubicBezTo>
                    <a:cubicBezTo>
                      <a:pt x="708" y="202"/>
                      <a:pt x="707" y="203"/>
                      <a:pt x="707" y="205"/>
                    </a:cubicBezTo>
                    <a:cubicBezTo>
                      <a:pt x="712" y="201"/>
                      <a:pt x="716" y="201"/>
                      <a:pt x="716" y="195"/>
                    </a:cubicBezTo>
                    <a:cubicBezTo>
                      <a:pt x="711" y="197"/>
                      <a:pt x="707" y="199"/>
                      <a:pt x="703" y="201"/>
                    </a:cubicBezTo>
                    <a:cubicBezTo>
                      <a:pt x="711" y="190"/>
                      <a:pt x="740" y="182"/>
                      <a:pt x="759" y="173"/>
                    </a:cubicBezTo>
                    <a:cubicBezTo>
                      <a:pt x="760" y="178"/>
                      <a:pt x="752" y="178"/>
                      <a:pt x="748" y="181"/>
                    </a:cubicBezTo>
                    <a:cubicBezTo>
                      <a:pt x="766" y="179"/>
                      <a:pt x="782" y="168"/>
                      <a:pt x="798" y="165"/>
                    </a:cubicBezTo>
                    <a:moveTo>
                      <a:pt x="779" y="108"/>
                    </a:moveTo>
                    <a:cubicBezTo>
                      <a:pt x="777" y="108"/>
                      <a:pt x="776" y="107"/>
                      <a:pt x="776" y="105"/>
                    </a:cubicBezTo>
                    <a:cubicBezTo>
                      <a:pt x="776" y="104"/>
                      <a:pt x="777" y="104"/>
                      <a:pt x="778" y="104"/>
                    </a:cubicBezTo>
                    <a:cubicBezTo>
                      <a:pt x="780" y="104"/>
                      <a:pt x="781" y="105"/>
                      <a:pt x="781" y="107"/>
                    </a:cubicBezTo>
                    <a:cubicBezTo>
                      <a:pt x="780" y="107"/>
                      <a:pt x="779" y="108"/>
                      <a:pt x="779" y="108"/>
                    </a:cubicBezTo>
                    <a:moveTo>
                      <a:pt x="926" y="78"/>
                    </a:moveTo>
                    <a:cubicBezTo>
                      <a:pt x="928" y="78"/>
                      <a:pt x="930" y="77"/>
                      <a:pt x="933" y="77"/>
                    </a:cubicBezTo>
                    <a:cubicBezTo>
                      <a:pt x="935" y="76"/>
                      <a:pt x="937" y="76"/>
                      <a:pt x="939" y="76"/>
                    </a:cubicBezTo>
                    <a:cubicBezTo>
                      <a:pt x="942" y="76"/>
                      <a:pt x="944" y="76"/>
                      <a:pt x="945" y="78"/>
                    </a:cubicBezTo>
                    <a:cubicBezTo>
                      <a:pt x="941" y="79"/>
                      <a:pt x="936" y="81"/>
                      <a:pt x="932" y="81"/>
                    </a:cubicBezTo>
                    <a:cubicBezTo>
                      <a:pt x="929" y="81"/>
                      <a:pt x="927" y="80"/>
                      <a:pt x="924" y="78"/>
                    </a:cubicBezTo>
                    <a:cubicBezTo>
                      <a:pt x="925" y="78"/>
                      <a:pt x="925" y="78"/>
                      <a:pt x="926" y="78"/>
                    </a:cubicBezTo>
                    <a:moveTo>
                      <a:pt x="944" y="74"/>
                    </a:moveTo>
                    <a:cubicBezTo>
                      <a:pt x="941" y="74"/>
                      <a:pt x="939" y="74"/>
                      <a:pt x="936" y="73"/>
                    </a:cubicBezTo>
                    <a:cubicBezTo>
                      <a:pt x="945" y="67"/>
                      <a:pt x="961" y="68"/>
                      <a:pt x="960" y="61"/>
                    </a:cubicBezTo>
                    <a:cubicBezTo>
                      <a:pt x="967" y="60"/>
                      <a:pt x="969" y="60"/>
                      <a:pt x="973" y="55"/>
                    </a:cubicBezTo>
                    <a:cubicBezTo>
                      <a:pt x="975" y="57"/>
                      <a:pt x="973" y="58"/>
                      <a:pt x="972" y="59"/>
                    </a:cubicBezTo>
                    <a:cubicBezTo>
                      <a:pt x="972" y="59"/>
                      <a:pt x="973" y="60"/>
                      <a:pt x="973" y="60"/>
                    </a:cubicBezTo>
                    <a:cubicBezTo>
                      <a:pt x="974" y="60"/>
                      <a:pt x="975" y="59"/>
                      <a:pt x="976" y="59"/>
                    </a:cubicBezTo>
                    <a:cubicBezTo>
                      <a:pt x="976" y="59"/>
                      <a:pt x="976" y="59"/>
                      <a:pt x="976" y="59"/>
                    </a:cubicBezTo>
                    <a:cubicBezTo>
                      <a:pt x="976" y="59"/>
                      <a:pt x="976" y="59"/>
                      <a:pt x="976" y="59"/>
                    </a:cubicBezTo>
                    <a:cubicBezTo>
                      <a:pt x="969" y="66"/>
                      <a:pt x="955" y="74"/>
                      <a:pt x="944" y="74"/>
                    </a:cubicBezTo>
                    <a:moveTo>
                      <a:pt x="1019" y="52"/>
                    </a:moveTo>
                    <a:cubicBezTo>
                      <a:pt x="1018" y="52"/>
                      <a:pt x="1017" y="50"/>
                      <a:pt x="1023" y="48"/>
                    </a:cubicBezTo>
                    <a:cubicBezTo>
                      <a:pt x="1022" y="51"/>
                      <a:pt x="1020" y="52"/>
                      <a:pt x="1019" y="52"/>
                    </a:cubicBezTo>
                    <a:moveTo>
                      <a:pt x="1051" y="0"/>
                    </a:moveTo>
                    <a:cubicBezTo>
                      <a:pt x="1037" y="2"/>
                      <a:pt x="1026" y="9"/>
                      <a:pt x="1014" y="13"/>
                    </a:cubicBezTo>
                    <a:cubicBezTo>
                      <a:pt x="1006" y="15"/>
                      <a:pt x="997" y="14"/>
                      <a:pt x="990" y="17"/>
                    </a:cubicBezTo>
                    <a:cubicBezTo>
                      <a:pt x="985" y="18"/>
                      <a:pt x="980" y="23"/>
                      <a:pt x="976" y="24"/>
                    </a:cubicBezTo>
                    <a:cubicBezTo>
                      <a:pt x="975" y="24"/>
                      <a:pt x="974" y="25"/>
                      <a:pt x="974" y="25"/>
                    </a:cubicBezTo>
                    <a:cubicBezTo>
                      <a:pt x="973" y="25"/>
                      <a:pt x="972" y="24"/>
                      <a:pt x="972" y="24"/>
                    </a:cubicBezTo>
                    <a:cubicBezTo>
                      <a:pt x="971" y="24"/>
                      <a:pt x="971" y="24"/>
                      <a:pt x="970" y="24"/>
                    </a:cubicBezTo>
                    <a:cubicBezTo>
                      <a:pt x="969" y="24"/>
                      <a:pt x="969" y="24"/>
                      <a:pt x="968" y="24"/>
                    </a:cubicBezTo>
                    <a:cubicBezTo>
                      <a:pt x="960" y="27"/>
                      <a:pt x="950" y="31"/>
                      <a:pt x="943" y="35"/>
                    </a:cubicBezTo>
                    <a:cubicBezTo>
                      <a:pt x="940" y="37"/>
                      <a:pt x="938" y="41"/>
                      <a:pt x="934" y="42"/>
                    </a:cubicBezTo>
                    <a:cubicBezTo>
                      <a:pt x="931" y="44"/>
                      <a:pt x="927" y="44"/>
                      <a:pt x="924" y="44"/>
                    </a:cubicBezTo>
                    <a:cubicBezTo>
                      <a:pt x="922" y="44"/>
                      <a:pt x="920" y="44"/>
                      <a:pt x="919" y="44"/>
                    </a:cubicBezTo>
                    <a:cubicBezTo>
                      <a:pt x="917" y="44"/>
                      <a:pt x="916" y="44"/>
                      <a:pt x="914" y="44"/>
                    </a:cubicBezTo>
                    <a:cubicBezTo>
                      <a:pt x="914" y="44"/>
                      <a:pt x="913" y="44"/>
                      <a:pt x="913" y="44"/>
                    </a:cubicBezTo>
                    <a:cubicBezTo>
                      <a:pt x="906" y="44"/>
                      <a:pt x="901" y="49"/>
                      <a:pt x="894" y="50"/>
                    </a:cubicBezTo>
                    <a:cubicBezTo>
                      <a:pt x="875" y="55"/>
                      <a:pt x="856" y="56"/>
                      <a:pt x="837" y="62"/>
                    </a:cubicBezTo>
                    <a:cubicBezTo>
                      <a:pt x="812" y="71"/>
                      <a:pt x="794" y="78"/>
                      <a:pt x="773" y="91"/>
                    </a:cubicBezTo>
                    <a:cubicBezTo>
                      <a:pt x="773" y="92"/>
                      <a:pt x="774" y="92"/>
                      <a:pt x="774" y="92"/>
                    </a:cubicBezTo>
                    <a:cubicBezTo>
                      <a:pt x="775" y="92"/>
                      <a:pt x="776" y="91"/>
                      <a:pt x="777" y="91"/>
                    </a:cubicBezTo>
                    <a:cubicBezTo>
                      <a:pt x="779" y="91"/>
                      <a:pt x="780" y="90"/>
                      <a:pt x="780" y="90"/>
                    </a:cubicBezTo>
                    <a:cubicBezTo>
                      <a:pt x="781" y="90"/>
                      <a:pt x="782" y="91"/>
                      <a:pt x="783" y="92"/>
                    </a:cubicBezTo>
                    <a:cubicBezTo>
                      <a:pt x="782" y="94"/>
                      <a:pt x="778" y="96"/>
                      <a:pt x="775" y="96"/>
                    </a:cubicBezTo>
                    <a:cubicBezTo>
                      <a:pt x="774" y="96"/>
                      <a:pt x="774" y="96"/>
                      <a:pt x="773" y="96"/>
                    </a:cubicBezTo>
                    <a:cubicBezTo>
                      <a:pt x="774" y="98"/>
                      <a:pt x="774" y="98"/>
                      <a:pt x="775" y="98"/>
                    </a:cubicBezTo>
                    <a:cubicBezTo>
                      <a:pt x="776" y="98"/>
                      <a:pt x="776" y="98"/>
                      <a:pt x="777" y="97"/>
                    </a:cubicBezTo>
                    <a:cubicBezTo>
                      <a:pt x="778" y="97"/>
                      <a:pt x="779" y="97"/>
                      <a:pt x="780" y="97"/>
                    </a:cubicBezTo>
                    <a:cubicBezTo>
                      <a:pt x="780" y="97"/>
                      <a:pt x="781" y="97"/>
                      <a:pt x="781" y="99"/>
                    </a:cubicBezTo>
                    <a:cubicBezTo>
                      <a:pt x="777" y="105"/>
                      <a:pt x="768" y="102"/>
                      <a:pt x="764" y="108"/>
                    </a:cubicBezTo>
                    <a:cubicBezTo>
                      <a:pt x="766" y="107"/>
                      <a:pt x="767" y="107"/>
                      <a:pt x="768" y="107"/>
                    </a:cubicBezTo>
                    <a:cubicBezTo>
                      <a:pt x="771" y="107"/>
                      <a:pt x="765" y="113"/>
                      <a:pt x="764" y="114"/>
                    </a:cubicBezTo>
                    <a:cubicBezTo>
                      <a:pt x="767" y="113"/>
                      <a:pt x="771" y="111"/>
                      <a:pt x="773" y="111"/>
                    </a:cubicBezTo>
                    <a:cubicBezTo>
                      <a:pt x="774" y="111"/>
                      <a:pt x="775" y="111"/>
                      <a:pt x="776" y="112"/>
                    </a:cubicBezTo>
                    <a:cubicBezTo>
                      <a:pt x="769" y="116"/>
                      <a:pt x="757" y="121"/>
                      <a:pt x="761" y="125"/>
                    </a:cubicBezTo>
                    <a:cubicBezTo>
                      <a:pt x="760" y="126"/>
                      <a:pt x="760" y="127"/>
                      <a:pt x="762" y="127"/>
                    </a:cubicBezTo>
                    <a:cubicBezTo>
                      <a:pt x="762" y="127"/>
                      <a:pt x="764" y="127"/>
                      <a:pt x="765" y="126"/>
                    </a:cubicBezTo>
                    <a:cubicBezTo>
                      <a:pt x="766" y="126"/>
                      <a:pt x="767" y="126"/>
                      <a:pt x="768" y="126"/>
                    </a:cubicBezTo>
                    <a:cubicBezTo>
                      <a:pt x="769" y="126"/>
                      <a:pt x="770" y="126"/>
                      <a:pt x="771" y="127"/>
                    </a:cubicBezTo>
                    <a:cubicBezTo>
                      <a:pt x="765" y="129"/>
                      <a:pt x="765" y="133"/>
                      <a:pt x="762" y="136"/>
                    </a:cubicBezTo>
                    <a:cubicBezTo>
                      <a:pt x="763" y="135"/>
                      <a:pt x="765" y="134"/>
                      <a:pt x="766" y="134"/>
                    </a:cubicBezTo>
                    <a:cubicBezTo>
                      <a:pt x="767" y="134"/>
                      <a:pt x="768" y="135"/>
                      <a:pt x="768" y="136"/>
                    </a:cubicBezTo>
                    <a:cubicBezTo>
                      <a:pt x="764" y="138"/>
                      <a:pt x="761" y="143"/>
                      <a:pt x="755" y="146"/>
                    </a:cubicBezTo>
                    <a:cubicBezTo>
                      <a:pt x="753" y="148"/>
                      <a:pt x="740" y="147"/>
                      <a:pt x="745" y="152"/>
                    </a:cubicBezTo>
                    <a:cubicBezTo>
                      <a:pt x="745" y="153"/>
                      <a:pt x="746" y="154"/>
                      <a:pt x="746" y="154"/>
                    </a:cubicBezTo>
                    <a:cubicBezTo>
                      <a:pt x="750" y="154"/>
                      <a:pt x="761" y="146"/>
                      <a:pt x="767" y="144"/>
                    </a:cubicBezTo>
                    <a:cubicBezTo>
                      <a:pt x="768" y="146"/>
                      <a:pt x="768" y="146"/>
                      <a:pt x="769" y="146"/>
                    </a:cubicBezTo>
                    <a:cubicBezTo>
                      <a:pt x="769" y="146"/>
                      <a:pt x="769" y="146"/>
                      <a:pt x="770" y="146"/>
                    </a:cubicBezTo>
                    <a:cubicBezTo>
                      <a:pt x="770" y="145"/>
                      <a:pt x="771" y="145"/>
                      <a:pt x="771" y="145"/>
                    </a:cubicBezTo>
                    <a:cubicBezTo>
                      <a:pt x="772" y="145"/>
                      <a:pt x="772" y="145"/>
                      <a:pt x="773" y="146"/>
                    </a:cubicBezTo>
                    <a:cubicBezTo>
                      <a:pt x="764" y="149"/>
                      <a:pt x="777" y="150"/>
                      <a:pt x="772" y="155"/>
                    </a:cubicBezTo>
                    <a:cubicBezTo>
                      <a:pt x="771" y="155"/>
                      <a:pt x="771" y="155"/>
                      <a:pt x="770" y="155"/>
                    </a:cubicBezTo>
                    <a:cubicBezTo>
                      <a:pt x="769" y="155"/>
                      <a:pt x="768" y="155"/>
                      <a:pt x="767" y="155"/>
                    </a:cubicBezTo>
                    <a:cubicBezTo>
                      <a:pt x="766" y="154"/>
                      <a:pt x="765" y="154"/>
                      <a:pt x="764" y="154"/>
                    </a:cubicBezTo>
                    <a:cubicBezTo>
                      <a:pt x="763" y="154"/>
                      <a:pt x="763" y="154"/>
                      <a:pt x="762" y="154"/>
                    </a:cubicBezTo>
                    <a:cubicBezTo>
                      <a:pt x="767" y="161"/>
                      <a:pt x="754" y="160"/>
                      <a:pt x="754" y="164"/>
                    </a:cubicBezTo>
                    <a:cubicBezTo>
                      <a:pt x="750" y="175"/>
                      <a:pt x="728" y="182"/>
                      <a:pt x="708" y="190"/>
                    </a:cubicBezTo>
                    <a:cubicBezTo>
                      <a:pt x="694" y="196"/>
                      <a:pt x="680" y="205"/>
                      <a:pt x="669" y="205"/>
                    </a:cubicBezTo>
                    <a:cubicBezTo>
                      <a:pt x="669" y="205"/>
                      <a:pt x="668" y="205"/>
                      <a:pt x="668" y="205"/>
                    </a:cubicBezTo>
                    <a:cubicBezTo>
                      <a:pt x="671" y="200"/>
                      <a:pt x="682" y="198"/>
                      <a:pt x="683" y="193"/>
                    </a:cubicBezTo>
                    <a:cubicBezTo>
                      <a:pt x="681" y="194"/>
                      <a:pt x="679" y="195"/>
                      <a:pt x="678" y="195"/>
                    </a:cubicBezTo>
                    <a:cubicBezTo>
                      <a:pt x="677" y="195"/>
                      <a:pt x="677" y="194"/>
                      <a:pt x="678" y="192"/>
                    </a:cubicBezTo>
                    <a:cubicBezTo>
                      <a:pt x="671" y="194"/>
                      <a:pt x="665" y="203"/>
                      <a:pt x="659" y="203"/>
                    </a:cubicBezTo>
                    <a:cubicBezTo>
                      <a:pt x="658" y="203"/>
                      <a:pt x="656" y="202"/>
                      <a:pt x="655" y="201"/>
                    </a:cubicBezTo>
                    <a:cubicBezTo>
                      <a:pt x="669" y="190"/>
                      <a:pt x="688" y="188"/>
                      <a:pt x="695" y="176"/>
                    </a:cubicBezTo>
                    <a:cubicBezTo>
                      <a:pt x="686" y="176"/>
                      <a:pt x="689" y="181"/>
                      <a:pt x="681" y="185"/>
                    </a:cubicBezTo>
                    <a:cubicBezTo>
                      <a:pt x="678" y="183"/>
                      <a:pt x="676" y="182"/>
                      <a:pt x="676" y="179"/>
                    </a:cubicBezTo>
                    <a:cubicBezTo>
                      <a:pt x="670" y="180"/>
                      <a:pt x="673" y="185"/>
                      <a:pt x="668" y="186"/>
                    </a:cubicBezTo>
                    <a:cubicBezTo>
                      <a:pt x="668" y="187"/>
                      <a:pt x="668" y="188"/>
                      <a:pt x="669" y="188"/>
                    </a:cubicBezTo>
                    <a:cubicBezTo>
                      <a:pt x="669" y="188"/>
                      <a:pt x="670" y="187"/>
                      <a:pt x="671" y="187"/>
                    </a:cubicBezTo>
                    <a:cubicBezTo>
                      <a:pt x="671" y="186"/>
                      <a:pt x="672" y="186"/>
                      <a:pt x="673" y="186"/>
                    </a:cubicBezTo>
                    <a:cubicBezTo>
                      <a:pt x="673" y="186"/>
                      <a:pt x="674" y="186"/>
                      <a:pt x="675" y="187"/>
                    </a:cubicBezTo>
                    <a:cubicBezTo>
                      <a:pt x="663" y="189"/>
                      <a:pt x="648" y="200"/>
                      <a:pt x="637" y="200"/>
                    </a:cubicBezTo>
                    <a:cubicBezTo>
                      <a:pt x="634" y="200"/>
                      <a:pt x="631" y="199"/>
                      <a:pt x="629" y="196"/>
                    </a:cubicBezTo>
                    <a:cubicBezTo>
                      <a:pt x="631" y="195"/>
                      <a:pt x="636" y="195"/>
                      <a:pt x="633" y="191"/>
                    </a:cubicBezTo>
                    <a:cubicBezTo>
                      <a:pt x="607" y="204"/>
                      <a:pt x="579" y="208"/>
                      <a:pt x="548" y="225"/>
                    </a:cubicBezTo>
                    <a:cubicBezTo>
                      <a:pt x="547" y="225"/>
                      <a:pt x="546" y="225"/>
                      <a:pt x="545" y="225"/>
                    </a:cubicBezTo>
                    <a:cubicBezTo>
                      <a:pt x="537" y="225"/>
                      <a:pt x="521" y="228"/>
                      <a:pt x="512" y="234"/>
                    </a:cubicBezTo>
                    <a:cubicBezTo>
                      <a:pt x="511" y="235"/>
                      <a:pt x="509" y="239"/>
                      <a:pt x="507" y="240"/>
                    </a:cubicBezTo>
                    <a:cubicBezTo>
                      <a:pt x="501" y="242"/>
                      <a:pt x="495" y="242"/>
                      <a:pt x="489" y="244"/>
                    </a:cubicBezTo>
                    <a:cubicBezTo>
                      <a:pt x="449" y="261"/>
                      <a:pt x="404" y="282"/>
                      <a:pt x="361" y="303"/>
                    </a:cubicBezTo>
                    <a:cubicBezTo>
                      <a:pt x="332" y="317"/>
                      <a:pt x="303" y="330"/>
                      <a:pt x="279" y="344"/>
                    </a:cubicBezTo>
                    <a:cubicBezTo>
                      <a:pt x="279" y="344"/>
                      <a:pt x="279" y="344"/>
                      <a:pt x="279" y="344"/>
                    </a:cubicBezTo>
                    <a:cubicBezTo>
                      <a:pt x="280" y="344"/>
                      <a:pt x="281" y="346"/>
                      <a:pt x="280" y="347"/>
                    </a:cubicBezTo>
                    <a:cubicBezTo>
                      <a:pt x="276" y="348"/>
                      <a:pt x="267" y="346"/>
                      <a:pt x="268" y="352"/>
                    </a:cubicBezTo>
                    <a:cubicBezTo>
                      <a:pt x="269" y="352"/>
                      <a:pt x="270" y="352"/>
                      <a:pt x="270" y="352"/>
                    </a:cubicBezTo>
                    <a:cubicBezTo>
                      <a:pt x="272" y="352"/>
                      <a:pt x="264" y="354"/>
                      <a:pt x="266" y="355"/>
                    </a:cubicBezTo>
                    <a:cubicBezTo>
                      <a:pt x="266" y="355"/>
                      <a:pt x="266" y="355"/>
                      <a:pt x="266" y="355"/>
                    </a:cubicBezTo>
                    <a:cubicBezTo>
                      <a:pt x="267" y="355"/>
                      <a:pt x="268" y="355"/>
                      <a:pt x="268" y="357"/>
                    </a:cubicBezTo>
                    <a:cubicBezTo>
                      <a:pt x="265" y="363"/>
                      <a:pt x="252" y="367"/>
                      <a:pt x="246" y="374"/>
                    </a:cubicBezTo>
                    <a:cubicBezTo>
                      <a:pt x="238" y="375"/>
                      <a:pt x="231" y="375"/>
                      <a:pt x="224" y="376"/>
                    </a:cubicBezTo>
                    <a:cubicBezTo>
                      <a:pt x="237" y="362"/>
                      <a:pt x="263" y="370"/>
                      <a:pt x="262" y="353"/>
                    </a:cubicBezTo>
                    <a:cubicBezTo>
                      <a:pt x="218" y="369"/>
                      <a:pt x="190" y="386"/>
                      <a:pt x="144" y="404"/>
                    </a:cubicBezTo>
                    <a:cubicBezTo>
                      <a:pt x="142" y="405"/>
                      <a:pt x="144" y="407"/>
                      <a:pt x="143" y="408"/>
                    </a:cubicBezTo>
                    <a:cubicBezTo>
                      <a:pt x="142" y="408"/>
                      <a:pt x="142" y="408"/>
                      <a:pt x="141" y="408"/>
                    </a:cubicBezTo>
                    <a:cubicBezTo>
                      <a:pt x="139" y="408"/>
                      <a:pt x="137" y="407"/>
                      <a:pt x="134" y="407"/>
                    </a:cubicBezTo>
                    <a:cubicBezTo>
                      <a:pt x="119" y="419"/>
                      <a:pt x="101" y="416"/>
                      <a:pt x="94" y="429"/>
                    </a:cubicBezTo>
                    <a:cubicBezTo>
                      <a:pt x="116" y="415"/>
                      <a:pt x="137" y="415"/>
                      <a:pt x="155" y="407"/>
                    </a:cubicBezTo>
                    <a:cubicBezTo>
                      <a:pt x="158" y="406"/>
                      <a:pt x="160" y="402"/>
                      <a:pt x="163" y="401"/>
                    </a:cubicBezTo>
                    <a:cubicBezTo>
                      <a:pt x="172" y="395"/>
                      <a:pt x="182" y="392"/>
                      <a:pt x="193" y="389"/>
                    </a:cubicBezTo>
                    <a:cubicBezTo>
                      <a:pt x="193" y="389"/>
                      <a:pt x="194" y="389"/>
                      <a:pt x="194" y="389"/>
                    </a:cubicBezTo>
                    <a:cubicBezTo>
                      <a:pt x="194" y="389"/>
                      <a:pt x="194" y="389"/>
                      <a:pt x="193" y="389"/>
                    </a:cubicBezTo>
                    <a:cubicBezTo>
                      <a:pt x="188" y="391"/>
                      <a:pt x="195" y="393"/>
                      <a:pt x="191" y="396"/>
                    </a:cubicBezTo>
                    <a:cubicBezTo>
                      <a:pt x="178" y="403"/>
                      <a:pt x="162" y="411"/>
                      <a:pt x="152" y="420"/>
                    </a:cubicBezTo>
                    <a:cubicBezTo>
                      <a:pt x="136" y="422"/>
                      <a:pt x="132" y="428"/>
                      <a:pt x="114" y="438"/>
                    </a:cubicBezTo>
                    <a:cubicBezTo>
                      <a:pt x="135" y="431"/>
                      <a:pt x="149" y="427"/>
                      <a:pt x="165" y="420"/>
                    </a:cubicBezTo>
                    <a:cubicBezTo>
                      <a:pt x="173" y="417"/>
                      <a:pt x="182" y="408"/>
                      <a:pt x="193" y="408"/>
                    </a:cubicBezTo>
                    <a:cubicBezTo>
                      <a:pt x="194" y="408"/>
                      <a:pt x="195" y="408"/>
                      <a:pt x="197" y="408"/>
                    </a:cubicBezTo>
                    <a:cubicBezTo>
                      <a:pt x="191" y="410"/>
                      <a:pt x="197" y="409"/>
                      <a:pt x="197" y="413"/>
                    </a:cubicBezTo>
                    <a:cubicBezTo>
                      <a:pt x="178" y="421"/>
                      <a:pt x="150" y="434"/>
                      <a:pt x="130" y="445"/>
                    </a:cubicBezTo>
                    <a:cubicBezTo>
                      <a:pt x="128" y="446"/>
                      <a:pt x="131" y="449"/>
                      <a:pt x="129" y="450"/>
                    </a:cubicBezTo>
                    <a:cubicBezTo>
                      <a:pt x="117" y="457"/>
                      <a:pt x="112" y="460"/>
                      <a:pt x="104" y="467"/>
                    </a:cubicBezTo>
                    <a:cubicBezTo>
                      <a:pt x="108" y="465"/>
                      <a:pt x="111" y="464"/>
                      <a:pt x="113" y="464"/>
                    </a:cubicBezTo>
                    <a:cubicBezTo>
                      <a:pt x="115" y="464"/>
                      <a:pt x="117" y="464"/>
                      <a:pt x="118" y="466"/>
                    </a:cubicBezTo>
                    <a:cubicBezTo>
                      <a:pt x="116" y="467"/>
                      <a:pt x="110" y="467"/>
                      <a:pt x="112" y="470"/>
                    </a:cubicBezTo>
                    <a:cubicBezTo>
                      <a:pt x="133" y="463"/>
                      <a:pt x="160" y="448"/>
                      <a:pt x="186" y="446"/>
                    </a:cubicBezTo>
                    <a:cubicBezTo>
                      <a:pt x="186" y="446"/>
                      <a:pt x="186" y="446"/>
                      <a:pt x="186" y="446"/>
                    </a:cubicBezTo>
                    <a:cubicBezTo>
                      <a:pt x="186" y="446"/>
                      <a:pt x="186" y="446"/>
                      <a:pt x="186" y="446"/>
                    </a:cubicBezTo>
                    <a:cubicBezTo>
                      <a:pt x="181" y="450"/>
                      <a:pt x="176" y="453"/>
                      <a:pt x="173" y="458"/>
                    </a:cubicBezTo>
                    <a:cubicBezTo>
                      <a:pt x="174" y="457"/>
                      <a:pt x="175" y="457"/>
                      <a:pt x="175" y="457"/>
                    </a:cubicBezTo>
                    <a:cubicBezTo>
                      <a:pt x="176" y="457"/>
                      <a:pt x="176" y="458"/>
                      <a:pt x="176" y="460"/>
                    </a:cubicBezTo>
                    <a:cubicBezTo>
                      <a:pt x="171" y="465"/>
                      <a:pt x="160" y="467"/>
                      <a:pt x="156" y="473"/>
                    </a:cubicBezTo>
                    <a:cubicBezTo>
                      <a:pt x="154" y="472"/>
                      <a:pt x="151" y="472"/>
                      <a:pt x="149" y="472"/>
                    </a:cubicBezTo>
                    <a:cubicBezTo>
                      <a:pt x="134" y="472"/>
                      <a:pt x="124" y="491"/>
                      <a:pt x="108" y="497"/>
                    </a:cubicBezTo>
                    <a:cubicBezTo>
                      <a:pt x="110" y="497"/>
                      <a:pt x="112" y="497"/>
                      <a:pt x="114" y="497"/>
                    </a:cubicBezTo>
                    <a:cubicBezTo>
                      <a:pt x="118" y="497"/>
                      <a:pt x="121" y="497"/>
                      <a:pt x="125" y="497"/>
                    </a:cubicBezTo>
                    <a:cubicBezTo>
                      <a:pt x="118" y="501"/>
                      <a:pt x="107" y="503"/>
                      <a:pt x="103" y="508"/>
                    </a:cubicBezTo>
                    <a:cubicBezTo>
                      <a:pt x="105" y="508"/>
                      <a:pt x="106" y="507"/>
                      <a:pt x="108" y="507"/>
                    </a:cubicBezTo>
                    <a:cubicBezTo>
                      <a:pt x="108" y="507"/>
                      <a:pt x="109" y="507"/>
                      <a:pt x="109" y="507"/>
                    </a:cubicBezTo>
                    <a:cubicBezTo>
                      <a:pt x="89" y="521"/>
                      <a:pt x="54" y="524"/>
                      <a:pt x="43" y="539"/>
                    </a:cubicBezTo>
                    <a:cubicBezTo>
                      <a:pt x="60" y="533"/>
                      <a:pt x="76" y="528"/>
                      <a:pt x="89" y="527"/>
                    </a:cubicBezTo>
                    <a:cubicBezTo>
                      <a:pt x="89" y="527"/>
                      <a:pt x="89" y="527"/>
                      <a:pt x="89" y="527"/>
                    </a:cubicBezTo>
                    <a:cubicBezTo>
                      <a:pt x="89" y="527"/>
                      <a:pt x="89" y="527"/>
                      <a:pt x="89" y="527"/>
                    </a:cubicBezTo>
                    <a:cubicBezTo>
                      <a:pt x="80" y="535"/>
                      <a:pt x="52" y="546"/>
                      <a:pt x="41" y="552"/>
                    </a:cubicBezTo>
                    <a:cubicBezTo>
                      <a:pt x="41" y="552"/>
                      <a:pt x="41" y="552"/>
                      <a:pt x="42" y="552"/>
                    </a:cubicBezTo>
                    <a:cubicBezTo>
                      <a:pt x="43" y="552"/>
                      <a:pt x="43" y="554"/>
                      <a:pt x="40" y="554"/>
                    </a:cubicBezTo>
                    <a:cubicBezTo>
                      <a:pt x="28" y="559"/>
                      <a:pt x="16" y="568"/>
                      <a:pt x="6" y="571"/>
                    </a:cubicBezTo>
                    <a:cubicBezTo>
                      <a:pt x="8" y="573"/>
                      <a:pt x="2" y="573"/>
                      <a:pt x="0" y="575"/>
                    </a:cubicBezTo>
                    <a:cubicBezTo>
                      <a:pt x="0" y="575"/>
                      <a:pt x="1" y="575"/>
                      <a:pt x="1" y="575"/>
                    </a:cubicBezTo>
                    <a:cubicBezTo>
                      <a:pt x="5" y="575"/>
                      <a:pt x="14" y="571"/>
                      <a:pt x="21" y="568"/>
                    </a:cubicBezTo>
                    <a:cubicBezTo>
                      <a:pt x="28" y="564"/>
                      <a:pt x="36" y="559"/>
                      <a:pt x="41" y="559"/>
                    </a:cubicBezTo>
                    <a:cubicBezTo>
                      <a:pt x="42" y="559"/>
                      <a:pt x="43" y="560"/>
                      <a:pt x="44" y="560"/>
                    </a:cubicBezTo>
                    <a:cubicBezTo>
                      <a:pt x="40" y="563"/>
                      <a:pt x="24" y="568"/>
                      <a:pt x="26" y="570"/>
                    </a:cubicBezTo>
                    <a:cubicBezTo>
                      <a:pt x="30" y="568"/>
                      <a:pt x="35" y="566"/>
                      <a:pt x="38" y="566"/>
                    </a:cubicBezTo>
                    <a:cubicBezTo>
                      <a:pt x="39" y="566"/>
                      <a:pt x="40" y="566"/>
                      <a:pt x="41" y="567"/>
                    </a:cubicBezTo>
                    <a:cubicBezTo>
                      <a:pt x="39" y="570"/>
                      <a:pt x="26" y="573"/>
                      <a:pt x="35" y="574"/>
                    </a:cubicBezTo>
                    <a:cubicBezTo>
                      <a:pt x="30" y="576"/>
                      <a:pt x="26" y="578"/>
                      <a:pt x="22" y="579"/>
                    </a:cubicBezTo>
                    <a:cubicBezTo>
                      <a:pt x="23" y="581"/>
                      <a:pt x="24" y="581"/>
                      <a:pt x="25" y="581"/>
                    </a:cubicBezTo>
                    <a:cubicBezTo>
                      <a:pt x="27" y="581"/>
                      <a:pt x="28" y="581"/>
                      <a:pt x="30" y="580"/>
                    </a:cubicBezTo>
                    <a:cubicBezTo>
                      <a:pt x="32" y="579"/>
                      <a:pt x="33" y="579"/>
                      <a:pt x="35" y="579"/>
                    </a:cubicBezTo>
                    <a:cubicBezTo>
                      <a:pt x="36" y="579"/>
                      <a:pt x="37" y="579"/>
                      <a:pt x="37" y="581"/>
                    </a:cubicBezTo>
                    <a:cubicBezTo>
                      <a:pt x="34" y="584"/>
                      <a:pt x="16" y="591"/>
                      <a:pt x="21" y="591"/>
                    </a:cubicBezTo>
                    <a:cubicBezTo>
                      <a:pt x="21" y="591"/>
                      <a:pt x="21" y="591"/>
                      <a:pt x="21" y="591"/>
                    </a:cubicBezTo>
                    <a:cubicBezTo>
                      <a:pt x="31" y="588"/>
                      <a:pt x="39" y="587"/>
                      <a:pt x="46" y="587"/>
                    </a:cubicBezTo>
                    <a:cubicBezTo>
                      <a:pt x="48" y="587"/>
                      <a:pt x="50" y="587"/>
                      <a:pt x="51" y="587"/>
                    </a:cubicBezTo>
                    <a:cubicBezTo>
                      <a:pt x="43" y="591"/>
                      <a:pt x="45" y="593"/>
                      <a:pt x="43" y="598"/>
                    </a:cubicBezTo>
                    <a:cubicBezTo>
                      <a:pt x="42" y="602"/>
                      <a:pt x="40" y="603"/>
                      <a:pt x="40" y="605"/>
                    </a:cubicBezTo>
                    <a:cubicBezTo>
                      <a:pt x="40" y="604"/>
                      <a:pt x="40" y="604"/>
                      <a:pt x="41" y="604"/>
                    </a:cubicBezTo>
                    <a:cubicBezTo>
                      <a:pt x="42" y="604"/>
                      <a:pt x="44" y="605"/>
                      <a:pt x="44" y="606"/>
                    </a:cubicBezTo>
                    <a:cubicBezTo>
                      <a:pt x="43" y="607"/>
                      <a:pt x="39" y="608"/>
                      <a:pt x="40" y="609"/>
                    </a:cubicBezTo>
                    <a:cubicBezTo>
                      <a:pt x="41" y="610"/>
                      <a:pt x="42" y="610"/>
                      <a:pt x="43" y="610"/>
                    </a:cubicBezTo>
                    <a:cubicBezTo>
                      <a:pt x="44" y="610"/>
                      <a:pt x="45" y="610"/>
                      <a:pt x="46" y="610"/>
                    </a:cubicBezTo>
                    <a:cubicBezTo>
                      <a:pt x="47" y="609"/>
                      <a:pt x="48" y="609"/>
                      <a:pt x="49" y="609"/>
                    </a:cubicBezTo>
                    <a:cubicBezTo>
                      <a:pt x="51" y="609"/>
                      <a:pt x="53" y="610"/>
                      <a:pt x="54" y="611"/>
                    </a:cubicBezTo>
                    <a:cubicBezTo>
                      <a:pt x="48" y="614"/>
                      <a:pt x="40" y="616"/>
                      <a:pt x="40" y="620"/>
                    </a:cubicBezTo>
                    <a:cubicBezTo>
                      <a:pt x="42" y="621"/>
                      <a:pt x="44" y="621"/>
                      <a:pt x="46" y="621"/>
                    </a:cubicBezTo>
                    <a:cubicBezTo>
                      <a:pt x="57" y="621"/>
                      <a:pt x="70" y="617"/>
                      <a:pt x="81" y="616"/>
                    </a:cubicBezTo>
                    <a:cubicBezTo>
                      <a:pt x="81" y="616"/>
                      <a:pt x="81" y="616"/>
                      <a:pt x="81" y="616"/>
                    </a:cubicBezTo>
                    <a:cubicBezTo>
                      <a:pt x="81" y="616"/>
                      <a:pt x="81" y="616"/>
                      <a:pt x="81" y="616"/>
                    </a:cubicBezTo>
                    <a:cubicBezTo>
                      <a:pt x="79" y="618"/>
                      <a:pt x="77" y="620"/>
                      <a:pt x="75" y="621"/>
                    </a:cubicBezTo>
                    <a:cubicBezTo>
                      <a:pt x="71" y="623"/>
                      <a:pt x="67" y="624"/>
                      <a:pt x="68" y="629"/>
                    </a:cubicBezTo>
                    <a:cubicBezTo>
                      <a:pt x="68" y="631"/>
                      <a:pt x="80" y="630"/>
                      <a:pt x="84" y="631"/>
                    </a:cubicBezTo>
                    <a:cubicBezTo>
                      <a:pt x="81" y="634"/>
                      <a:pt x="72" y="634"/>
                      <a:pt x="72" y="638"/>
                    </a:cubicBezTo>
                    <a:cubicBezTo>
                      <a:pt x="82" y="637"/>
                      <a:pt x="92" y="630"/>
                      <a:pt x="99" y="625"/>
                    </a:cubicBezTo>
                    <a:cubicBezTo>
                      <a:pt x="99" y="625"/>
                      <a:pt x="99" y="626"/>
                      <a:pt x="99" y="627"/>
                    </a:cubicBezTo>
                    <a:cubicBezTo>
                      <a:pt x="98" y="628"/>
                      <a:pt x="97" y="630"/>
                      <a:pt x="96" y="631"/>
                    </a:cubicBezTo>
                    <a:cubicBezTo>
                      <a:pt x="96" y="630"/>
                      <a:pt x="97" y="630"/>
                      <a:pt x="97" y="630"/>
                    </a:cubicBezTo>
                    <a:cubicBezTo>
                      <a:pt x="98" y="630"/>
                      <a:pt x="98" y="633"/>
                      <a:pt x="97" y="634"/>
                    </a:cubicBezTo>
                    <a:cubicBezTo>
                      <a:pt x="97" y="634"/>
                      <a:pt x="98" y="634"/>
                      <a:pt x="98" y="634"/>
                    </a:cubicBezTo>
                    <a:cubicBezTo>
                      <a:pt x="100" y="634"/>
                      <a:pt x="101" y="634"/>
                      <a:pt x="103" y="633"/>
                    </a:cubicBezTo>
                    <a:cubicBezTo>
                      <a:pt x="105" y="632"/>
                      <a:pt x="107" y="632"/>
                      <a:pt x="109" y="632"/>
                    </a:cubicBezTo>
                    <a:cubicBezTo>
                      <a:pt x="110" y="632"/>
                      <a:pt x="111" y="632"/>
                      <a:pt x="112" y="632"/>
                    </a:cubicBezTo>
                    <a:cubicBezTo>
                      <a:pt x="115" y="629"/>
                      <a:pt x="118" y="626"/>
                      <a:pt x="122" y="624"/>
                    </a:cubicBezTo>
                    <a:cubicBezTo>
                      <a:pt x="126" y="623"/>
                      <a:pt x="131" y="622"/>
                      <a:pt x="135" y="621"/>
                    </a:cubicBezTo>
                    <a:cubicBezTo>
                      <a:pt x="139" y="621"/>
                      <a:pt x="142" y="622"/>
                      <a:pt x="145" y="624"/>
                    </a:cubicBezTo>
                    <a:cubicBezTo>
                      <a:pt x="132" y="629"/>
                      <a:pt x="124" y="637"/>
                      <a:pt x="113" y="638"/>
                    </a:cubicBezTo>
                    <a:cubicBezTo>
                      <a:pt x="115" y="637"/>
                      <a:pt x="116" y="636"/>
                      <a:pt x="116" y="634"/>
                    </a:cubicBezTo>
                    <a:cubicBezTo>
                      <a:pt x="106" y="636"/>
                      <a:pt x="101" y="642"/>
                      <a:pt x="97" y="645"/>
                    </a:cubicBezTo>
                    <a:cubicBezTo>
                      <a:pt x="89" y="650"/>
                      <a:pt x="76" y="653"/>
                      <a:pt x="77" y="662"/>
                    </a:cubicBezTo>
                    <a:cubicBezTo>
                      <a:pt x="84" y="659"/>
                      <a:pt x="90" y="654"/>
                      <a:pt x="97" y="654"/>
                    </a:cubicBezTo>
                    <a:cubicBezTo>
                      <a:pt x="98" y="654"/>
                      <a:pt x="100" y="654"/>
                      <a:pt x="101" y="654"/>
                    </a:cubicBezTo>
                    <a:cubicBezTo>
                      <a:pt x="88" y="660"/>
                      <a:pt x="90" y="666"/>
                      <a:pt x="91" y="673"/>
                    </a:cubicBezTo>
                    <a:cubicBezTo>
                      <a:pt x="87" y="675"/>
                      <a:pt x="81" y="676"/>
                      <a:pt x="83" y="679"/>
                    </a:cubicBezTo>
                    <a:cubicBezTo>
                      <a:pt x="88" y="676"/>
                      <a:pt x="92" y="675"/>
                      <a:pt x="95" y="675"/>
                    </a:cubicBezTo>
                    <a:cubicBezTo>
                      <a:pt x="99" y="675"/>
                      <a:pt x="101" y="677"/>
                      <a:pt x="103" y="677"/>
                    </a:cubicBezTo>
                    <a:cubicBezTo>
                      <a:pt x="116" y="673"/>
                      <a:pt x="120" y="665"/>
                      <a:pt x="133" y="664"/>
                    </a:cubicBezTo>
                    <a:cubicBezTo>
                      <a:pt x="133" y="664"/>
                      <a:pt x="133" y="664"/>
                      <a:pt x="133" y="664"/>
                    </a:cubicBezTo>
                    <a:cubicBezTo>
                      <a:pt x="133" y="664"/>
                      <a:pt x="133" y="664"/>
                      <a:pt x="133" y="664"/>
                    </a:cubicBezTo>
                    <a:cubicBezTo>
                      <a:pt x="126" y="670"/>
                      <a:pt x="125" y="675"/>
                      <a:pt x="126" y="683"/>
                    </a:cubicBezTo>
                    <a:cubicBezTo>
                      <a:pt x="117" y="685"/>
                      <a:pt x="116" y="689"/>
                      <a:pt x="113" y="689"/>
                    </a:cubicBezTo>
                    <a:cubicBezTo>
                      <a:pt x="112" y="689"/>
                      <a:pt x="111" y="689"/>
                      <a:pt x="110" y="688"/>
                    </a:cubicBezTo>
                    <a:cubicBezTo>
                      <a:pt x="104" y="696"/>
                      <a:pt x="86" y="700"/>
                      <a:pt x="80" y="709"/>
                    </a:cubicBezTo>
                    <a:cubicBezTo>
                      <a:pt x="94" y="704"/>
                      <a:pt x="107" y="692"/>
                      <a:pt x="119" y="692"/>
                    </a:cubicBezTo>
                    <a:cubicBezTo>
                      <a:pt x="121" y="692"/>
                      <a:pt x="123" y="692"/>
                      <a:pt x="125" y="693"/>
                    </a:cubicBezTo>
                    <a:cubicBezTo>
                      <a:pt x="130" y="689"/>
                      <a:pt x="135" y="690"/>
                      <a:pt x="140" y="686"/>
                    </a:cubicBezTo>
                    <a:cubicBezTo>
                      <a:pt x="142" y="685"/>
                      <a:pt x="142" y="680"/>
                      <a:pt x="144" y="678"/>
                    </a:cubicBezTo>
                    <a:cubicBezTo>
                      <a:pt x="147" y="675"/>
                      <a:pt x="150" y="673"/>
                      <a:pt x="153" y="671"/>
                    </a:cubicBezTo>
                    <a:cubicBezTo>
                      <a:pt x="155" y="671"/>
                      <a:pt x="159" y="670"/>
                      <a:pt x="159" y="668"/>
                    </a:cubicBezTo>
                    <a:cubicBezTo>
                      <a:pt x="163" y="665"/>
                      <a:pt x="169" y="662"/>
                      <a:pt x="174" y="659"/>
                    </a:cubicBezTo>
                    <a:cubicBezTo>
                      <a:pt x="170" y="659"/>
                      <a:pt x="166" y="662"/>
                      <a:pt x="165" y="662"/>
                    </a:cubicBezTo>
                    <a:cubicBezTo>
                      <a:pt x="164" y="662"/>
                      <a:pt x="164" y="662"/>
                      <a:pt x="164" y="662"/>
                    </a:cubicBezTo>
                    <a:cubicBezTo>
                      <a:pt x="164" y="655"/>
                      <a:pt x="169" y="652"/>
                      <a:pt x="172" y="647"/>
                    </a:cubicBezTo>
                    <a:cubicBezTo>
                      <a:pt x="171" y="648"/>
                      <a:pt x="169" y="649"/>
                      <a:pt x="168" y="649"/>
                    </a:cubicBezTo>
                    <a:cubicBezTo>
                      <a:pt x="167" y="649"/>
                      <a:pt x="167" y="649"/>
                      <a:pt x="166" y="648"/>
                    </a:cubicBezTo>
                    <a:cubicBezTo>
                      <a:pt x="170" y="647"/>
                      <a:pt x="171" y="646"/>
                      <a:pt x="171" y="643"/>
                    </a:cubicBezTo>
                    <a:cubicBezTo>
                      <a:pt x="170" y="643"/>
                      <a:pt x="169" y="643"/>
                      <a:pt x="169" y="643"/>
                    </a:cubicBezTo>
                    <a:cubicBezTo>
                      <a:pt x="169" y="643"/>
                      <a:pt x="168" y="643"/>
                      <a:pt x="168" y="643"/>
                    </a:cubicBezTo>
                    <a:cubicBezTo>
                      <a:pt x="168" y="644"/>
                      <a:pt x="167" y="644"/>
                      <a:pt x="167" y="644"/>
                    </a:cubicBezTo>
                    <a:cubicBezTo>
                      <a:pt x="167" y="644"/>
                      <a:pt x="166" y="644"/>
                      <a:pt x="166" y="644"/>
                    </a:cubicBezTo>
                    <a:cubicBezTo>
                      <a:pt x="174" y="637"/>
                      <a:pt x="182" y="636"/>
                      <a:pt x="190" y="636"/>
                    </a:cubicBezTo>
                    <a:cubicBezTo>
                      <a:pt x="193" y="636"/>
                      <a:pt x="195" y="636"/>
                      <a:pt x="198" y="636"/>
                    </a:cubicBezTo>
                    <a:cubicBezTo>
                      <a:pt x="196" y="637"/>
                      <a:pt x="196" y="638"/>
                      <a:pt x="196" y="640"/>
                    </a:cubicBezTo>
                    <a:cubicBezTo>
                      <a:pt x="200" y="636"/>
                      <a:pt x="206" y="634"/>
                      <a:pt x="212" y="634"/>
                    </a:cubicBezTo>
                    <a:cubicBezTo>
                      <a:pt x="213" y="634"/>
                      <a:pt x="215" y="634"/>
                      <a:pt x="216" y="634"/>
                    </a:cubicBezTo>
                    <a:cubicBezTo>
                      <a:pt x="213" y="636"/>
                      <a:pt x="214" y="637"/>
                      <a:pt x="212" y="637"/>
                    </a:cubicBezTo>
                    <a:cubicBezTo>
                      <a:pt x="212" y="637"/>
                      <a:pt x="211" y="637"/>
                      <a:pt x="211" y="637"/>
                    </a:cubicBezTo>
                    <a:cubicBezTo>
                      <a:pt x="211" y="638"/>
                      <a:pt x="212" y="639"/>
                      <a:pt x="213" y="639"/>
                    </a:cubicBezTo>
                    <a:cubicBezTo>
                      <a:pt x="214" y="639"/>
                      <a:pt x="215" y="638"/>
                      <a:pt x="216" y="638"/>
                    </a:cubicBezTo>
                    <a:cubicBezTo>
                      <a:pt x="217" y="638"/>
                      <a:pt x="218" y="638"/>
                      <a:pt x="219" y="638"/>
                    </a:cubicBezTo>
                    <a:cubicBezTo>
                      <a:pt x="220" y="638"/>
                      <a:pt x="221" y="638"/>
                      <a:pt x="222" y="640"/>
                    </a:cubicBezTo>
                    <a:cubicBezTo>
                      <a:pt x="217" y="643"/>
                      <a:pt x="211" y="640"/>
                      <a:pt x="211" y="646"/>
                    </a:cubicBezTo>
                    <a:cubicBezTo>
                      <a:pt x="214" y="645"/>
                      <a:pt x="216" y="644"/>
                      <a:pt x="218" y="644"/>
                    </a:cubicBezTo>
                    <a:cubicBezTo>
                      <a:pt x="219" y="644"/>
                      <a:pt x="219" y="644"/>
                      <a:pt x="220" y="644"/>
                    </a:cubicBezTo>
                    <a:cubicBezTo>
                      <a:pt x="212" y="649"/>
                      <a:pt x="204" y="649"/>
                      <a:pt x="202" y="657"/>
                    </a:cubicBezTo>
                    <a:cubicBezTo>
                      <a:pt x="209" y="653"/>
                      <a:pt x="217" y="650"/>
                      <a:pt x="221" y="645"/>
                    </a:cubicBezTo>
                    <a:cubicBezTo>
                      <a:pt x="222" y="645"/>
                      <a:pt x="222" y="647"/>
                      <a:pt x="222" y="649"/>
                    </a:cubicBezTo>
                    <a:cubicBezTo>
                      <a:pt x="226" y="648"/>
                      <a:pt x="231" y="644"/>
                      <a:pt x="234" y="644"/>
                    </a:cubicBezTo>
                    <a:cubicBezTo>
                      <a:pt x="235" y="644"/>
                      <a:pt x="236" y="645"/>
                      <a:pt x="237" y="646"/>
                    </a:cubicBezTo>
                    <a:cubicBezTo>
                      <a:pt x="226" y="650"/>
                      <a:pt x="218" y="656"/>
                      <a:pt x="210" y="664"/>
                    </a:cubicBezTo>
                    <a:cubicBezTo>
                      <a:pt x="209" y="664"/>
                      <a:pt x="209" y="664"/>
                      <a:pt x="209" y="664"/>
                    </a:cubicBezTo>
                    <a:cubicBezTo>
                      <a:pt x="207" y="664"/>
                      <a:pt x="206" y="663"/>
                      <a:pt x="205" y="662"/>
                    </a:cubicBezTo>
                    <a:cubicBezTo>
                      <a:pt x="204" y="661"/>
                      <a:pt x="204" y="660"/>
                      <a:pt x="202" y="660"/>
                    </a:cubicBezTo>
                    <a:cubicBezTo>
                      <a:pt x="202" y="660"/>
                      <a:pt x="201" y="660"/>
                      <a:pt x="200" y="660"/>
                    </a:cubicBezTo>
                    <a:cubicBezTo>
                      <a:pt x="196" y="672"/>
                      <a:pt x="177" y="674"/>
                      <a:pt x="167" y="682"/>
                    </a:cubicBezTo>
                    <a:cubicBezTo>
                      <a:pt x="167" y="682"/>
                      <a:pt x="167" y="682"/>
                      <a:pt x="167" y="682"/>
                    </a:cubicBezTo>
                    <a:cubicBezTo>
                      <a:pt x="168" y="682"/>
                      <a:pt x="169" y="683"/>
                      <a:pt x="167" y="684"/>
                    </a:cubicBezTo>
                    <a:cubicBezTo>
                      <a:pt x="168" y="685"/>
                      <a:pt x="170" y="685"/>
                      <a:pt x="171" y="685"/>
                    </a:cubicBezTo>
                    <a:cubicBezTo>
                      <a:pt x="172" y="685"/>
                      <a:pt x="173" y="685"/>
                      <a:pt x="174" y="685"/>
                    </a:cubicBezTo>
                    <a:cubicBezTo>
                      <a:pt x="174" y="685"/>
                      <a:pt x="174" y="685"/>
                      <a:pt x="174" y="685"/>
                    </a:cubicBezTo>
                    <a:cubicBezTo>
                      <a:pt x="174" y="685"/>
                      <a:pt x="174" y="685"/>
                      <a:pt x="174" y="685"/>
                    </a:cubicBezTo>
                    <a:cubicBezTo>
                      <a:pt x="166" y="689"/>
                      <a:pt x="159" y="693"/>
                      <a:pt x="155" y="699"/>
                    </a:cubicBezTo>
                    <a:cubicBezTo>
                      <a:pt x="164" y="694"/>
                      <a:pt x="174" y="689"/>
                      <a:pt x="181" y="683"/>
                    </a:cubicBezTo>
                    <a:cubicBezTo>
                      <a:pt x="184" y="687"/>
                      <a:pt x="175" y="686"/>
                      <a:pt x="178" y="690"/>
                    </a:cubicBezTo>
                    <a:cubicBezTo>
                      <a:pt x="186" y="687"/>
                      <a:pt x="194" y="684"/>
                      <a:pt x="197" y="679"/>
                    </a:cubicBezTo>
                    <a:cubicBezTo>
                      <a:pt x="198" y="681"/>
                      <a:pt x="198" y="682"/>
                      <a:pt x="197" y="684"/>
                    </a:cubicBezTo>
                    <a:cubicBezTo>
                      <a:pt x="201" y="682"/>
                      <a:pt x="206" y="678"/>
                      <a:pt x="211" y="678"/>
                    </a:cubicBezTo>
                    <a:cubicBezTo>
                      <a:pt x="212" y="678"/>
                      <a:pt x="214" y="679"/>
                      <a:pt x="215" y="681"/>
                    </a:cubicBezTo>
                    <a:cubicBezTo>
                      <a:pt x="220" y="677"/>
                      <a:pt x="229" y="674"/>
                      <a:pt x="233" y="670"/>
                    </a:cubicBezTo>
                    <a:cubicBezTo>
                      <a:pt x="231" y="671"/>
                      <a:pt x="230" y="671"/>
                      <a:pt x="228" y="671"/>
                    </a:cubicBezTo>
                    <a:cubicBezTo>
                      <a:pt x="226" y="671"/>
                      <a:pt x="224" y="670"/>
                      <a:pt x="225" y="667"/>
                    </a:cubicBezTo>
                    <a:cubicBezTo>
                      <a:pt x="224" y="668"/>
                      <a:pt x="218" y="668"/>
                      <a:pt x="219" y="671"/>
                    </a:cubicBezTo>
                    <a:cubicBezTo>
                      <a:pt x="220" y="671"/>
                      <a:pt x="220" y="671"/>
                      <a:pt x="221" y="671"/>
                    </a:cubicBezTo>
                    <a:cubicBezTo>
                      <a:pt x="224" y="671"/>
                      <a:pt x="227" y="672"/>
                      <a:pt x="225" y="673"/>
                    </a:cubicBezTo>
                    <a:cubicBezTo>
                      <a:pt x="223" y="674"/>
                      <a:pt x="220" y="676"/>
                      <a:pt x="218" y="676"/>
                    </a:cubicBezTo>
                    <a:cubicBezTo>
                      <a:pt x="217" y="676"/>
                      <a:pt x="217" y="676"/>
                      <a:pt x="216" y="676"/>
                    </a:cubicBezTo>
                    <a:cubicBezTo>
                      <a:pt x="216" y="674"/>
                      <a:pt x="217" y="673"/>
                      <a:pt x="216" y="671"/>
                    </a:cubicBezTo>
                    <a:cubicBezTo>
                      <a:pt x="212" y="674"/>
                      <a:pt x="208" y="676"/>
                      <a:pt x="203" y="676"/>
                    </a:cubicBezTo>
                    <a:cubicBezTo>
                      <a:pt x="201" y="676"/>
                      <a:pt x="199" y="676"/>
                      <a:pt x="197" y="675"/>
                    </a:cubicBezTo>
                    <a:cubicBezTo>
                      <a:pt x="197" y="674"/>
                      <a:pt x="198" y="674"/>
                      <a:pt x="198" y="674"/>
                    </a:cubicBezTo>
                    <a:cubicBezTo>
                      <a:pt x="200" y="673"/>
                      <a:pt x="202" y="672"/>
                      <a:pt x="204" y="671"/>
                    </a:cubicBezTo>
                    <a:cubicBezTo>
                      <a:pt x="205" y="672"/>
                      <a:pt x="206" y="673"/>
                      <a:pt x="207" y="673"/>
                    </a:cubicBezTo>
                    <a:cubicBezTo>
                      <a:pt x="208" y="673"/>
                      <a:pt x="208" y="673"/>
                      <a:pt x="208" y="671"/>
                    </a:cubicBezTo>
                    <a:cubicBezTo>
                      <a:pt x="208" y="671"/>
                      <a:pt x="208" y="671"/>
                      <a:pt x="207" y="671"/>
                    </a:cubicBezTo>
                    <a:cubicBezTo>
                      <a:pt x="207" y="671"/>
                      <a:pt x="206" y="671"/>
                      <a:pt x="206" y="670"/>
                    </a:cubicBezTo>
                    <a:cubicBezTo>
                      <a:pt x="222" y="663"/>
                      <a:pt x="238" y="656"/>
                      <a:pt x="251" y="652"/>
                    </a:cubicBezTo>
                    <a:cubicBezTo>
                      <a:pt x="256" y="651"/>
                      <a:pt x="260" y="649"/>
                      <a:pt x="265" y="647"/>
                    </a:cubicBezTo>
                    <a:cubicBezTo>
                      <a:pt x="268" y="647"/>
                      <a:pt x="272" y="646"/>
                      <a:pt x="275" y="646"/>
                    </a:cubicBezTo>
                    <a:cubicBezTo>
                      <a:pt x="275" y="646"/>
                      <a:pt x="275" y="646"/>
                      <a:pt x="275" y="646"/>
                    </a:cubicBezTo>
                    <a:cubicBezTo>
                      <a:pt x="274" y="645"/>
                      <a:pt x="274" y="644"/>
                      <a:pt x="274" y="643"/>
                    </a:cubicBezTo>
                    <a:cubicBezTo>
                      <a:pt x="277" y="642"/>
                      <a:pt x="280" y="641"/>
                      <a:pt x="283" y="639"/>
                    </a:cubicBezTo>
                    <a:cubicBezTo>
                      <a:pt x="283" y="639"/>
                      <a:pt x="283" y="639"/>
                      <a:pt x="283" y="639"/>
                    </a:cubicBezTo>
                    <a:cubicBezTo>
                      <a:pt x="284" y="639"/>
                      <a:pt x="285" y="639"/>
                      <a:pt x="285" y="640"/>
                    </a:cubicBezTo>
                    <a:cubicBezTo>
                      <a:pt x="285" y="643"/>
                      <a:pt x="277" y="639"/>
                      <a:pt x="277" y="644"/>
                    </a:cubicBezTo>
                    <a:cubicBezTo>
                      <a:pt x="278" y="644"/>
                      <a:pt x="278" y="645"/>
                      <a:pt x="279" y="645"/>
                    </a:cubicBezTo>
                    <a:cubicBezTo>
                      <a:pt x="280" y="645"/>
                      <a:pt x="281" y="644"/>
                      <a:pt x="283" y="643"/>
                    </a:cubicBezTo>
                    <a:cubicBezTo>
                      <a:pt x="284" y="643"/>
                      <a:pt x="285" y="642"/>
                      <a:pt x="287" y="642"/>
                    </a:cubicBezTo>
                    <a:cubicBezTo>
                      <a:pt x="288" y="642"/>
                      <a:pt x="288" y="642"/>
                      <a:pt x="289" y="642"/>
                    </a:cubicBezTo>
                    <a:cubicBezTo>
                      <a:pt x="287" y="644"/>
                      <a:pt x="281" y="644"/>
                      <a:pt x="282" y="647"/>
                    </a:cubicBezTo>
                    <a:cubicBezTo>
                      <a:pt x="283" y="646"/>
                      <a:pt x="284" y="646"/>
                      <a:pt x="285" y="646"/>
                    </a:cubicBezTo>
                    <a:cubicBezTo>
                      <a:pt x="286" y="646"/>
                      <a:pt x="286" y="647"/>
                      <a:pt x="286" y="649"/>
                    </a:cubicBezTo>
                    <a:cubicBezTo>
                      <a:pt x="292" y="644"/>
                      <a:pt x="297" y="639"/>
                      <a:pt x="303" y="633"/>
                    </a:cubicBezTo>
                    <a:cubicBezTo>
                      <a:pt x="298" y="637"/>
                      <a:pt x="293" y="638"/>
                      <a:pt x="288" y="638"/>
                    </a:cubicBezTo>
                    <a:cubicBezTo>
                      <a:pt x="287" y="638"/>
                      <a:pt x="286" y="638"/>
                      <a:pt x="285" y="638"/>
                    </a:cubicBezTo>
                    <a:cubicBezTo>
                      <a:pt x="302" y="629"/>
                      <a:pt x="318" y="619"/>
                      <a:pt x="336" y="614"/>
                    </a:cubicBezTo>
                    <a:cubicBezTo>
                      <a:pt x="337" y="607"/>
                      <a:pt x="343" y="603"/>
                      <a:pt x="350" y="603"/>
                    </a:cubicBezTo>
                    <a:cubicBezTo>
                      <a:pt x="350" y="603"/>
                      <a:pt x="350" y="603"/>
                      <a:pt x="350" y="603"/>
                    </a:cubicBezTo>
                    <a:cubicBezTo>
                      <a:pt x="351" y="615"/>
                      <a:pt x="326" y="617"/>
                      <a:pt x="321" y="627"/>
                    </a:cubicBezTo>
                    <a:cubicBezTo>
                      <a:pt x="338" y="622"/>
                      <a:pt x="357" y="614"/>
                      <a:pt x="377" y="606"/>
                    </a:cubicBezTo>
                    <a:cubicBezTo>
                      <a:pt x="377" y="606"/>
                      <a:pt x="377" y="606"/>
                      <a:pt x="377" y="606"/>
                    </a:cubicBezTo>
                    <a:cubicBezTo>
                      <a:pt x="377" y="606"/>
                      <a:pt x="377" y="606"/>
                      <a:pt x="377" y="606"/>
                    </a:cubicBezTo>
                    <a:cubicBezTo>
                      <a:pt x="371" y="609"/>
                      <a:pt x="367" y="613"/>
                      <a:pt x="367" y="617"/>
                    </a:cubicBezTo>
                    <a:cubicBezTo>
                      <a:pt x="367" y="617"/>
                      <a:pt x="367" y="617"/>
                      <a:pt x="367" y="617"/>
                    </a:cubicBezTo>
                    <a:cubicBezTo>
                      <a:pt x="366" y="617"/>
                      <a:pt x="365" y="616"/>
                      <a:pt x="365" y="616"/>
                    </a:cubicBezTo>
                    <a:cubicBezTo>
                      <a:pt x="364" y="615"/>
                      <a:pt x="363" y="614"/>
                      <a:pt x="362" y="614"/>
                    </a:cubicBezTo>
                    <a:cubicBezTo>
                      <a:pt x="362" y="614"/>
                      <a:pt x="361" y="615"/>
                      <a:pt x="360" y="615"/>
                    </a:cubicBezTo>
                    <a:cubicBezTo>
                      <a:pt x="343" y="627"/>
                      <a:pt x="321" y="636"/>
                      <a:pt x="304" y="644"/>
                    </a:cubicBezTo>
                    <a:cubicBezTo>
                      <a:pt x="307" y="643"/>
                      <a:pt x="309" y="643"/>
                      <a:pt x="310" y="643"/>
                    </a:cubicBezTo>
                    <a:cubicBezTo>
                      <a:pt x="312" y="643"/>
                      <a:pt x="313" y="643"/>
                      <a:pt x="313" y="643"/>
                    </a:cubicBezTo>
                    <a:cubicBezTo>
                      <a:pt x="312" y="644"/>
                      <a:pt x="308" y="645"/>
                      <a:pt x="309" y="647"/>
                    </a:cubicBezTo>
                    <a:cubicBezTo>
                      <a:pt x="306" y="648"/>
                      <a:pt x="304" y="649"/>
                      <a:pt x="302" y="650"/>
                    </a:cubicBezTo>
                    <a:cubicBezTo>
                      <a:pt x="302" y="649"/>
                      <a:pt x="302" y="649"/>
                      <a:pt x="302" y="649"/>
                    </a:cubicBezTo>
                    <a:cubicBezTo>
                      <a:pt x="301" y="648"/>
                      <a:pt x="303" y="647"/>
                      <a:pt x="301" y="645"/>
                    </a:cubicBezTo>
                    <a:cubicBezTo>
                      <a:pt x="301" y="645"/>
                      <a:pt x="301" y="645"/>
                      <a:pt x="300" y="646"/>
                    </a:cubicBezTo>
                    <a:cubicBezTo>
                      <a:pt x="300" y="645"/>
                      <a:pt x="300" y="645"/>
                      <a:pt x="300" y="645"/>
                    </a:cubicBezTo>
                    <a:cubicBezTo>
                      <a:pt x="296" y="646"/>
                      <a:pt x="294" y="647"/>
                      <a:pt x="293" y="649"/>
                    </a:cubicBezTo>
                    <a:cubicBezTo>
                      <a:pt x="291" y="650"/>
                      <a:pt x="289" y="651"/>
                      <a:pt x="287" y="652"/>
                    </a:cubicBezTo>
                    <a:cubicBezTo>
                      <a:pt x="286" y="651"/>
                      <a:pt x="285" y="650"/>
                      <a:pt x="284" y="650"/>
                    </a:cubicBezTo>
                    <a:cubicBezTo>
                      <a:pt x="277" y="652"/>
                      <a:pt x="277" y="658"/>
                      <a:pt x="272" y="661"/>
                    </a:cubicBezTo>
                    <a:cubicBezTo>
                      <a:pt x="276" y="659"/>
                      <a:pt x="282" y="658"/>
                      <a:pt x="286" y="655"/>
                    </a:cubicBezTo>
                    <a:cubicBezTo>
                      <a:pt x="287" y="655"/>
                      <a:pt x="287" y="655"/>
                      <a:pt x="287" y="656"/>
                    </a:cubicBezTo>
                    <a:cubicBezTo>
                      <a:pt x="283" y="660"/>
                      <a:pt x="269" y="664"/>
                      <a:pt x="263" y="671"/>
                    </a:cubicBezTo>
                    <a:cubicBezTo>
                      <a:pt x="264" y="669"/>
                      <a:pt x="263" y="668"/>
                      <a:pt x="262" y="668"/>
                    </a:cubicBezTo>
                    <a:cubicBezTo>
                      <a:pt x="261" y="668"/>
                      <a:pt x="260" y="668"/>
                      <a:pt x="258" y="669"/>
                    </a:cubicBezTo>
                    <a:cubicBezTo>
                      <a:pt x="257" y="669"/>
                      <a:pt x="256" y="669"/>
                      <a:pt x="255" y="669"/>
                    </a:cubicBezTo>
                    <a:cubicBezTo>
                      <a:pt x="254" y="669"/>
                      <a:pt x="253" y="669"/>
                      <a:pt x="253" y="669"/>
                    </a:cubicBezTo>
                    <a:cubicBezTo>
                      <a:pt x="257" y="676"/>
                      <a:pt x="237" y="678"/>
                      <a:pt x="244" y="682"/>
                    </a:cubicBezTo>
                    <a:cubicBezTo>
                      <a:pt x="245" y="682"/>
                      <a:pt x="245" y="682"/>
                      <a:pt x="245" y="682"/>
                    </a:cubicBezTo>
                    <a:cubicBezTo>
                      <a:pt x="246" y="682"/>
                      <a:pt x="247" y="681"/>
                      <a:pt x="248" y="681"/>
                    </a:cubicBezTo>
                    <a:cubicBezTo>
                      <a:pt x="249" y="680"/>
                      <a:pt x="250" y="679"/>
                      <a:pt x="251" y="679"/>
                    </a:cubicBezTo>
                    <a:cubicBezTo>
                      <a:pt x="252" y="679"/>
                      <a:pt x="254" y="679"/>
                      <a:pt x="255" y="681"/>
                    </a:cubicBezTo>
                    <a:cubicBezTo>
                      <a:pt x="251" y="684"/>
                      <a:pt x="241" y="690"/>
                      <a:pt x="235" y="690"/>
                    </a:cubicBezTo>
                    <a:cubicBezTo>
                      <a:pt x="234" y="690"/>
                      <a:pt x="232" y="690"/>
                      <a:pt x="232" y="689"/>
                    </a:cubicBezTo>
                    <a:cubicBezTo>
                      <a:pt x="237" y="686"/>
                      <a:pt x="229" y="685"/>
                      <a:pt x="233" y="681"/>
                    </a:cubicBezTo>
                    <a:cubicBezTo>
                      <a:pt x="221" y="688"/>
                      <a:pt x="205" y="699"/>
                      <a:pt x="191" y="702"/>
                    </a:cubicBezTo>
                    <a:cubicBezTo>
                      <a:pt x="189" y="705"/>
                      <a:pt x="194" y="705"/>
                      <a:pt x="191" y="707"/>
                    </a:cubicBezTo>
                    <a:cubicBezTo>
                      <a:pt x="191" y="706"/>
                      <a:pt x="189" y="706"/>
                      <a:pt x="188" y="706"/>
                    </a:cubicBezTo>
                    <a:cubicBezTo>
                      <a:pt x="184" y="706"/>
                      <a:pt x="178" y="710"/>
                      <a:pt x="175" y="712"/>
                    </a:cubicBezTo>
                    <a:cubicBezTo>
                      <a:pt x="175" y="713"/>
                      <a:pt x="176" y="713"/>
                      <a:pt x="176" y="713"/>
                    </a:cubicBezTo>
                    <a:cubicBezTo>
                      <a:pt x="177" y="713"/>
                      <a:pt x="177" y="712"/>
                      <a:pt x="178" y="712"/>
                    </a:cubicBezTo>
                    <a:cubicBezTo>
                      <a:pt x="178" y="711"/>
                      <a:pt x="179" y="710"/>
                      <a:pt x="180" y="710"/>
                    </a:cubicBezTo>
                    <a:cubicBezTo>
                      <a:pt x="180" y="710"/>
                      <a:pt x="181" y="711"/>
                      <a:pt x="181" y="713"/>
                    </a:cubicBezTo>
                    <a:cubicBezTo>
                      <a:pt x="157" y="726"/>
                      <a:pt x="138" y="731"/>
                      <a:pt x="116" y="744"/>
                    </a:cubicBezTo>
                    <a:cubicBezTo>
                      <a:pt x="116" y="744"/>
                      <a:pt x="116" y="744"/>
                      <a:pt x="117" y="744"/>
                    </a:cubicBezTo>
                    <a:cubicBezTo>
                      <a:pt x="117" y="744"/>
                      <a:pt x="117" y="744"/>
                      <a:pt x="118" y="744"/>
                    </a:cubicBezTo>
                    <a:cubicBezTo>
                      <a:pt x="118" y="744"/>
                      <a:pt x="119" y="744"/>
                      <a:pt x="119" y="744"/>
                    </a:cubicBezTo>
                    <a:cubicBezTo>
                      <a:pt x="120" y="744"/>
                      <a:pt x="121" y="745"/>
                      <a:pt x="121" y="746"/>
                    </a:cubicBezTo>
                    <a:cubicBezTo>
                      <a:pt x="109" y="750"/>
                      <a:pt x="109" y="750"/>
                      <a:pt x="100" y="757"/>
                    </a:cubicBezTo>
                    <a:cubicBezTo>
                      <a:pt x="100" y="755"/>
                      <a:pt x="100" y="755"/>
                      <a:pt x="99" y="755"/>
                    </a:cubicBezTo>
                    <a:cubicBezTo>
                      <a:pt x="99" y="755"/>
                      <a:pt x="98" y="755"/>
                      <a:pt x="98" y="755"/>
                    </a:cubicBezTo>
                    <a:cubicBezTo>
                      <a:pt x="98" y="755"/>
                      <a:pt x="97" y="755"/>
                      <a:pt x="97" y="755"/>
                    </a:cubicBezTo>
                    <a:cubicBezTo>
                      <a:pt x="96" y="755"/>
                      <a:pt x="96" y="755"/>
                      <a:pt x="95" y="753"/>
                    </a:cubicBezTo>
                    <a:cubicBezTo>
                      <a:pt x="92" y="760"/>
                      <a:pt x="82" y="758"/>
                      <a:pt x="82" y="766"/>
                    </a:cubicBezTo>
                    <a:cubicBezTo>
                      <a:pt x="82" y="766"/>
                      <a:pt x="83" y="766"/>
                      <a:pt x="83" y="766"/>
                    </a:cubicBezTo>
                    <a:cubicBezTo>
                      <a:pt x="85" y="766"/>
                      <a:pt x="88" y="765"/>
                      <a:pt x="91" y="764"/>
                    </a:cubicBezTo>
                    <a:cubicBezTo>
                      <a:pt x="93" y="763"/>
                      <a:pt x="96" y="761"/>
                      <a:pt x="97" y="761"/>
                    </a:cubicBezTo>
                    <a:cubicBezTo>
                      <a:pt x="98" y="761"/>
                      <a:pt x="98" y="762"/>
                      <a:pt x="97" y="765"/>
                    </a:cubicBezTo>
                    <a:cubicBezTo>
                      <a:pt x="103" y="764"/>
                      <a:pt x="99" y="760"/>
                      <a:pt x="101" y="758"/>
                    </a:cubicBezTo>
                    <a:cubicBezTo>
                      <a:pt x="102" y="759"/>
                      <a:pt x="103" y="759"/>
                      <a:pt x="104" y="759"/>
                    </a:cubicBezTo>
                    <a:cubicBezTo>
                      <a:pt x="105" y="759"/>
                      <a:pt x="106" y="759"/>
                      <a:pt x="107" y="758"/>
                    </a:cubicBezTo>
                    <a:cubicBezTo>
                      <a:pt x="108" y="757"/>
                      <a:pt x="110" y="756"/>
                      <a:pt x="111" y="756"/>
                    </a:cubicBezTo>
                    <a:cubicBezTo>
                      <a:pt x="112" y="756"/>
                      <a:pt x="112" y="756"/>
                      <a:pt x="113" y="756"/>
                    </a:cubicBezTo>
                    <a:cubicBezTo>
                      <a:pt x="109" y="758"/>
                      <a:pt x="108" y="759"/>
                      <a:pt x="107" y="762"/>
                    </a:cubicBezTo>
                    <a:cubicBezTo>
                      <a:pt x="131" y="753"/>
                      <a:pt x="152" y="738"/>
                      <a:pt x="189" y="730"/>
                    </a:cubicBezTo>
                    <a:cubicBezTo>
                      <a:pt x="189" y="730"/>
                      <a:pt x="189" y="730"/>
                      <a:pt x="189" y="730"/>
                    </a:cubicBezTo>
                    <a:cubicBezTo>
                      <a:pt x="189" y="730"/>
                      <a:pt x="189" y="730"/>
                      <a:pt x="189" y="730"/>
                    </a:cubicBezTo>
                    <a:cubicBezTo>
                      <a:pt x="182" y="731"/>
                      <a:pt x="191" y="734"/>
                      <a:pt x="188" y="735"/>
                    </a:cubicBezTo>
                    <a:cubicBezTo>
                      <a:pt x="183" y="735"/>
                      <a:pt x="181" y="741"/>
                      <a:pt x="178" y="741"/>
                    </a:cubicBezTo>
                    <a:cubicBezTo>
                      <a:pt x="177" y="741"/>
                      <a:pt x="176" y="741"/>
                      <a:pt x="176" y="740"/>
                    </a:cubicBezTo>
                    <a:cubicBezTo>
                      <a:pt x="179" y="739"/>
                      <a:pt x="181" y="738"/>
                      <a:pt x="180" y="735"/>
                    </a:cubicBezTo>
                    <a:cubicBezTo>
                      <a:pt x="179" y="735"/>
                      <a:pt x="179" y="735"/>
                      <a:pt x="178" y="735"/>
                    </a:cubicBezTo>
                    <a:cubicBezTo>
                      <a:pt x="177" y="735"/>
                      <a:pt x="176" y="735"/>
                      <a:pt x="176" y="736"/>
                    </a:cubicBezTo>
                    <a:cubicBezTo>
                      <a:pt x="175" y="737"/>
                      <a:pt x="174" y="738"/>
                      <a:pt x="173" y="738"/>
                    </a:cubicBezTo>
                    <a:cubicBezTo>
                      <a:pt x="172" y="738"/>
                      <a:pt x="171" y="738"/>
                      <a:pt x="171" y="736"/>
                    </a:cubicBezTo>
                    <a:cubicBezTo>
                      <a:pt x="150" y="752"/>
                      <a:pt x="121" y="761"/>
                      <a:pt x="102" y="777"/>
                    </a:cubicBezTo>
                    <a:cubicBezTo>
                      <a:pt x="129" y="766"/>
                      <a:pt x="151" y="751"/>
                      <a:pt x="175" y="742"/>
                    </a:cubicBezTo>
                    <a:cubicBezTo>
                      <a:pt x="175" y="742"/>
                      <a:pt x="175" y="742"/>
                      <a:pt x="175" y="742"/>
                    </a:cubicBezTo>
                    <a:cubicBezTo>
                      <a:pt x="175" y="742"/>
                      <a:pt x="175" y="742"/>
                      <a:pt x="175" y="742"/>
                    </a:cubicBezTo>
                    <a:cubicBezTo>
                      <a:pt x="164" y="755"/>
                      <a:pt x="144" y="763"/>
                      <a:pt x="131" y="772"/>
                    </a:cubicBezTo>
                    <a:cubicBezTo>
                      <a:pt x="132" y="772"/>
                      <a:pt x="133" y="771"/>
                      <a:pt x="134" y="771"/>
                    </a:cubicBezTo>
                    <a:cubicBezTo>
                      <a:pt x="137" y="771"/>
                      <a:pt x="129" y="777"/>
                      <a:pt x="133" y="777"/>
                    </a:cubicBezTo>
                    <a:cubicBezTo>
                      <a:pt x="133" y="776"/>
                      <a:pt x="135" y="774"/>
                      <a:pt x="137" y="774"/>
                    </a:cubicBezTo>
                    <a:cubicBezTo>
                      <a:pt x="139" y="774"/>
                      <a:pt x="140" y="775"/>
                      <a:pt x="140" y="776"/>
                    </a:cubicBezTo>
                    <a:cubicBezTo>
                      <a:pt x="133" y="779"/>
                      <a:pt x="129" y="783"/>
                      <a:pt x="123" y="783"/>
                    </a:cubicBezTo>
                    <a:cubicBezTo>
                      <a:pt x="121" y="783"/>
                      <a:pt x="120" y="783"/>
                      <a:pt x="118" y="783"/>
                    </a:cubicBezTo>
                    <a:cubicBezTo>
                      <a:pt x="109" y="789"/>
                      <a:pt x="99" y="794"/>
                      <a:pt x="89" y="800"/>
                    </a:cubicBezTo>
                    <a:cubicBezTo>
                      <a:pt x="90" y="802"/>
                      <a:pt x="91" y="803"/>
                      <a:pt x="93" y="803"/>
                    </a:cubicBezTo>
                    <a:cubicBezTo>
                      <a:pt x="97" y="803"/>
                      <a:pt x="102" y="797"/>
                      <a:pt x="106" y="796"/>
                    </a:cubicBezTo>
                    <a:cubicBezTo>
                      <a:pt x="117" y="791"/>
                      <a:pt x="132" y="788"/>
                      <a:pt x="136" y="781"/>
                    </a:cubicBezTo>
                    <a:cubicBezTo>
                      <a:pt x="137" y="783"/>
                      <a:pt x="140" y="781"/>
                      <a:pt x="141" y="785"/>
                    </a:cubicBezTo>
                    <a:cubicBezTo>
                      <a:pt x="113" y="796"/>
                      <a:pt x="91" y="807"/>
                      <a:pt x="68" y="818"/>
                    </a:cubicBezTo>
                    <a:cubicBezTo>
                      <a:pt x="68" y="829"/>
                      <a:pt x="48" y="828"/>
                      <a:pt x="47" y="838"/>
                    </a:cubicBezTo>
                    <a:cubicBezTo>
                      <a:pt x="72" y="830"/>
                      <a:pt x="77" y="819"/>
                      <a:pt x="96" y="817"/>
                    </a:cubicBezTo>
                    <a:cubicBezTo>
                      <a:pt x="107" y="804"/>
                      <a:pt x="126" y="800"/>
                      <a:pt x="146" y="792"/>
                    </a:cubicBezTo>
                    <a:cubicBezTo>
                      <a:pt x="145" y="793"/>
                      <a:pt x="143" y="794"/>
                      <a:pt x="144" y="795"/>
                    </a:cubicBezTo>
                    <a:cubicBezTo>
                      <a:pt x="147" y="793"/>
                      <a:pt x="148" y="790"/>
                      <a:pt x="152" y="788"/>
                    </a:cubicBezTo>
                    <a:cubicBezTo>
                      <a:pt x="153" y="791"/>
                      <a:pt x="154" y="791"/>
                      <a:pt x="156" y="791"/>
                    </a:cubicBezTo>
                    <a:cubicBezTo>
                      <a:pt x="157" y="791"/>
                      <a:pt x="158" y="791"/>
                      <a:pt x="159" y="791"/>
                    </a:cubicBezTo>
                    <a:cubicBezTo>
                      <a:pt x="160" y="791"/>
                      <a:pt x="161" y="790"/>
                      <a:pt x="161" y="790"/>
                    </a:cubicBezTo>
                    <a:cubicBezTo>
                      <a:pt x="163" y="790"/>
                      <a:pt x="164" y="791"/>
                      <a:pt x="165" y="792"/>
                    </a:cubicBezTo>
                    <a:cubicBezTo>
                      <a:pt x="159" y="795"/>
                      <a:pt x="152" y="797"/>
                      <a:pt x="146" y="800"/>
                    </a:cubicBezTo>
                    <a:cubicBezTo>
                      <a:pt x="136" y="805"/>
                      <a:pt x="116" y="814"/>
                      <a:pt x="119" y="820"/>
                    </a:cubicBezTo>
                    <a:cubicBezTo>
                      <a:pt x="126" y="816"/>
                      <a:pt x="143" y="808"/>
                      <a:pt x="152" y="808"/>
                    </a:cubicBezTo>
                    <a:cubicBezTo>
                      <a:pt x="153" y="808"/>
                      <a:pt x="153" y="808"/>
                      <a:pt x="154" y="808"/>
                    </a:cubicBezTo>
                    <a:cubicBezTo>
                      <a:pt x="121" y="824"/>
                      <a:pt x="93" y="832"/>
                      <a:pt x="68" y="856"/>
                    </a:cubicBezTo>
                    <a:cubicBezTo>
                      <a:pt x="84" y="850"/>
                      <a:pt x="102" y="846"/>
                      <a:pt x="118" y="839"/>
                    </a:cubicBezTo>
                    <a:cubicBezTo>
                      <a:pt x="125" y="836"/>
                      <a:pt x="130" y="830"/>
                      <a:pt x="137" y="828"/>
                    </a:cubicBezTo>
                    <a:cubicBezTo>
                      <a:pt x="137" y="827"/>
                      <a:pt x="138" y="827"/>
                      <a:pt x="138" y="827"/>
                    </a:cubicBezTo>
                    <a:cubicBezTo>
                      <a:pt x="139" y="827"/>
                      <a:pt x="140" y="828"/>
                      <a:pt x="140" y="828"/>
                    </a:cubicBezTo>
                    <a:cubicBezTo>
                      <a:pt x="141" y="828"/>
                      <a:pt x="142" y="828"/>
                      <a:pt x="143" y="828"/>
                    </a:cubicBezTo>
                    <a:cubicBezTo>
                      <a:pt x="143" y="828"/>
                      <a:pt x="143" y="828"/>
                      <a:pt x="144" y="828"/>
                    </a:cubicBezTo>
                    <a:cubicBezTo>
                      <a:pt x="155" y="826"/>
                      <a:pt x="167" y="816"/>
                      <a:pt x="178" y="813"/>
                    </a:cubicBezTo>
                    <a:cubicBezTo>
                      <a:pt x="190" y="809"/>
                      <a:pt x="201" y="802"/>
                      <a:pt x="213" y="802"/>
                    </a:cubicBezTo>
                    <a:cubicBezTo>
                      <a:pt x="213" y="802"/>
                      <a:pt x="214" y="802"/>
                      <a:pt x="215" y="802"/>
                    </a:cubicBezTo>
                    <a:cubicBezTo>
                      <a:pt x="213" y="803"/>
                      <a:pt x="207" y="803"/>
                      <a:pt x="209" y="806"/>
                    </a:cubicBezTo>
                    <a:cubicBezTo>
                      <a:pt x="209" y="806"/>
                      <a:pt x="210" y="806"/>
                      <a:pt x="210" y="806"/>
                    </a:cubicBezTo>
                    <a:cubicBezTo>
                      <a:pt x="213" y="806"/>
                      <a:pt x="214" y="802"/>
                      <a:pt x="218" y="801"/>
                    </a:cubicBezTo>
                    <a:cubicBezTo>
                      <a:pt x="225" y="797"/>
                      <a:pt x="235" y="798"/>
                      <a:pt x="243" y="794"/>
                    </a:cubicBezTo>
                    <a:cubicBezTo>
                      <a:pt x="244" y="794"/>
                      <a:pt x="245" y="791"/>
                      <a:pt x="246" y="790"/>
                    </a:cubicBezTo>
                    <a:cubicBezTo>
                      <a:pt x="256" y="784"/>
                      <a:pt x="268" y="783"/>
                      <a:pt x="274" y="778"/>
                    </a:cubicBezTo>
                    <a:cubicBezTo>
                      <a:pt x="274" y="778"/>
                      <a:pt x="274" y="778"/>
                      <a:pt x="274" y="778"/>
                    </a:cubicBezTo>
                    <a:cubicBezTo>
                      <a:pt x="274" y="778"/>
                      <a:pt x="274" y="778"/>
                      <a:pt x="274" y="778"/>
                    </a:cubicBezTo>
                    <a:cubicBezTo>
                      <a:pt x="274" y="780"/>
                      <a:pt x="274" y="781"/>
                      <a:pt x="276" y="781"/>
                    </a:cubicBezTo>
                    <a:cubicBezTo>
                      <a:pt x="277" y="781"/>
                      <a:pt x="277" y="781"/>
                      <a:pt x="277" y="781"/>
                    </a:cubicBezTo>
                    <a:cubicBezTo>
                      <a:pt x="279" y="779"/>
                      <a:pt x="277" y="775"/>
                      <a:pt x="280" y="773"/>
                    </a:cubicBezTo>
                    <a:cubicBezTo>
                      <a:pt x="293" y="769"/>
                      <a:pt x="314" y="766"/>
                      <a:pt x="321" y="754"/>
                    </a:cubicBezTo>
                    <a:cubicBezTo>
                      <a:pt x="323" y="755"/>
                      <a:pt x="323" y="755"/>
                      <a:pt x="324" y="755"/>
                    </a:cubicBezTo>
                    <a:cubicBezTo>
                      <a:pt x="326" y="755"/>
                      <a:pt x="325" y="751"/>
                      <a:pt x="329" y="749"/>
                    </a:cubicBezTo>
                    <a:cubicBezTo>
                      <a:pt x="330" y="751"/>
                      <a:pt x="332" y="751"/>
                      <a:pt x="334" y="751"/>
                    </a:cubicBezTo>
                    <a:cubicBezTo>
                      <a:pt x="342" y="751"/>
                      <a:pt x="354" y="742"/>
                      <a:pt x="356" y="738"/>
                    </a:cubicBezTo>
                    <a:cubicBezTo>
                      <a:pt x="357" y="739"/>
                      <a:pt x="359" y="740"/>
                      <a:pt x="361" y="740"/>
                    </a:cubicBezTo>
                    <a:cubicBezTo>
                      <a:pt x="365" y="740"/>
                      <a:pt x="369" y="737"/>
                      <a:pt x="373" y="734"/>
                    </a:cubicBezTo>
                    <a:cubicBezTo>
                      <a:pt x="377" y="732"/>
                      <a:pt x="380" y="729"/>
                      <a:pt x="383" y="729"/>
                    </a:cubicBezTo>
                    <a:cubicBezTo>
                      <a:pt x="384" y="729"/>
                      <a:pt x="385" y="729"/>
                      <a:pt x="385" y="730"/>
                    </a:cubicBezTo>
                    <a:cubicBezTo>
                      <a:pt x="382" y="726"/>
                      <a:pt x="386" y="726"/>
                      <a:pt x="386" y="723"/>
                    </a:cubicBezTo>
                    <a:cubicBezTo>
                      <a:pt x="385" y="723"/>
                      <a:pt x="385" y="723"/>
                      <a:pt x="385" y="723"/>
                    </a:cubicBezTo>
                    <a:cubicBezTo>
                      <a:pt x="381" y="723"/>
                      <a:pt x="377" y="725"/>
                      <a:pt x="373" y="727"/>
                    </a:cubicBezTo>
                    <a:cubicBezTo>
                      <a:pt x="368" y="730"/>
                      <a:pt x="364" y="732"/>
                      <a:pt x="361" y="732"/>
                    </a:cubicBezTo>
                    <a:cubicBezTo>
                      <a:pt x="360" y="732"/>
                      <a:pt x="360" y="732"/>
                      <a:pt x="359" y="732"/>
                    </a:cubicBezTo>
                    <a:cubicBezTo>
                      <a:pt x="371" y="724"/>
                      <a:pt x="387" y="718"/>
                      <a:pt x="400" y="711"/>
                    </a:cubicBezTo>
                    <a:cubicBezTo>
                      <a:pt x="401" y="712"/>
                      <a:pt x="401" y="712"/>
                      <a:pt x="402" y="712"/>
                    </a:cubicBezTo>
                    <a:cubicBezTo>
                      <a:pt x="402" y="712"/>
                      <a:pt x="402" y="711"/>
                      <a:pt x="402" y="711"/>
                    </a:cubicBezTo>
                    <a:cubicBezTo>
                      <a:pt x="404" y="710"/>
                      <a:pt x="406" y="708"/>
                      <a:pt x="409" y="707"/>
                    </a:cubicBezTo>
                    <a:cubicBezTo>
                      <a:pt x="411" y="707"/>
                      <a:pt x="414" y="706"/>
                      <a:pt x="415" y="706"/>
                    </a:cubicBezTo>
                    <a:cubicBezTo>
                      <a:pt x="415" y="706"/>
                      <a:pt x="415" y="706"/>
                      <a:pt x="415" y="706"/>
                    </a:cubicBezTo>
                    <a:cubicBezTo>
                      <a:pt x="415" y="706"/>
                      <a:pt x="415" y="706"/>
                      <a:pt x="415" y="706"/>
                    </a:cubicBezTo>
                    <a:cubicBezTo>
                      <a:pt x="411" y="713"/>
                      <a:pt x="403" y="712"/>
                      <a:pt x="399" y="716"/>
                    </a:cubicBezTo>
                    <a:cubicBezTo>
                      <a:pt x="395" y="718"/>
                      <a:pt x="391" y="719"/>
                      <a:pt x="387" y="721"/>
                    </a:cubicBezTo>
                    <a:cubicBezTo>
                      <a:pt x="388" y="725"/>
                      <a:pt x="392" y="723"/>
                      <a:pt x="393" y="726"/>
                    </a:cubicBezTo>
                    <a:cubicBezTo>
                      <a:pt x="399" y="725"/>
                      <a:pt x="405" y="720"/>
                      <a:pt x="410" y="720"/>
                    </a:cubicBezTo>
                    <a:cubicBezTo>
                      <a:pt x="410" y="720"/>
                      <a:pt x="411" y="720"/>
                      <a:pt x="411" y="720"/>
                    </a:cubicBezTo>
                    <a:cubicBezTo>
                      <a:pt x="411" y="721"/>
                      <a:pt x="409" y="721"/>
                      <a:pt x="409" y="722"/>
                    </a:cubicBezTo>
                    <a:cubicBezTo>
                      <a:pt x="413" y="721"/>
                      <a:pt x="413" y="718"/>
                      <a:pt x="410" y="717"/>
                    </a:cubicBezTo>
                    <a:cubicBezTo>
                      <a:pt x="414" y="712"/>
                      <a:pt x="420" y="713"/>
                      <a:pt x="424" y="708"/>
                    </a:cubicBezTo>
                    <a:cubicBezTo>
                      <a:pt x="428" y="705"/>
                      <a:pt x="431" y="703"/>
                      <a:pt x="434" y="700"/>
                    </a:cubicBezTo>
                    <a:cubicBezTo>
                      <a:pt x="439" y="701"/>
                      <a:pt x="443" y="702"/>
                      <a:pt x="445" y="706"/>
                    </a:cubicBezTo>
                    <a:cubicBezTo>
                      <a:pt x="454" y="704"/>
                      <a:pt x="458" y="694"/>
                      <a:pt x="470" y="690"/>
                    </a:cubicBezTo>
                    <a:cubicBezTo>
                      <a:pt x="473" y="692"/>
                      <a:pt x="471" y="692"/>
                      <a:pt x="472" y="695"/>
                    </a:cubicBezTo>
                    <a:cubicBezTo>
                      <a:pt x="486" y="695"/>
                      <a:pt x="489" y="685"/>
                      <a:pt x="495" y="679"/>
                    </a:cubicBezTo>
                    <a:cubicBezTo>
                      <a:pt x="495" y="679"/>
                      <a:pt x="494" y="679"/>
                      <a:pt x="493" y="679"/>
                    </a:cubicBezTo>
                    <a:cubicBezTo>
                      <a:pt x="487" y="679"/>
                      <a:pt x="480" y="682"/>
                      <a:pt x="473" y="686"/>
                    </a:cubicBezTo>
                    <a:cubicBezTo>
                      <a:pt x="467" y="689"/>
                      <a:pt x="460" y="693"/>
                      <a:pt x="454" y="693"/>
                    </a:cubicBezTo>
                    <a:cubicBezTo>
                      <a:pt x="453" y="693"/>
                      <a:pt x="452" y="693"/>
                      <a:pt x="450" y="692"/>
                    </a:cubicBezTo>
                    <a:cubicBezTo>
                      <a:pt x="473" y="685"/>
                      <a:pt x="497" y="670"/>
                      <a:pt x="508" y="670"/>
                    </a:cubicBezTo>
                    <a:cubicBezTo>
                      <a:pt x="509" y="670"/>
                      <a:pt x="510" y="670"/>
                      <a:pt x="511" y="671"/>
                    </a:cubicBezTo>
                    <a:cubicBezTo>
                      <a:pt x="507" y="673"/>
                      <a:pt x="497" y="674"/>
                      <a:pt x="499" y="679"/>
                    </a:cubicBezTo>
                    <a:cubicBezTo>
                      <a:pt x="500" y="678"/>
                      <a:pt x="500" y="677"/>
                      <a:pt x="501" y="677"/>
                    </a:cubicBezTo>
                    <a:cubicBezTo>
                      <a:pt x="502" y="677"/>
                      <a:pt x="503" y="681"/>
                      <a:pt x="504" y="681"/>
                    </a:cubicBezTo>
                    <a:cubicBezTo>
                      <a:pt x="505" y="682"/>
                      <a:pt x="506" y="682"/>
                      <a:pt x="507" y="682"/>
                    </a:cubicBezTo>
                    <a:cubicBezTo>
                      <a:pt x="516" y="682"/>
                      <a:pt x="524" y="674"/>
                      <a:pt x="531" y="670"/>
                    </a:cubicBezTo>
                    <a:cubicBezTo>
                      <a:pt x="531" y="668"/>
                      <a:pt x="529" y="667"/>
                      <a:pt x="527" y="667"/>
                    </a:cubicBezTo>
                    <a:cubicBezTo>
                      <a:pt x="525" y="667"/>
                      <a:pt x="523" y="667"/>
                      <a:pt x="520" y="668"/>
                    </a:cubicBezTo>
                    <a:cubicBezTo>
                      <a:pt x="518" y="668"/>
                      <a:pt x="515" y="669"/>
                      <a:pt x="513" y="669"/>
                    </a:cubicBezTo>
                    <a:cubicBezTo>
                      <a:pt x="513" y="669"/>
                      <a:pt x="512" y="669"/>
                      <a:pt x="512" y="669"/>
                    </a:cubicBezTo>
                    <a:cubicBezTo>
                      <a:pt x="524" y="665"/>
                      <a:pt x="532" y="658"/>
                      <a:pt x="548" y="658"/>
                    </a:cubicBezTo>
                    <a:cubicBezTo>
                      <a:pt x="548" y="658"/>
                      <a:pt x="548" y="658"/>
                      <a:pt x="548" y="658"/>
                    </a:cubicBezTo>
                    <a:cubicBezTo>
                      <a:pt x="548" y="658"/>
                      <a:pt x="548" y="658"/>
                      <a:pt x="548" y="658"/>
                    </a:cubicBezTo>
                    <a:cubicBezTo>
                      <a:pt x="548" y="663"/>
                      <a:pt x="535" y="664"/>
                      <a:pt x="536" y="669"/>
                    </a:cubicBezTo>
                    <a:cubicBezTo>
                      <a:pt x="537" y="669"/>
                      <a:pt x="537" y="669"/>
                      <a:pt x="538" y="669"/>
                    </a:cubicBezTo>
                    <a:cubicBezTo>
                      <a:pt x="538" y="669"/>
                      <a:pt x="538" y="669"/>
                      <a:pt x="538" y="669"/>
                    </a:cubicBezTo>
                    <a:cubicBezTo>
                      <a:pt x="538" y="669"/>
                      <a:pt x="538" y="669"/>
                      <a:pt x="538" y="669"/>
                    </a:cubicBezTo>
                    <a:cubicBezTo>
                      <a:pt x="530" y="673"/>
                      <a:pt x="524" y="676"/>
                      <a:pt x="522" y="679"/>
                    </a:cubicBezTo>
                    <a:cubicBezTo>
                      <a:pt x="532" y="675"/>
                      <a:pt x="546" y="672"/>
                      <a:pt x="553" y="665"/>
                    </a:cubicBezTo>
                    <a:cubicBezTo>
                      <a:pt x="567" y="661"/>
                      <a:pt x="581" y="654"/>
                      <a:pt x="590" y="651"/>
                    </a:cubicBezTo>
                    <a:cubicBezTo>
                      <a:pt x="587" y="646"/>
                      <a:pt x="591" y="648"/>
                      <a:pt x="595" y="644"/>
                    </a:cubicBezTo>
                    <a:cubicBezTo>
                      <a:pt x="584" y="648"/>
                      <a:pt x="575" y="654"/>
                      <a:pt x="565" y="654"/>
                    </a:cubicBezTo>
                    <a:cubicBezTo>
                      <a:pt x="563" y="654"/>
                      <a:pt x="561" y="653"/>
                      <a:pt x="559" y="653"/>
                    </a:cubicBezTo>
                    <a:cubicBezTo>
                      <a:pt x="558" y="651"/>
                      <a:pt x="557" y="649"/>
                      <a:pt x="559" y="649"/>
                    </a:cubicBezTo>
                    <a:cubicBezTo>
                      <a:pt x="559" y="648"/>
                      <a:pt x="560" y="648"/>
                      <a:pt x="561" y="647"/>
                    </a:cubicBezTo>
                    <a:cubicBezTo>
                      <a:pt x="561" y="647"/>
                      <a:pt x="561" y="647"/>
                      <a:pt x="561" y="647"/>
                    </a:cubicBezTo>
                    <a:cubicBezTo>
                      <a:pt x="561" y="647"/>
                      <a:pt x="561" y="647"/>
                      <a:pt x="561" y="647"/>
                    </a:cubicBezTo>
                    <a:cubicBezTo>
                      <a:pt x="561" y="649"/>
                      <a:pt x="561" y="650"/>
                      <a:pt x="561" y="650"/>
                    </a:cubicBezTo>
                    <a:cubicBezTo>
                      <a:pt x="561" y="650"/>
                      <a:pt x="562" y="649"/>
                      <a:pt x="562" y="649"/>
                    </a:cubicBezTo>
                    <a:cubicBezTo>
                      <a:pt x="562" y="648"/>
                      <a:pt x="563" y="647"/>
                      <a:pt x="563" y="647"/>
                    </a:cubicBezTo>
                    <a:cubicBezTo>
                      <a:pt x="563" y="647"/>
                      <a:pt x="563" y="647"/>
                      <a:pt x="563" y="647"/>
                    </a:cubicBezTo>
                    <a:cubicBezTo>
                      <a:pt x="563" y="647"/>
                      <a:pt x="564" y="646"/>
                      <a:pt x="564" y="646"/>
                    </a:cubicBezTo>
                    <a:cubicBezTo>
                      <a:pt x="565" y="646"/>
                      <a:pt x="565" y="647"/>
                      <a:pt x="566" y="647"/>
                    </a:cubicBezTo>
                    <a:cubicBezTo>
                      <a:pt x="567" y="647"/>
                      <a:pt x="567" y="647"/>
                      <a:pt x="568" y="647"/>
                    </a:cubicBezTo>
                    <a:cubicBezTo>
                      <a:pt x="569" y="647"/>
                      <a:pt x="569" y="647"/>
                      <a:pt x="569" y="647"/>
                    </a:cubicBezTo>
                    <a:cubicBezTo>
                      <a:pt x="570" y="647"/>
                      <a:pt x="570" y="645"/>
                      <a:pt x="571" y="645"/>
                    </a:cubicBezTo>
                    <a:cubicBezTo>
                      <a:pt x="571" y="645"/>
                      <a:pt x="571" y="645"/>
                      <a:pt x="571" y="645"/>
                    </a:cubicBezTo>
                    <a:cubicBezTo>
                      <a:pt x="571" y="645"/>
                      <a:pt x="572" y="645"/>
                      <a:pt x="572" y="646"/>
                    </a:cubicBezTo>
                    <a:cubicBezTo>
                      <a:pt x="573" y="646"/>
                      <a:pt x="573" y="647"/>
                      <a:pt x="574" y="647"/>
                    </a:cubicBezTo>
                    <a:cubicBezTo>
                      <a:pt x="574" y="647"/>
                      <a:pt x="574" y="647"/>
                      <a:pt x="574" y="647"/>
                    </a:cubicBezTo>
                    <a:cubicBezTo>
                      <a:pt x="590" y="642"/>
                      <a:pt x="614" y="626"/>
                      <a:pt x="634" y="624"/>
                    </a:cubicBezTo>
                    <a:cubicBezTo>
                      <a:pt x="634" y="624"/>
                      <a:pt x="634" y="624"/>
                      <a:pt x="634" y="624"/>
                    </a:cubicBezTo>
                    <a:cubicBezTo>
                      <a:pt x="634" y="624"/>
                      <a:pt x="634" y="624"/>
                      <a:pt x="634" y="624"/>
                    </a:cubicBezTo>
                    <a:cubicBezTo>
                      <a:pt x="633" y="627"/>
                      <a:pt x="634" y="627"/>
                      <a:pt x="635" y="627"/>
                    </a:cubicBezTo>
                    <a:cubicBezTo>
                      <a:pt x="635" y="627"/>
                      <a:pt x="635" y="627"/>
                      <a:pt x="635" y="627"/>
                    </a:cubicBezTo>
                    <a:cubicBezTo>
                      <a:pt x="635" y="627"/>
                      <a:pt x="635" y="627"/>
                      <a:pt x="635" y="627"/>
                    </a:cubicBezTo>
                    <a:cubicBezTo>
                      <a:pt x="636" y="627"/>
                      <a:pt x="637" y="627"/>
                      <a:pt x="637" y="627"/>
                    </a:cubicBezTo>
                    <a:cubicBezTo>
                      <a:pt x="630" y="629"/>
                      <a:pt x="622" y="631"/>
                      <a:pt x="620" y="638"/>
                    </a:cubicBezTo>
                    <a:cubicBezTo>
                      <a:pt x="619" y="638"/>
                      <a:pt x="619" y="638"/>
                      <a:pt x="619" y="638"/>
                    </a:cubicBezTo>
                    <a:cubicBezTo>
                      <a:pt x="618" y="637"/>
                      <a:pt x="616" y="637"/>
                      <a:pt x="614" y="637"/>
                    </a:cubicBezTo>
                    <a:cubicBezTo>
                      <a:pt x="607" y="637"/>
                      <a:pt x="597" y="643"/>
                      <a:pt x="597" y="651"/>
                    </a:cubicBezTo>
                    <a:cubicBezTo>
                      <a:pt x="612" y="648"/>
                      <a:pt x="622" y="640"/>
                      <a:pt x="629" y="634"/>
                    </a:cubicBezTo>
                    <a:cubicBezTo>
                      <a:pt x="630" y="634"/>
                      <a:pt x="630" y="634"/>
                      <a:pt x="630" y="634"/>
                    </a:cubicBezTo>
                    <a:cubicBezTo>
                      <a:pt x="631" y="636"/>
                      <a:pt x="632" y="636"/>
                      <a:pt x="634" y="637"/>
                    </a:cubicBezTo>
                    <a:cubicBezTo>
                      <a:pt x="619" y="643"/>
                      <a:pt x="605" y="650"/>
                      <a:pt x="593" y="658"/>
                    </a:cubicBezTo>
                    <a:cubicBezTo>
                      <a:pt x="592" y="660"/>
                      <a:pt x="593" y="660"/>
                      <a:pt x="594" y="660"/>
                    </a:cubicBezTo>
                    <a:cubicBezTo>
                      <a:pt x="595" y="660"/>
                      <a:pt x="595" y="660"/>
                      <a:pt x="596" y="660"/>
                    </a:cubicBezTo>
                    <a:cubicBezTo>
                      <a:pt x="596" y="660"/>
                      <a:pt x="596" y="660"/>
                      <a:pt x="596" y="660"/>
                    </a:cubicBezTo>
                    <a:cubicBezTo>
                      <a:pt x="597" y="660"/>
                      <a:pt x="597" y="660"/>
                      <a:pt x="596" y="661"/>
                    </a:cubicBezTo>
                    <a:cubicBezTo>
                      <a:pt x="581" y="668"/>
                      <a:pt x="548" y="674"/>
                      <a:pt x="547" y="685"/>
                    </a:cubicBezTo>
                    <a:cubicBezTo>
                      <a:pt x="593" y="668"/>
                      <a:pt x="648" y="643"/>
                      <a:pt x="696" y="624"/>
                    </a:cubicBezTo>
                    <a:cubicBezTo>
                      <a:pt x="729" y="611"/>
                      <a:pt x="766" y="592"/>
                      <a:pt x="797" y="576"/>
                    </a:cubicBezTo>
                    <a:cubicBezTo>
                      <a:pt x="845" y="551"/>
                      <a:pt x="889" y="518"/>
                      <a:pt x="938" y="494"/>
                    </a:cubicBezTo>
                    <a:cubicBezTo>
                      <a:pt x="1044" y="443"/>
                      <a:pt x="1147" y="399"/>
                      <a:pt x="1253" y="360"/>
                    </a:cubicBezTo>
                    <a:cubicBezTo>
                      <a:pt x="1291" y="346"/>
                      <a:pt x="1326" y="338"/>
                      <a:pt x="1362" y="325"/>
                    </a:cubicBezTo>
                    <a:cubicBezTo>
                      <a:pt x="1386" y="317"/>
                      <a:pt x="1412" y="298"/>
                      <a:pt x="1430" y="287"/>
                    </a:cubicBezTo>
                    <a:cubicBezTo>
                      <a:pt x="1451" y="273"/>
                      <a:pt x="1472" y="264"/>
                      <a:pt x="1484" y="250"/>
                    </a:cubicBezTo>
                    <a:cubicBezTo>
                      <a:pt x="1495" y="238"/>
                      <a:pt x="1493" y="226"/>
                      <a:pt x="1498" y="213"/>
                    </a:cubicBezTo>
                    <a:cubicBezTo>
                      <a:pt x="1494" y="213"/>
                      <a:pt x="1492" y="218"/>
                      <a:pt x="1489" y="218"/>
                    </a:cubicBezTo>
                    <a:cubicBezTo>
                      <a:pt x="1489" y="218"/>
                      <a:pt x="1488" y="218"/>
                      <a:pt x="1488" y="218"/>
                    </a:cubicBezTo>
                    <a:cubicBezTo>
                      <a:pt x="1487" y="210"/>
                      <a:pt x="1486" y="207"/>
                      <a:pt x="1491" y="207"/>
                    </a:cubicBezTo>
                    <a:cubicBezTo>
                      <a:pt x="1489" y="202"/>
                      <a:pt x="1492" y="195"/>
                      <a:pt x="1488" y="192"/>
                    </a:cubicBezTo>
                    <a:cubicBezTo>
                      <a:pt x="1483" y="198"/>
                      <a:pt x="1476" y="193"/>
                      <a:pt x="1472" y="199"/>
                    </a:cubicBezTo>
                    <a:cubicBezTo>
                      <a:pt x="1471" y="196"/>
                      <a:pt x="1470" y="195"/>
                      <a:pt x="1469" y="195"/>
                    </a:cubicBezTo>
                    <a:cubicBezTo>
                      <a:pt x="1468" y="195"/>
                      <a:pt x="1467" y="195"/>
                      <a:pt x="1466" y="196"/>
                    </a:cubicBezTo>
                    <a:cubicBezTo>
                      <a:pt x="1465" y="196"/>
                      <a:pt x="1465" y="196"/>
                      <a:pt x="1464" y="196"/>
                    </a:cubicBezTo>
                    <a:cubicBezTo>
                      <a:pt x="1463" y="196"/>
                      <a:pt x="1463" y="196"/>
                      <a:pt x="1462" y="196"/>
                    </a:cubicBezTo>
                    <a:cubicBezTo>
                      <a:pt x="1463" y="191"/>
                      <a:pt x="1470" y="185"/>
                      <a:pt x="1464" y="181"/>
                    </a:cubicBezTo>
                    <a:cubicBezTo>
                      <a:pt x="1461" y="181"/>
                      <a:pt x="1455" y="191"/>
                      <a:pt x="1448" y="191"/>
                    </a:cubicBezTo>
                    <a:cubicBezTo>
                      <a:pt x="1447" y="191"/>
                      <a:pt x="1445" y="191"/>
                      <a:pt x="1444" y="189"/>
                    </a:cubicBezTo>
                    <a:cubicBezTo>
                      <a:pt x="1445" y="187"/>
                      <a:pt x="1448" y="186"/>
                      <a:pt x="1451" y="185"/>
                    </a:cubicBezTo>
                    <a:cubicBezTo>
                      <a:pt x="1444" y="179"/>
                      <a:pt x="1456" y="175"/>
                      <a:pt x="1455" y="169"/>
                    </a:cubicBezTo>
                    <a:cubicBezTo>
                      <a:pt x="1449" y="165"/>
                      <a:pt x="1440" y="162"/>
                      <a:pt x="1439" y="152"/>
                    </a:cubicBezTo>
                    <a:cubicBezTo>
                      <a:pt x="1433" y="149"/>
                      <a:pt x="1427" y="147"/>
                      <a:pt x="1420" y="147"/>
                    </a:cubicBezTo>
                    <a:cubicBezTo>
                      <a:pt x="1394" y="147"/>
                      <a:pt x="1361" y="164"/>
                      <a:pt x="1337" y="171"/>
                    </a:cubicBezTo>
                    <a:cubicBezTo>
                      <a:pt x="1338" y="171"/>
                      <a:pt x="1338" y="171"/>
                      <a:pt x="1339" y="171"/>
                    </a:cubicBezTo>
                    <a:cubicBezTo>
                      <a:pt x="1339" y="171"/>
                      <a:pt x="1340" y="171"/>
                      <a:pt x="1341" y="171"/>
                    </a:cubicBezTo>
                    <a:cubicBezTo>
                      <a:pt x="1342" y="171"/>
                      <a:pt x="1343" y="171"/>
                      <a:pt x="1343" y="171"/>
                    </a:cubicBezTo>
                    <a:cubicBezTo>
                      <a:pt x="1344" y="171"/>
                      <a:pt x="1345" y="171"/>
                      <a:pt x="1346" y="172"/>
                    </a:cubicBezTo>
                    <a:cubicBezTo>
                      <a:pt x="1329" y="178"/>
                      <a:pt x="1312" y="183"/>
                      <a:pt x="1295" y="188"/>
                    </a:cubicBezTo>
                    <a:cubicBezTo>
                      <a:pt x="1304" y="182"/>
                      <a:pt x="1311" y="176"/>
                      <a:pt x="1316" y="169"/>
                    </a:cubicBezTo>
                    <a:cubicBezTo>
                      <a:pt x="1324" y="156"/>
                      <a:pt x="1327" y="128"/>
                      <a:pt x="1321" y="111"/>
                    </a:cubicBezTo>
                    <a:cubicBezTo>
                      <a:pt x="1318" y="103"/>
                      <a:pt x="1313" y="98"/>
                      <a:pt x="1307" y="92"/>
                    </a:cubicBezTo>
                    <a:cubicBezTo>
                      <a:pt x="1296" y="83"/>
                      <a:pt x="1284" y="74"/>
                      <a:pt x="1275" y="65"/>
                    </a:cubicBezTo>
                    <a:cubicBezTo>
                      <a:pt x="1250" y="70"/>
                      <a:pt x="1220" y="79"/>
                      <a:pt x="1196" y="87"/>
                    </a:cubicBezTo>
                    <a:cubicBezTo>
                      <a:pt x="1183" y="91"/>
                      <a:pt x="1172" y="98"/>
                      <a:pt x="1160" y="104"/>
                    </a:cubicBezTo>
                    <a:cubicBezTo>
                      <a:pt x="1156" y="99"/>
                      <a:pt x="1147" y="93"/>
                      <a:pt x="1142" y="86"/>
                    </a:cubicBezTo>
                    <a:cubicBezTo>
                      <a:pt x="1133" y="73"/>
                      <a:pt x="1122" y="69"/>
                      <a:pt x="1110" y="69"/>
                    </a:cubicBezTo>
                    <a:cubicBezTo>
                      <a:pt x="1105" y="69"/>
                      <a:pt x="1099" y="70"/>
                      <a:pt x="1094" y="70"/>
                    </a:cubicBezTo>
                    <a:cubicBezTo>
                      <a:pt x="1099" y="66"/>
                      <a:pt x="1108" y="64"/>
                      <a:pt x="1102" y="56"/>
                    </a:cubicBezTo>
                    <a:cubicBezTo>
                      <a:pt x="1093" y="62"/>
                      <a:pt x="1093" y="75"/>
                      <a:pt x="1079" y="75"/>
                    </a:cubicBezTo>
                    <a:cubicBezTo>
                      <a:pt x="1079" y="75"/>
                      <a:pt x="1078" y="75"/>
                      <a:pt x="1077" y="75"/>
                    </a:cubicBezTo>
                    <a:cubicBezTo>
                      <a:pt x="1084" y="69"/>
                      <a:pt x="1095" y="66"/>
                      <a:pt x="1093" y="57"/>
                    </a:cubicBezTo>
                    <a:cubicBezTo>
                      <a:pt x="1092" y="57"/>
                      <a:pt x="1091" y="58"/>
                      <a:pt x="1090" y="58"/>
                    </a:cubicBezTo>
                    <a:cubicBezTo>
                      <a:pt x="1089" y="58"/>
                      <a:pt x="1088" y="57"/>
                      <a:pt x="1088" y="56"/>
                    </a:cubicBezTo>
                    <a:cubicBezTo>
                      <a:pt x="1088" y="56"/>
                      <a:pt x="1088" y="56"/>
                      <a:pt x="1088" y="56"/>
                    </a:cubicBezTo>
                    <a:cubicBezTo>
                      <a:pt x="1088" y="56"/>
                      <a:pt x="1088" y="56"/>
                      <a:pt x="1088" y="56"/>
                    </a:cubicBezTo>
                    <a:cubicBezTo>
                      <a:pt x="1080" y="63"/>
                      <a:pt x="1071" y="65"/>
                      <a:pt x="1057" y="68"/>
                    </a:cubicBezTo>
                    <a:cubicBezTo>
                      <a:pt x="1061" y="66"/>
                      <a:pt x="1066" y="64"/>
                      <a:pt x="1064" y="60"/>
                    </a:cubicBezTo>
                    <a:cubicBezTo>
                      <a:pt x="1055" y="63"/>
                      <a:pt x="1046" y="72"/>
                      <a:pt x="1037" y="72"/>
                    </a:cubicBezTo>
                    <a:cubicBezTo>
                      <a:pt x="1037" y="72"/>
                      <a:pt x="1036" y="72"/>
                      <a:pt x="1036" y="72"/>
                    </a:cubicBezTo>
                    <a:cubicBezTo>
                      <a:pt x="1052" y="62"/>
                      <a:pt x="1066" y="59"/>
                      <a:pt x="1076" y="50"/>
                    </a:cubicBezTo>
                    <a:cubicBezTo>
                      <a:pt x="1076" y="48"/>
                      <a:pt x="1075" y="47"/>
                      <a:pt x="1073" y="47"/>
                    </a:cubicBezTo>
                    <a:cubicBezTo>
                      <a:pt x="1073" y="47"/>
                      <a:pt x="1072" y="47"/>
                      <a:pt x="1071" y="48"/>
                    </a:cubicBezTo>
                    <a:cubicBezTo>
                      <a:pt x="1071" y="48"/>
                      <a:pt x="1070" y="48"/>
                      <a:pt x="1070" y="48"/>
                    </a:cubicBezTo>
                    <a:cubicBezTo>
                      <a:pt x="1069" y="48"/>
                      <a:pt x="1068" y="47"/>
                      <a:pt x="1069" y="45"/>
                    </a:cubicBezTo>
                    <a:cubicBezTo>
                      <a:pt x="1069" y="45"/>
                      <a:pt x="1069" y="45"/>
                      <a:pt x="1069" y="45"/>
                    </a:cubicBezTo>
                    <a:cubicBezTo>
                      <a:pt x="1076" y="45"/>
                      <a:pt x="1083" y="40"/>
                      <a:pt x="1087" y="36"/>
                    </a:cubicBezTo>
                    <a:cubicBezTo>
                      <a:pt x="1076" y="36"/>
                      <a:pt x="1069" y="47"/>
                      <a:pt x="1056" y="51"/>
                    </a:cubicBezTo>
                    <a:cubicBezTo>
                      <a:pt x="1057" y="48"/>
                      <a:pt x="1056" y="47"/>
                      <a:pt x="1055" y="47"/>
                    </a:cubicBezTo>
                    <a:cubicBezTo>
                      <a:pt x="1054" y="47"/>
                      <a:pt x="1054" y="48"/>
                      <a:pt x="1053" y="48"/>
                    </a:cubicBezTo>
                    <a:cubicBezTo>
                      <a:pt x="1052" y="48"/>
                      <a:pt x="1052" y="48"/>
                      <a:pt x="1051" y="48"/>
                    </a:cubicBezTo>
                    <a:cubicBezTo>
                      <a:pt x="1051" y="48"/>
                      <a:pt x="1051" y="48"/>
                      <a:pt x="1050" y="48"/>
                    </a:cubicBezTo>
                    <a:cubicBezTo>
                      <a:pt x="1050" y="48"/>
                      <a:pt x="1050" y="48"/>
                      <a:pt x="1050" y="48"/>
                    </a:cubicBezTo>
                    <a:cubicBezTo>
                      <a:pt x="1049" y="48"/>
                      <a:pt x="1049" y="48"/>
                      <a:pt x="1049" y="47"/>
                    </a:cubicBezTo>
                    <a:cubicBezTo>
                      <a:pt x="1050" y="48"/>
                      <a:pt x="1050" y="48"/>
                      <a:pt x="1050" y="48"/>
                    </a:cubicBezTo>
                    <a:cubicBezTo>
                      <a:pt x="1052" y="46"/>
                      <a:pt x="1055" y="43"/>
                      <a:pt x="1057" y="43"/>
                    </a:cubicBezTo>
                    <a:cubicBezTo>
                      <a:pt x="1057" y="43"/>
                      <a:pt x="1057" y="43"/>
                      <a:pt x="1057" y="43"/>
                    </a:cubicBezTo>
                    <a:cubicBezTo>
                      <a:pt x="1056" y="42"/>
                      <a:pt x="1056" y="42"/>
                      <a:pt x="1055" y="42"/>
                    </a:cubicBezTo>
                    <a:cubicBezTo>
                      <a:pt x="1050" y="42"/>
                      <a:pt x="1044" y="51"/>
                      <a:pt x="1039" y="53"/>
                    </a:cubicBezTo>
                    <a:cubicBezTo>
                      <a:pt x="1025" y="61"/>
                      <a:pt x="1006" y="70"/>
                      <a:pt x="998" y="70"/>
                    </a:cubicBezTo>
                    <a:cubicBezTo>
                      <a:pt x="998" y="70"/>
                      <a:pt x="998" y="70"/>
                      <a:pt x="997" y="70"/>
                    </a:cubicBezTo>
                    <a:cubicBezTo>
                      <a:pt x="1014" y="56"/>
                      <a:pt x="1028" y="50"/>
                      <a:pt x="1053" y="38"/>
                    </a:cubicBezTo>
                    <a:cubicBezTo>
                      <a:pt x="1052" y="36"/>
                      <a:pt x="1050" y="36"/>
                      <a:pt x="1049" y="36"/>
                    </a:cubicBezTo>
                    <a:cubicBezTo>
                      <a:pt x="1046" y="36"/>
                      <a:pt x="1044" y="38"/>
                      <a:pt x="1041" y="40"/>
                    </a:cubicBezTo>
                    <a:cubicBezTo>
                      <a:pt x="1038" y="42"/>
                      <a:pt x="1036" y="44"/>
                      <a:pt x="1034" y="44"/>
                    </a:cubicBezTo>
                    <a:cubicBezTo>
                      <a:pt x="1033" y="44"/>
                      <a:pt x="1032" y="44"/>
                      <a:pt x="1031" y="43"/>
                    </a:cubicBezTo>
                    <a:cubicBezTo>
                      <a:pt x="1033" y="46"/>
                      <a:pt x="1028" y="47"/>
                      <a:pt x="1025" y="49"/>
                    </a:cubicBezTo>
                    <a:cubicBezTo>
                      <a:pt x="1024" y="47"/>
                      <a:pt x="1026" y="46"/>
                      <a:pt x="1026" y="44"/>
                    </a:cubicBezTo>
                    <a:cubicBezTo>
                      <a:pt x="1025" y="44"/>
                      <a:pt x="1025" y="44"/>
                      <a:pt x="1025" y="44"/>
                    </a:cubicBezTo>
                    <a:cubicBezTo>
                      <a:pt x="1022" y="44"/>
                      <a:pt x="1017" y="46"/>
                      <a:pt x="1013" y="48"/>
                    </a:cubicBezTo>
                    <a:cubicBezTo>
                      <a:pt x="1009" y="50"/>
                      <a:pt x="1004" y="51"/>
                      <a:pt x="1001" y="51"/>
                    </a:cubicBezTo>
                    <a:cubicBezTo>
                      <a:pt x="999" y="51"/>
                      <a:pt x="998" y="51"/>
                      <a:pt x="996" y="50"/>
                    </a:cubicBezTo>
                    <a:cubicBezTo>
                      <a:pt x="1004" y="44"/>
                      <a:pt x="1007" y="50"/>
                      <a:pt x="1011" y="40"/>
                    </a:cubicBezTo>
                    <a:cubicBezTo>
                      <a:pt x="1005" y="42"/>
                      <a:pt x="997" y="48"/>
                      <a:pt x="991" y="48"/>
                    </a:cubicBezTo>
                    <a:cubicBezTo>
                      <a:pt x="990" y="48"/>
                      <a:pt x="990" y="48"/>
                      <a:pt x="989" y="48"/>
                    </a:cubicBezTo>
                    <a:cubicBezTo>
                      <a:pt x="990" y="42"/>
                      <a:pt x="996" y="45"/>
                      <a:pt x="1000" y="44"/>
                    </a:cubicBezTo>
                    <a:cubicBezTo>
                      <a:pt x="1005" y="36"/>
                      <a:pt x="1021" y="33"/>
                      <a:pt x="1028" y="24"/>
                    </a:cubicBezTo>
                    <a:cubicBezTo>
                      <a:pt x="1019" y="28"/>
                      <a:pt x="1010" y="31"/>
                      <a:pt x="1003" y="31"/>
                    </a:cubicBezTo>
                    <a:cubicBezTo>
                      <a:pt x="1015" y="25"/>
                      <a:pt x="1025" y="18"/>
                      <a:pt x="1039" y="13"/>
                    </a:cubicBezTo>
                    <a:cubicBezTo>
                      <a:pt x="1038" y="6"/>
                      <a:pt x="1047" y="4"/>
                      <a:pt x="1051" y="0"/>
                    </a:cubicBezTo>
                  </a:path>
                </a:pathLst>
              </a:custGeom>
              <a:solidFill>
                <a:schemeClr val="bg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6" name="Freeform 88"/>
              <p:cNvSpPr/>
              <p:nvPr/>
            </p:nvSpPr>
            <p:spPr bwMode="auto">
              <a:xfrm>
                <a:off x="4323" y="1812"/>
                <a:ext cx="10" cy="6"/>
              </a:xfrm>
              <a:custGeom>
                <a:avLst/>
                <a:gdLst>
                  <a:gd name="T0" fmla="*/ 7 w 12"/>
                  <a:gd name="T1" fmla="*/ 0 h 6"/>
                  <a:gd name="T2" fmla="*/ 2 w 12"/>
                  <a:gd name="T3" fmla="*/ 6 h 6"/>
                  <a:gd name="T4" fmla="*/ 7 w 12"/>
                  <a:gd name="T5" fmla="*/ 0 h 6"/>
                </a:gdLst>
                <a:ahLst/>
                <a:cxnLst>
                  <a:cxn ang="0">
                    <a:pos x="T0" y="T1"/>
                  </a:cxn>
                  <a:cxn ang="0">
                    <a:pos x="T2" y="T3"/>
                  </a:cxn>
                  <a:cxn ang="0">
                    <a:pos x="T4" y="T5"/>
                  </a:cxn>
                </a:cxnLst>
                <a:rect l="0" t="0" r="r" b="b"/>
                <a:pathLst>
                  <a:path w="12" h="6">
                    <a:moveTo>
                      <a:pt x="7" y="0"/>
                    </a:moveTo>
                    <a:cubicBezTo>
                      <a:pt x="8" y="3"/>
                      <a:pt x="0" y="1"/>
                      <a:pt x="2" y="6"/>
                    </a:cubicBezTo>
                    <a:cubicBezTo>
                      <a:pt x="5" y="3"/>
                      <a:pt x="12"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7" name="Freeform 89"/>
              <p:cNvSpPr/>
              <p:nvPr/>
            </p:nvSpPr>
            <p:spPr bwMode="auto">
              <a:xfrm>
                <a:off x="4088" y="1910"/>
                <a:ext cx="5" cy="3"/>
              </a:xfrm>
              <a:custGeom>
                <a:avLst/>
                <a:gdLst>
                  <a:gd name="T0" fmla="*/ 6 w 6"/>
                  <a:gd name="T1" fmla="*/ 0 h 3"/>
                  <a:gd name="T2" fmla="*/ 1 w 6"/>
                  <a:gd name="T3" fmla="*/ 3 h 3"/>
                  <a:gd name="T4" fmla="*/ 0 w 6"/>
                  <a:gd name="T5" fmla="*/ 3 h 3"/>
                  <a:gd name="T6" fmla="*/ 3 w 6"/>
                  <a:gd name="T7" fmla="*/ 2 h 3"/>
                  <a:gd name="T8" fmla="*/ 6 w 6"/>
                  <a:gd name="T9" fmla="*/ 0 h 3"/>
                </a:gdLst>
                <a:ahLst/>
                <a:cxnLst>
                  <a:cxn ang="0">
                    <a:pos x="T0" y="T1"/>
                  </a:cxn>
                  <a:cxn ang="0">
                    <a:pos x="T2" y="T3"/>
                  </a:cxn>
                  <a:cxn ang="0">
                    <a:pos x="T4" y="T5"/>
                  </a:cxn>
                  <a:cxn ang="0">
                    <a:pos x="T6" y="T7"/>
                  </a:cxn>
                  <a:cxn ang="0">
                    <a:pos x="T8" y="T9"/>
                  </a:cxn>
                </a:cxnLst>
                <a:rect l="0" t="0" r="r" b="b"/>
                <a:pathLst>
                  <a:path w="6" h="3">
                    <a:moveTo>
                      <a:pt x="6" y="0"/>
                    </a:moveTo>
                    <a:cubicBezTo>
                      <a:pt x="6" y="0"/>
                      <a:pt x="5" y="1"/>
                      <a:pt x="1" y="3"/>
                    </a:cubicBezTo>
                    <a:cubicBezTo>
                      <a:pt x="0" y="3"/>
                      <a:pt x="0" y="3"/>
                      <a:pt x="0" y="3"/>
                    </a:cubicBezTo>
                    <a:cubicBezTo>
                      <a:pt x="0" y="3"/>
                      <a:pt x="1" y="2"/>
                      <a:pt x="3" y="2"/>
                    </a:cubicBezTo>
                    <a:cubicBezTo>
                      <a:pt x="5" y="1"/>
                      <a:pt x="6"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8" name="Freeform 90"/>
              <p:cNvSpPr/>
              <p:nvPr/>
            </p:nvSpPr>
            <p:spPr bwMode="auto">
              <a:xfrm>
                <a:off x="4088" y="1901"/>
                <a:ext cx="8" cy="5"/>
              </a:xfrm>
              <a:custGeom>
                <a:avLst/>
                <a:gdLst>
                  <a:gd name="T0" fmla="*/ 6 w 9"/>
                  <a:gd name="T1" fmla="*/ 0 h 6"/>
                  <a:gd name="T2" fmla="*/ 6 w 9"/>
                  <a:gd name="T3" fmla="*/ 0 h 6"/>
                  <a:gd name="T4" fmla="*/ 0 w 9"/>
                  <a:gd name="T5" fmla="*/ 6 h 6"/>
                  <a:gd name="T6" fmla="*/ 6 w 9"/>
                  <a:gd name="T7" fmla="*/ 0 h 6"/>
                </a:gdLst>
                <a:ahLst/>
                <a:cxnLst>
                  <a:cxn ang="0">
                    <a:pos x="T0" y="T1"/>
                  </a:cxn>
                  <a:cxn ang="0">
                    <a:pos x="T2" y="T3"/>
                  </a:cxn>
                  <a:cxn ang="0">
                    <a:pos x="T4" y="T5"/>
                  </a:cxn>
                  <a:cxn ang="0">
                    <a:pos x="T6" y="T7"/>
                  </a:cxn>
                </a:cxnLst>
                <a:rect l="0" t="0" r="r" b="b"/>
                <a:pathLst>
                  <a:path w="9" h="6">
                    <a:moveTo>
                      <a:pt x="6" y="0"/>
                    </a:moveTo>
                    <a:cubicBezTo>
                      <a:pt x="6" y="0"/>
                      <a:pt x="6" y="0"/>
                      <a:pt x="6" y="0"/>
                    </a:cubicBezTo>
                    <a:cubicBezTo>
                      <a:pt x="4" y="2"/>
                      <a:pt x="1" y="3"/>
                      <a:pt x="0" y="6"/>
                    </a:cubicBezTo>
                    <a:cubicBezTo>
                      <a:pt x="3" y="5"/>
                      <a:pt x="9"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9" name="Freeform 91"/>
              <p:cNvSpPr/>
              <p:nvPr/>
            </p:nvSpPr>
            <p:spPr bwMode="auto">
              <a:xfrm>
                <a:off x="4402" y="1740"/>
                <a:ext cx="23" cy="8"/>
              </a:xfrm>
              <a:custGeom>
                <a:avLst/>
                <a:gdLst>
                  <a:gd name="T0" fmla="*/ 26 w 26"/>
                  <a:gd name="T1" fmla="*/ 0 h 9"/>
                  <a:gd name="T2" fmla="*/ 0 w 26"/>
                  <a:gd name="T3" fmla="*/ 8 h 9"/>
                  <a:gd name="T4" fmla="*/ 26 w 26"/>
                  <a:gd name="T5" fmla="*/ 0 h 9"/>
                </a:gdLst>
                <a:ahLst/>
                <a:cxnLst>
                  <a:cxn ang="0">
                    <a:pos x="T0" y="T1"/>
                  </a:cxn>
                  <a:cxn ang="0">
                    <a:pos x="T2" y="T3"/>
                  </a:cxn>
                  <a:cxn ang="0">
                    <a:pos x="T4" y="T5"/>
                  </a:cxn>
                </a:cxnLst>
                <a:rect l="0" t="0" r="r" b="b"/>
                <a:pathLst>
                  <a:path w="26" h="9">
                    <a:moveTo>
                      <a:pt x="26" y="0"/>
                    </a:moveTo>
                    <a:cubicBezTo>
                      <a:pt x="18" y="4"/>
                      <a:pt x="5" y="4"/>
                      <a:pt x="0" y="8"/>
                    </a:cubicBezTo>
                    <a:cubicBezTo>
                      <a:pt x="9" y="7"/>
                      <a:pt x="23" y="9"/>
                      <a:pt x="2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grpSp>
        <p:grpSp>
          <p:nvGrpSpPr>
            <p:cNvPr id="5" name="Group 4"/>
            <p:cNvGrpSpPr>
              <a:grpSpLocks noChangeAspect="1"/>
            </p:cNvGrpSpPr>
            <p:nvPr/>
          </p:nvGrpSpPr>
          <p:grpSpPr bwMode="auto">
            <a:xfrm rot="19568480" flipH="1" flipV="1">
              <a:off x="1822470" y="1931995"/>
              <a:ext cx="6461934" cy="6047806"/>
              <a:chOff x="3964" y="1265"/>
              <a:chExt cx="1334" cy="762"/>
            </a:xfrm>
            <a:grpFill/>
          </p:grpSpPr>
          <p:sp>
            <p:nvSpPr>
              <p:cNvPr id="6" name="Freeform 5"/>
              <p:cNvSpPr/>
              <p:nvPr/>
            </p:nvSpPr>
            <p:spPr bwMode="auto">
              <a:xfrm>
                <a:off x="4145" y="1831"/>
                <a:ext cx="5" cy="3"/>
              </a:xfrm>
              <a:custGeom>
                <a:avLst/>
                <a:gdLst>
                  <a:gd name="T0" fmla="*/ 5 w 6"/>
                  <a:gd name="T1" fmla="*/ 0 h 3"/>
                  <a:gd name="T2" fmla="*/ 4 w 6"/>
                  <a:gd name="T3" fmla="*/ 1 h 3"/>
                  <a:gd name="T4" fmla="*/ 2 w 6"/>
                  <a:gd name="T5" fmla="*/ 1 h 3"/>
                  <a:gd name="T6" fmla="*/ 1 w 6"/>
                  <a:gd name="T7" fmla="*/ 1 h 3"/>
                  <a:gd name="T8" fmla="*/ 0 w 6"/>
                  <a:gd name="T9" fmla="*/ 3 h 3"/>
                  <a:gd name="T10" fmla="*/ 2 w 6"/>
                  <a:gd name="T11" fmla="*/ 3 h 3"/>
                  <a:gd name="T12" fmla="*/ 5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5" y="0"/>
                    </a:moveTo>
                    <a:cubicBezTo>
                      <a:pt x="5" y="1"/>
                      <a:pt x="4" y="1"/>
                      <a:pt x="4" y="1"/>
                    </a:cubicBezTo>
                    <a:cubicBezTo>
                      <a:pt x="3" y="1"/>
                      <a:pt x="3" y="1"/>
                      <a:pt x="2" y="1"/>
                    </a:cubicBezTo>
                    <a:cubicBezTo>
                      <a:pt x="2" y="1"/>
                      <a:pt x="1" y="1"/>
                      <a:pt x="1" y="1"/>
                    </a:cubicBezTo>
                    <a:cubicBezTo>
                      <a:pt x="0" y="1"/>
                      <a:pt x="0" y="1"/>
                      <a:pt x="0" y="3"/>
                    </a:cubicBezTo>
                    <a:cubicBezTo>
                      <a:pt x="0" y="3"/>
                      <a:pt x="1" y="3"/>
                      <a:pt x="2" y="3"/>
                    </a:cubicBezTo>
                    <a:cubicBezTo>
                      <a:pt x="4" y="3"/>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 name="Freeform 6"/>
              <p:cNvSpPr/>
              <p:nvPr/>
            </p:nvSpPr>
            <p:spPr bwMode="auto">
              <a:xfrm>
                <a:off x="4097" y="1856"/>
                <a:ext cx="22" cy="13"/>
              </a:xfrm>
              <a:custGeom>
                <a:avLst/>
                <a:gdLst>
                  <a:gd name="T0" fmla="*/ 24 w 24"/>
                  <a:gd name="T1" fmla="*/ 0 h 15"/>
                  <a:gd name="T2" fmla="*/ 0 w 24"/>
                  <a:gd name="T3" fmla="*/ 15 h 15"/>
                  <a:gd name="T4" fmla="*/ 24 w 24"/>
                  <a:gd name="T5" fmla="*/ 0 h 15"/>
                </a:gdLst>
                <a:ahLst/>
                <a:cxnLst>
                  <a:cxn ang="0">
                    <a:pos x="T0" y="T1"/>
                  </a:cxn>
                  <a:cxn ang="0">
                    <a:pos x="T2" y="T3"/>
                  </a:cxn>
                  <a:cxn ang="0">
                    <a:pos x="T4" y="T5"/>
                  </a:cxn>
                </a:cxnLst>
                <a:rect l="0" t="0" r="r" b="b"/>
                <a:pathLst>
                  <a:path w="24" h="15">
                    <a:moveTo>
                      <a:pt x="24" y="0"/>
                    </a:moveTo>
                    <a:cubicBezTo>
                      <a:pt x="15" y="3"/>
                      <a:pt x="4" y="6"/>
                      <a:pt x="0" y="15"/>
                    </a:cubicBezTo>
                    <a:cubicBezTo>
                      <a:pt x="10" y="10"/>
                      <a:pt x="21" y="7"/>
                      <a:pt x="2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 name="Freeform 7"/>
              <p:cNvSpPr/>
              <p:nvPr/>
            </p:nvSpPr>
            <p:spPr bwMode="auto">
              <a:xfrm>
                <a:off x="4049" y="1881"/>
                <a:ext cx="22" cy="13"/>
              </a:xfrm>
              <a:custGeom>
                <a:avLst/>
                <a:gdLst>
                  <a:gd name="T0" fmla="*/ 24 w 24"/>
                  <a:gd name="T1" fmla="*/ 0 h 15"/>
                  <a:gd name="T2" fmla="*/ 0 w 24"/>
                  <a:gd name="T3" fmla="*/ 15 h 15"/>
                  <a:gd name="T4" fmla="*/ 24 w 24"/>
                  <a:gd name="T5" fmla="*/ 0 h 15"/>
                </a:gdLst>
                <a:ahLst/>
                <a:cxnLst>
                  <a:cxn ang="0">
                    <a:pos x="T0" y="T1"/>
                  </a:cxn>
                  <a:cxn ang="0">
                    <a:pos x="T2" y="T3"/>
                  </a:cxn>
                  <a:cxn ang="0">
                    <a:pos x="T4" y="T5"/>
                  </a:cxn>
                </a:cxnLst>
                <a:rect l="0" t="0" r="r" b="b"/>
                <a:pathLst>
                  <a:path w="24" h="15">
                    <a:moveTo>
                      <a:pt x="24" y="0"/>
                    </a:moveTo>
                    <a:cubicBezTo>
                      <a:pt x="13" y="2"/>
                      <a:pt x="7" y="8"/>
                      <a:pt x="0" y="15"/>
                    </a:cubicBezTo>
                    <a:cubicBezTo>
                      <a:pt x="9" y="10"/>
                      <a:pt x="20" y="7"/>
                      <a:pt x="2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 name="Freeform 8"/>
              <p:cNvSpPr/>
              <p:nvPr/>
            </p:nvSpPr>
            <p:spPr bwMode="auto">
              <a:xfrm>
                <a:off x="4081" y="1871"/>
                <a:ext cx="23" cy="18"/>
              </a:xfrm>
              <a:custGeom>
                <a:avLst/>
                <a:gdLst>
                  <a:gd name="T0" fmla="*/ 25 w 25"/>
                  <a:gd name="T1" fmla="*/ 0 h 20"/>
                  <a:gd name="T2" fmla="*/ 2 w 25"/>
                  <a:gd name="T3" fmla="*/ 16 h 20"/>
                  <a:gd name="T4" fmla="*/ 1 w 25"/>
                  <a:gd name="T5" fmla="*/ 18 h 20"/>
                  <a:gd name="T6" fmla="*/ 0 w 25"/>
                  <a:gd name="T7" fmla="*/ 18 h 20"/>
                  <a:gd name="T8" fmla="*/ 1 w 25"/>
                  <a:gd name="T9" fmla="*/ 18 h 20"/>
                  <a:gd name="T10" fmla="*/ 1 w 25"/>
                  <a:gd name="T11" fmla="*/ 19 h 20"/>
                  <a:gd name="T12" fmla="*/ 4 w 25"/>
                  <a:gd name="T13" fmla="*/ 20 h 20"/>
                  <a:gd name="T14" fmla="*/ 11 w 25"/>
                  <a:gd name="T15" fmla="*/ 13 h 20"/>
                  <a:gd name="T16" fmla="*/ 4 w 25"/>
                  <a:gd name="T17" fmla="*/ 15 h 20"/>
                  <a:gd name="T18" fmla="*/ 25 w 25"/>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0">
                    <a:moveTo>
                      <a:pt x="25" y="0"/>
                    </a:moveTo>
                    <a:cubicBezTo>
                      <a:pt x="16" y="4"/>
                      <a:pt x="7" y="9"/>
                      <a:pt x="2" y="16"/>
                    </a:cubicBezTo>
                    <a:cubicBezTo>
                      <a:pt x="1" y="16"/>
                      <a:pt x="1" y="17"/>
                      <a:pt x="1" y="18"/>
                    </a:cubicBezTo>
                    <a:cubicBezTo>
                      <a:pt x="0" y="18"/>
                      <a:pt x="0" y="18"/>
                      <a:pt x="0" y="18"/>
                    </a:cubicBezTo>
                    <a:cubicBezTo>
                      <a:pt x="1" y="18"/>
                      <a:pt x="1" y="18"/>
                      <a:pt x="1" y="18"/>
                    </a:cubicBezTo>
                    <a:cubicBezTo>
                      <a:pt x="1" y="18"/>
                      <a:pt x="1" y="19"/>
                      <a:pt x="1" y="19"/>
                    </a:cubicBezTo>
                    <a:cubicBezTo>
                      <a:pt x="2" y="20"/>
                      <a:pt x="3" y="20"/>
                      <a:pt x="4" y="20"/>
                    </a:cubicBezTo>
                    <a:cubicBezTo>
                      <a:pt x="7" y="20"/>
                      <a:pt x="11" y="18"/>
                      <a:pt x="11" y="13"/>
                    </a:cubicBezTo>
                    <a:cubicBezTo>
                      <a:pt x="9" y="14"/>
                      <a:pt x="6" y="14"/>
                      <a:pt x="4" y="15"/>
                    </a:cubicBezTo>
                    <a:cubicBezTo>
                      <a:pt x="12" y="9"/>
                      <a:pt x="22" y="8"/>
                      <a:pt x="2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0" name="Freeform 9"/>
              <p:cNvSpPr/>
              <p:nvPr/>
            </p:nvSpPr>
            <p:spPr bwMode="auto">
              <a:xfrm>
                <a:off x="4406" y="1748"/>
                <a:ext cx="7" cy="3"/>
              </a:xfrm>
              <a:custGeom>
                <a:avLst/>
                <a:gdLst>
                  <a:gd name="T0" fmla="*/ 4 w 7"/>
                  <a:gd name="T1" fmla="*/ 0 h 3"/>
                  <a:gd name="T2" fmla="*/ 1 w 7"/>
                  <a:gd name="T3" fmla="*/ 3 h 3"/>
                  <a:gd name="T4" fmla="*/ 3 w 7"/>
                  <a:gd name="T5" fmla="*/ 3 h 3"/>
                  <a:gd name="T6" fmla="*/ 6 w 7"/>
                  <a:gd name="T7" fmla="*/ 0 h 3"/>
                  <a:gd name="T8" fmla="*/ 4 w 7"/>
                  <a:gd name="T9" fmla="*/ 0 h 3"/>
                </a:gdLst>
                <a:ahLst/>
                <a:cxnLst>
                  <a:cxn ang="0">
                    <a:pos x="T0" y="T1"/>
                  </a:cxn>
                  <a:cxn ang="0">
                    <a:pos x="T2" y="T3"/>
                  </a:cxn>
                  <a:cxn ang="0">
                    <a:pos x="T4" y="T5"/>
                  </a:cxn>
                  <a:cxn ang="0">
                    <a:pos x="T6" y="T7"/>
                  </a:cxn>
                  <a:cxn ang="0">
                    <a:pos x="T8" y="T9"/>
                  </a:cxn>
                </a:cxnLst>
                <a:rect l="0" t="0" r="r" b="b"/>
                <a:pathLst>
                  <a:path w="7" h="3">
                    <a:moveTo>
                      <a:pt x="4" y="0"/>
                    </a:moveTo>
                    <a:cubicBezTo>
                      <a:pt x="2" y="0"/>
                      <a:pt x="0" y="1"/>
                      <a:pt x="1" y="3"/>
                    </a:cubicBezTo>
                    <a:cubicBezTo>
                      <a:pt x="1" y="3"/>
                      <a:pt x="2" y="3"/>
                      <a:pt x="3" y="3"/>
                    </a:cubicBezTo>
                    <a:cubicBezTo>
                      <a:pt x="5" y="3"/>
                      <a:pt x="7" y="2"/>
                      <a:pt x="6" y="0"/>
                    </a:cubicBezTo>
                    <a:cubicBezTo>
                      <a:pt x="6" y="0"/>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1" name="Freeform 10"/>
              <p:cNvSpPr/>
              <p:nvPr/>
            </p:nvSpPr>
            <p:spPr bwMode="auto">
              <a:xfrm>
                <a:off x="4430" y="1746"/>
                <a:ext cx="16" cy="8"/>
              </a:xfrm>
              <a:custGeom>
                <a:avLst/>
                <a:gdLst>
                  <a:gd name="T0" fmla="*/ 18 w 18"/>
                  <a:gd name="T1" fmla="*/ 0 h 9"/>
                  <a:gd name="T2" fmla="*/ 0 w 18"/>
                  <a:gd name="T3" fmla="*/ 9 h 9"/>
                  <a:gd name="T4" fmla="*/ 18 w 18"/>
                  <a:gd name="T5" fmla="*/ 0 h 9"/>
                </a:gdLst>
                <a:ahLst/>
                <a:cxnLst>
                  <a:cxn ang="0">
                    <a:pos x="T0" y="T1"/>
                  </a:cxn>
                  <a:cxn ang="0">
                    <a:pos x="T2" y="T3"/>
                  </a:cxn>
                  <a:cxn ang="0">
                    <a:pos x="T4" y="T5"/>
                  </a:cxn>
                </a:cxnLst>
                <a:rect l="0" t="0" r="r" b="b"/>
                <a:pathLst>
                  <a:path w="18" h="9">
                    <a:moveTo>
                      <a:pt x="18" y="0"/>
                    </a:moveTo>
                    <a:cubicBezTo>
                      <a:pt x="13" y="3"/>
                      <a:pt x="2" y="4"/>
                      <a:pt x="0" y="9"/>
                    </a:cubicBezTo>
                    <a:cubicBezTo>
                      <a:pt x="6" y="6"/>
                      <a:pt x="16" y="4"/>
                      <a:pt x="1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2" name="Freeform 11"/>
              <p:cNvSpPr/>
              <p:nvPr/>
            </p:nvSpPr>
            <p:spPr bwMode="auto">
              <a:xfrm>
                <a:off x="4048" y="1828"/>
                <a:ext cx="1" cy="0"/>
              </a:xfrm>
              <a:custGeom>
                <a:avLst/>
                <a:gdLst>
                  <a:gd name="T0" fmla="*/ 0 w 2"/>
                  <a:gd name="T1" fmla="*/ 0 h 1"/>
                  <a:gd name="T2" fmla="*/ 1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1"/>
                      <a:pt x="1" y="1"/>
                    </a:cubicBezTo>
                    <a:cubicBezTo>
                      <a:pt x="1" y="1"/>
                      <a:pt x="2" y="1"/>
                      <a:pt x="2" y="1"/>
                    </a:cubicBezTo>
                    <a:cubicBezTo>
                      <a:pt x="1" y="1"/>
                      <a:pt x="1" y="1"/>
                      <a:pt x="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3" name="Freeform 12"/>
              <p:cNvSpPr/>
              <p:nvPr/>
            </p:nvSpPr>
            <p:spPr bwMode="auto">
              <a:xfrm>
                <a:off x="4034" y="1856"/>
                <a:ext cx="8" cy="6"/>
              </a:xfrm>
              <a:custGeom>
                <a:avLst/>
                <a:gdLst>
                  <a:gd name="T0" fmla="*/ 6 w 9"/>
                  <a:gd name="T1" fmla="*/ 0 h 7"/>
                  <a:gd name="T2" fmla="*/ 0 w 9"/>
                  <a:gd name="T3" fmla="*/ 1 h 7"/>
                  <a:gd name="T4" fmla="*/ 3 w 9"/>
                  <a:gd name="T5" fmla="*/ 5 h 7"/>
                  <a:gd name="T6" fmla="*/ 4 w 9"/>
                  <a:gd name="T7" fmla="*/ 4 h 7"/>
                  <a:gd name="T8" fmla="*/ 5 w 9"/>
                  <a:gd name="T9" fmla="*/ 4 h 7"/>
                  <a:gd name="T10" fmla="*/ 7 w 9"/>
                  <a:gd name="T11" fmla="*/ 5 h 7"/>
                  <a:gd name="T12" fmla="*/ 5 w 9"/>
                  <a:gd name="T13" fmla="*/ 7 h 7"/>
                  <a:gd name="T14" fmla="*/ 8 w 9"/>
                  <a:gd name="T15" fmla="*/ 0 h 7"/>
                  <a:gd name="T16" fmla="*/ 6 w 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6" y="0"/>
                    </a:moveTo>
                    <a:cubicBezTo>
                      <a:pt x="4" y="0"/>
                      <a:pt x="3" y="0"/>
                      <a:pt x="0" y="1"/>
                    </a:cubicBezTo>
                    <a:cubicBezTo>
                      <a:pt x="1" y="4"/>
                      <a:pt x="1" y="5"/>
                      <a:pt x="3" y="5"/>
                    </a:cubicBezTo>
                    <a:cubicBezTo>
                      <a:pt x="3" y="5"/>
                      <a:pt x="3" y="4"/>
                      <a:pt x="4" y="4"/>
                    </a:cubicBezTo>
                    <a:cubicBezTo>
                      <a:pt x="4" y="4"/>
                      <a:pt x="5" y="4"/>
                      <a:pt x="5" y="4"/>
                    </a:cubicBezTo>
                    <a:cubicBezTo>
                      <a:pt x="6" y="4"/>
                      <a:pt x="6" y="4"/>
                      <a:pt x="7" y="5"/>
                    </a:cubicBezTo>
                    <a:cubicBezTo>
                      <a:pt x="6" y="6"/>
                      <a:pt x="4" y="6"/>
                      <a:pt x="5" y="7"/>
                    </a:cubicBezTo>
                    <a:cubicBezTo>
                      <a:pt x="8" y="6"/>
                      <a:pt x="9" y="3"/>
                      <a:pt x="8" y="0"/>
                    </a:cubicBezTo>
                    <a:cubicBezTo>
                      <a:pt x="7" y="0"/>
                      <a:pt x="7"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4" name="Freeform 13"/>
              <p:cNvSpPr/>
              <p:nvPr/>
            </p:nvSpPr>
            <p:spPr bwMode="auto">
              <a:xfrm>
                <a:off x="4122" y="1832"/>
                <a:ext cx="15" cy="7"/>
              </a:xfrm>
              <a:custGeom>
                <a:avLst/>
                <a:gdLst>
                  <a:gd name="T0" fmla="*/ 14 w 16"/>
                  <a:gd name="T1" fmla="*/ 0 h 8"/>
                  <a:gd name="T2" fmla="*/ 0 w 16"/>
                  <a:gd name="T3" fmla="*/ 8 h 8"/>
                  <a:gd name="T4" fmla="*/ 16 w 16"/>
                  <a:gd name="T5" fmla="*/ 2 h 8"/>
                  <a:gd name="T6" fmla="*/ 15 w 16"/>
                  <a:gd name="T7" fmla="*/ 3 h 8"/>
                  <a:gd name="T8" fmla="*/ 15 w 16"/>
                  <a:gd name="T9" fmla="*/ 0 h 8"/>
                  <a:gd name="T10" fmla="*/ 14 w 16"/>
                  <a:gd name="T11" fmla="*/ 0 h 8"/>
                </a:gdLst>
                <a:ahLst/>
                <a:cxnLst>
                  <a:cxn ang="0">
                    <a:pos x="T0" y="T1"/>
                  </a:cxn>
                  <a:cxn ang="0">
                    <a:pos x="T2" y="T3"/>
                  </a:cxn>
                  <a:cxn ang="0">
                    <a:pos x="T4" y="T5"/>
                  </a:cxn>
                  <a:cxn ang="0">
                    <a:pos x="T6" y="T7"/>
                  </a:cxn>
                  <a:cxn ang="0">
                    <a:pos x="T8" y="T9"/>
                  </a:cxn>
                  <a:cxn ang="0">
                    <a:pos x="T10" y="T11"/>
                  </a:cxn>
                </a:cxnLst>
                <a:rect l="0" t="0" r="r" b="b"/>
                <a:pathLst>
                  <a:path w="16" h="8">
                    <a:moveTo>
                      <a:pt x="14" y="0"/>
                    </a:moveTo>
                    <a:cubicBezTo>
                      <a:pt x="9" y="0"/>
                      <a:pt x="0" y="1"/>
                      <a:pt x="0" y="8"/>
                    </a:cubicBezTo>
                    <a:cubicBezTo>
                      <a:pt x="6" y="3"/>
                      <a:pt x="15" y="5"/>
                      <a:pt x="16" y="2"/>
                    </a:cubicBezTo>
                    <a:cubicBezTo>
                      <a:pt x="16" y="3"/>
                      <a:pt x="15" y="3"/>
                      <a:pt x="15" y="3"/>
                    </a:cubicBezTo>
                    <a:cubicBezTo>
                      <a:pt x="14" y="3"/>
                      <a:pt x="14" y="1"/>
                      <a:pt x="15" y="0"/>
                    </a:cubicBezTo>
                    <a:cubicBezTo>
                      <a:pt x="14" y="0"/>
                      <a:pt x="14" y="0"/>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5" name="Freeform 14"/>
              <p:cNvSpPr/>
              <p:nvPr/>
            </p:nvSpPr>
            <p:spPr bwMode="auto">
              <a:xfrm>
                <a:off x="4052" y="1869"/>
                <a:ext cx="13" cy="8"/>
              </a:xfrm>
              <a:custGeom>
                <a:avLst/>
                <a:gdLst>
                  <a:gd name="T0" fmla="*/ 15 w 15"/>
                  <a:gd name="T1" fmla="*/ 0 h 8"/>
                  <a:gd name="T2" fmla="*/ 3 w 15"/>
                  <a:gd name="T3" fmla="*/ 8 h 8"/>
                  <a:gd name="T4" fmla="*/ 15 w 15"/>
                  <a:gd name="T5" fmla="*/ 0 h 8"/>
                </a:gdLst>
                <a:ahLst/>
                <a:cxnLst>
                  <a:cxn ang="0">
                    <a:pos x="T0" y="T1"/>
                  </a:cxn>
                  <a:cxn ang="0">
                    <a:pos x="T2" y="T3"/>
                  </a:cxn>
                  <a:cxn ang="0">
                    <a:pos x="T4" y="T5"/>
                  </a:cxn>
                </a:cxnLst>
                <a:rect l="0" t="0" r="r" b="b"/>
                <a:pathLst>
                  <a:path w="15" h="8">
                    <a:moveTo>
                      <a:pt x="15" y="0"/>
                    </a:moveTo>
                    <a:cubicBezTo>
                      <a:pt x="10" y="1"/>
                      <a:pt x="0" y="7"/>
                      <a:pt x="3" y="8"/>
                    </a:cubicBezTo>
                    <a:cubicBezTo>
                      <a:pt x="7" y="3"/>
                      <a:pt x="14" y="6"/>
                      <a:pt x="1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6" name="Freeform 15"/>
              <p:cNvSpPr/>
              <p:nvPr/>
            </p:nvSpPr>
            <p:spPr bwMode="auto">
              <a:xfrm>
                <a:off x="4309" y="1921"/>
                <a:ext cx="32" cy="12"/>
              </a:xfrm>
              <a:custGeom>
                <a:avLst/>
                <a:gdLst>
                  <a:gd name="T0" fmla="*/ 36 w 36"/>
                  <a:gd name="T1" fmla="*/ 0 h 13"/>
                  <a:gd name="T2" fmla="*/ 0 w 36"/>
                  <a:gd name="T3" fmla="*/ 11 h 13"/>
                  <a:gd name="T4" fmla="*/ 8 w 36"/>
                  <a:gd name="T5" fmla="*/ 13 h 13"/>
                  <a:gd name="T6" fmla="*/ 36 w 36"/>
                  <a:gd name="T7" fmla="*/ 0 h 13"/>
                </a:gdLst>
                <a:ahLst/>
                <a:cxnLst>
                  <a:cxn ang="0">
                    <a:pos x="T0" y="T1"/>
                  </a:cxn>
                  <a:cxn ang="0">
                    <a:pos x="T2" y="T3"/>
                  </a:cxn>
                  <a:cxn ang="0">
                    <a:pos x="T4" y="T5"/>
                  </a:cxn>
                  <a:cxn ang="0">
                    <a:pos x="T6" y="T7"/>
                  </a:cxn>
                </a:cxnLst>
                <a:rect l="0" t="0" r="r" b="b"/>
                <a:pathLst>
                  <a:path w="36" h="13">
                    <a:moveTo>
                      <a:pt x="36" y="0"/>
                    </a:moveTo>
                    <a:cubicBezTo>
                      <a:pt x="25" y="3"/>
                      <a:pt x="12" y="8"/>
                      <a:pt x="0" y="11"/>
                    </a:cubicBezTo>
                    <a:cubicBezTo>
                      <a:pt x="2" y="12"/>
                      <a:pt x="5" y="13"/>
                      <a:pt x="8" y="13"/>
                    </a:cubicBezTo>
                    <a:cubicBezTo>
                      <a:pt x="18" y="13"/>
                      <a:pt x="33" y="6"/>
                      <a:pt x="3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7" name="Freeform 16"/>
              <p:cNvSpPr/>
              <p:nvPr/>
            </p:nvSpPr>
            <p:spPr bwMode="auto">
              <a:xfrm>
                <a:off x="4298" y="1933"/>
                <a:ext cx="9" cy="3"/>
              </a:xfrm>
              <a:custGeom>
                <a:avLst/>
                <a:gdLst>
                  <a:gd name="T0" fmla="*/ 3 w 10"/>
                  <a:gd name="T1" fmla="*/ 0 h 3"/>
                  <a:gd name="T2" fmla="*/ 0 w 10"/>
                  <a:gd name="T3" fmla="*/ 1 h 3"/>
                  <a:gd name="T4" fmla="*/ 4 w 10"/>
                  <a:gd name="T5" fmla="*/ 3 h 3"/>
                  <a:gd name="T6" fmla="*/ 10 w 10"/>
                  <a:gd name="T7" fmla="*/ 0 h 3"/>
                  <a:gd name="T8" fmla="*/ 7 w 10"/>
                  <a:gd name="T9" fmla="*/ 1 h 3"/>
                  <a:gd name="T10" fmla="*/ 5 w 10"/>
                  <a:gd name="T11" fmla="*/ 0 h 3"/>
                  <a:gd name="T12" fmla="*/ 3 w 1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3" y="0"/>
                    </a:moveTo>
                    <a:cubicBezTo>
                      <a:pt x="3" y="0"/>
                      <a:pt x="2" y="0"/>
                      <a:pt x="0" y="1"/>
                    </a:cubicBezTo>
                    <a:cubicBezTo>
                      <a:pt x="1" y="2"/>
                      <a:pt x="2" y="3"/>
                      <a:pt x="4" y="3"/>
                    </a:cubicBezTo>
                    <a:cubicBezTo>
                      <a:pt x="7" y="3"/>
                      <a:pt x="10" y="2"/>
                      <a:pt x="10" y="0"/>
                    </a:cubicBezTo>
                    <a:cubicBezTo>
                      <a:pt x="9" y="1"/>
                      <a:pt x="8" y="1"/>
                      <a:pt x="7" y="1"/>
                    </a:cubicBezTo>
                    <a:cubicBezTo>
                      <a:pt x="7" y="1"/>
                      <a:pt x="6" y="0"/>
                      <a:pt x="5" y="0"/>
                    </a:cubicBezTo>
                    <a:cubicBezTo>
                      <a:pt x="5" y="0"/>
                      <a:pt x="4"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8" name="Freeform 17"/>
              <p:cNvSpPr/>
              <p:nvPr/>
            </p:nvSpPr>
            <p:spPr bwMode="auto">
              <a:xfrm>
                <a:off x="4305" y="1920"/>
                <a:ext cx="15" cy="8"/>
              </a:xfrm>
              <a:custGeom>
                <a:avLst/>
                <a:gdLst>
                  <a:gd name="T0" fmla="*/ 4 w 17"/>
                  <a:gd name="T1" fmla="*/ 0 h 9"/>
                  <a:gd name="T2" fmla="*/ 2 w 17"/>
                  <a:gd name="T3" fmla="*/ 1 h 9"/>
                  <a:gd name="T4" fmla="*/ 0 w 17"/>
                  <a:gd name="T5" fmla="*/ 8 h 9"/>
                  <a:gd name="T6" fmla="*/ 3 w 17"/>
                  <a:gd name="T7" fmla="*/ 9 h 9"/>
                  <a:gd name="T8" fmla="*/ 15 w 17"/>
                  <a:gd name="T9" fmla="*/ 3 h 9"/>
                  <a:gd name="T10" fmla="*/ 11 w 17"/>
                  <a:gd name="T11" fmla="*/ 5 h 9"/>
                  <a:gd name="T12" fmla="*/ 8 w 17"/>
                  <a:gd name="T13" fmla="*/ 3 h 9"/>
                  <a:gd name="T14" fmla="*/ 4 w 1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4" y="0"/>
                    </a:moveTo>
                    <a:cubicBezTo>
                      <a:pt x="3" y="0"/>
                      <a:pt x="3" y="0"/>
                      <a:pt x="2" y="1"/>
                    </a:cubicBezTo>
                    <a:cubicBezTo>
                      <a:pt x="1" y="3"/>
                      <a:pt x="2" y="6"/>
                      <a:pt x="0" y="8"/>
                    </a:cubicBezTo>
                    <a:cubicBezTo>
                      <a:pt x="1" y="8"/>
                      <a:pt x="2" y="9"/>
                      <a:pt x="3" y="9"/>
                    </a:cubicBezTo>
                    <a:cubicBezTo>
                      <a:pt x="9" y="9"/>
                      <a:pt x="17" y="5"/>
                      <a:pt x="15" y="3"/>
                    </a:cubicBezTo>
                    <a:cubicBezTo>
                      <a:pt x="14" y="4"/>
                      <a:pt x="12" y="5"/>
                      <a:pt x="11" y="5"/>
                    </a:cubicBezTo>
                    <a:cubicBezTo>
                      <a:pt x="10" y="5"/>
                      <a:pt x="9" y="4"/>
                      <a:pt x="8" y="3"/>
                    </a:cubicBezTo>
                    <a:cubicBezTo>
                      <a:pt x="6"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19" name="Freeform 18"/>
              <p:cNvSpPr/>
              <p:nvPr/>
            </p:nvSpPr>
            <p:spPr bwMode="auto">
              <a:xfrm>
                <a:off x="4364" y="1898"/>
                <a:ext cx="9" cy="4"/>
              </a:xfrm>
              <a:custGeom>
                <a:avLst/>
                <a:gdLst>
                  <a:gd name="T0" fmla="*/ 9 w 10"/>
                  <a:gd name="T1" fmla="*/ 0 h 5"/>
                  <a:gd name="T2" fmla="*/ 2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2" y="5"/>
                    </a:cubicBezTo>
                    <a:cubicBezTo>
                      <a:pt x="5" y="5"/>
                      <a:pt x="10" y="5"/>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0" name="Freeform 19"/>
              <p:cNvSpPr/>
              <p:nvPr/>
            </p:nvSpPr>
            <p:spPr bwMode="auto">
              <a:xfrm>
                <a:off x="4320" y="1918"/>
                <a:ext cx="4" cy="3"/>
              </a:xfrm>
              <a:custGeom>
                <a:avLst/>
                <a:gdLst>
                  <a:gd name="T0" fmla="*/ 2 w 4"/>
                  <a:gd name="T1" fmla="*/ 0 h 3"/>
                  <a:gd name="T2" fmla="*/ 0 w 4"/>
                  <a:gd name="T3" fmla="*/ 2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0"/>
                      <a:pt x="0" y="2"/>
                    </a:cubicBezTo>
                    <a:cubicBezTo>
                      <a:pt x="1" y="3"/>
                      <a:pt x="2" y="3"/>
                      <a:pt x="2" y="3"/>
                    </a:cubicBezTo>
                    <a:cubicBezTo>
                      <a:pt x="3" y="3"/>
                      <a:pt x="4" y="2"/>
                      <a:pt x="4" y="1"/>
                    </a:cubicBezTo>
                    <a:cubicBezTo>
                      <a:pt x="4" y="0"/>
                      <a:pt x="3" y="0"/>
                      <a:pt x="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1" name="Freeform 20"/>
              <p:cNvSpPr/>
              <p:nvPr/>
            </p:nvSpPr>
            <p:spPr bwMode="auto">
              <a:xfrm>
                <a:off x="4288" y="1924"/>
                <a:ext cx="12" cy="9"/>
              </a:xfrm>
              <a:custGeom>
                <a:avLst/>
                <a:gdLst>
                  <a:gd name="T0" fmla="*/ 9 w 13"/>
                  <a:gd name="T1" fmla="*/ 0 h 11"/>
                  <a:gd name="T2" fmla="*/ 0 w 13"/>
                  <a:gd name="T3" fmla="*/ 11 h 11"/>
                  <a:gd name="T4" fmla="*/ 13 w 13"/>
                  <a:gd name="T5" fmla="*/ 5 h 11"/>
                  <a:gd name="T6" fmla="*/ 13 w 13"/>
                  <a:gd name="T7" fmla="*/ 5 h 11"/>
                  <a:gd name="T8" fmla="*/ 9 w 13"/>
                  <a:gd name="T9" fmla="*/ 0 h 11"/>
                </a:gdLst>
                <a:ahLst/>
                <a:cxnLst>
                  <a:cxn ang="0">
                    <a:pos x="T0" y="T1"/>
                  </a:cxn>
                  <a:cxn ang="0">
                    <a:pos x="T2" y="T3"/>
                  </a:cxn>
                  <a:cxn ang="0">
                    <a:pos x="T4" y="T5"/>
                  </a:cxn>
                  <a:cxn ang="0">
                    <a:pos x="T6" y="T7"/>
                  </a:cxn>
                  <a:cxn ang="0">
                    <a:pos x="T8" y="T9"/>
                  </a:cxn>
                </a:cxnLst>
                <a:rect l="0" t="0" r="r" b="b"/>
                <a:pathLst>
                  <a:path w="13" h="11">
                    <a:moveTo>
                      <a:pt x="9" y="0"/>
                    </a:moveTo>
                    <a:cubicBezTo>
                      <a:pt x="4" y="3"/>
                      <a:pt x="1" y="6"/>
                      <a:pt x="0" y="11"/>
                    </a:cubicBezTo>
                    <a:cubicBezTo>
                      <a:pt x="3" y="10"/>
                      <a:pt x="12" y="9"/>
                      <a:pt x="13" y="5"/>
                    </a:cubicBezTo>
                    <a:cubicBezTo>
                      <a:pt x="13" y="5"/>
                      <a:pt x="13" y="5"/>
                      <a:pt x="13" y="5"/>
                    </a:cubicBezTo>
                    <a:cubicBezTo>
                      <a:pt x="9" y="5"/>
                      <a:pt x="13" y="0"/>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2" name="Freeform 21"/>
              <p:cNvSpPr/>
              <p:nvPr/>
            </p:nvSpPr>
            <p:spPr bwMode="auto">
              <a:xfrm>
                <a:off x="4361" y="1891"/>
                <a:ext cx="21" cy="7"/>
              </a:xfrm>
              <a:custGeom>
                <a:avLst/>
                <a:gdLst>
                  <a:gd name="T0" fmla="*/ 21 w 23"/>
                  <a:gd name="T1" fmla="*/ 0 h 8"/>
                  <a:gd name="T2" fmla="*/ 0 w 23"/>
                  <a:gd name="T3" fmla="*/ 7 h 8"/>
                  <a:gd name="T4" fmla="*/ 3 w 23"/>
                  <a:gd name="T5" fmla="*/ 8 h 8"/>
                  <a:gd name="T6" fmla="*/ 21 w 23"/>
                  <a:gd name="T7" fmla="*/ 0 h 8"/>
                </a:gdLst>
                <a:ahLst/>
                <a:cxnLst>
                  <a:cxn ang="0">
                    <a:pos x="T0" y="T1"/>
                  </a:cxn>
                  <a:cxn ang="0">
                    <a:pos x="T2" y="T3"/>
                  </a:cxn>
                  <a:cxn ang="0">
                    <a:pos x="T4" y="T5"/>
                  </a:cxn>
                  <a:cxn ang="0">
                    <a:pos x="T6" y="T7"/>
                  </a:cxn>
                </a:cxnLst>
                <a:rect l="0" t="0" r="r" b="b"/>
                <a:pathLst>
                  <a:path w="23" h="8">
                    <a:moveTo>
                      <a:pt x="21" y="0"/>
                    </a:moveTo>
                    <a:cubicBezTo>
                      <a:pt x="11" y="4"/>
                      <a:pt x="7" y="5"/>
                      <a:pt x="0" y="7"/>
                    </a:cubicBezTo>
                    <a:cubicBezTo>
                      <a:pt x="1" y="8"/>
                      <a:pt x="2" y="8"/>
                      <a:pt x="3" y="8"/>
                    </a:cubicBezTo>
                    <a:cubicBezTo>
                      <a:pt x="9" y="8"/>
                      <a:pt x="23" y="0"/>
                      <a:pt x="2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3" name="Freeform 22"/>
              <p:cNvSpPr/>
              <p:nvPr/>
            </p:nvSpPr>
            <p:spPr bwMode="auto">
              <a:xfrm>
                <a:off x="4277" y="1931"/>
                <a:ext cx="7" cy="4"/>
              </a:xfrm>
              <a:custGeom>
                <a:avLst/>
                <a:gdLst>
                  <a:gd name="T0" fmla="*/ 4 w 7"/>
                  <a:gd name="T1" fmla="*/ 0 h 5"/>
                  <a:gd name="T2" fmla="*/ 2 w 7"/>
                  <a:gd name="T3" fmla="*/ 5 h 5"/>
                  <a:gd name="T4" fmla="*/ 7 w 7"/>
                  <a:gd name="T5" fmla="*/ 3 h 5"/>
                  <a:gd name="T6" fmla="*/ 4 w 7"/>
                  <a:gd name="T7" fmla="*/ 0 h 5"/>
                </a:gdLst>
                <a:ahLst/>
                <a:cxnLst>
                  <a:cxn ang="0">
                    <a:pos x="T0" y="T1"/>
                  </a:cxn>
                  <a:cxn ang="0">
                    <a:pos x="T2" y="T3"/>
                  </a:cxn>
                  <a:cxn ang="0">
                    <a:pos x="T4" y="T5"/>
                  </a:cxn>
                  <a:cxn ang="0">
                    <a:pos x="T6" y="T7"/>
                  </a:cxn>
                </a:cxnLst>
                <a:rect l="0" t="0" r="r" b="b"/>
                <a:pathLst>
                  <a:path w="7" h="5">
                    <a:moveTo>
                      <a:pt x="4" y="0"/>
                    </a:moveTo>
                    <a:cubicBezTo>
                      <a:pt x="2" y="0"/>
                      <a:pt x="0" y="2"/>
                      <a:pt x="2" y="5"/>
                    </a:cubicBezTo>
                    <a:cubicBezTo>
                      <a:pt x="4" y="5"/>
                      <a:pt x="5" y="4"/>
                      <a:pt x="7" y="3"/>
                    </a:cubicBezTo>
                    <a:cubicBezTo>
                      <a:pt x="7"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4" name="Freeform 23"/>
              <p:cNvSpPr/>
              <p:nvPr/>
            </p:nvSpPr>
            <p:spPr bwMode="auto">
              <a:xfrm>
                <a:off x="4337" y="1901"/>
                <a:ext cx="6" cy="4"/>
              </a:xfrm>
              <a:custGeom>
                <a:avLst/>
                <a:gdLst>
                  <a:gd name="T0" fmla="*/ 5 w 7"/>
                  <a:gd name="T1" fmla="*/ 0 h 4"/>
                  <a:gd name="T2" fmla="*/ 1 w 7"/>
                  <a:gd name="T3" fmla="*/ 4 h 4"/>
                  <a:gd name="T4" fmla="*/ 2 w 7"/>
                  <a:gd name="T5" fmla="*/ 3 h 4"/>
                  <a:gd name="T6" fmla="*/ 3 w 7"/>
                  <a:gd name="T7" fmla="*/ 3 h 4"/>
                  <a:gd name="T8" fmla="*/ 4 w 7"/>
                  <a:gd name="T9" fmla="*/ 4 h 4"/>
                  <a:gd name="T10" fmla="*/ 7 w 7"/>
                  <a:gd name="T11" fmla="*/ 3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3" y="0"/>
                      <a:pt x="0" y="2"/>
                      <a:pt x="1" y="4"/>
                    </a:cubicBezTo>
                    <a:cubicBezTo>
                      <a:pt x="1" y="3"/>
                      <a:pt x="1" y="3"/>
                      <a:pt x="2" y="3"/>
                    </a:cubicBezTo>
                    <a:cubicBezTo>
                      <a:pt x="2" y="3"/>
                      <a:pt x="2" y="3"/>
                      <a:pt x="3" y="3"/>
                    </a:cubicBezTo>
                    <a:cubicBezTo>
                      <a:pt x="3" y="4"/>
                      <a:pt x="3" y="4"/>
                      <a:pt x="4" y="4"/>
                    </a:cubicBezTo>
                    <a:cubicBezTo>
                      <a:pt x="5" y="4"/>
                      <a:pt x="5" y="3"/>
                      <a:pt x="7" y="3"/>
                    </a:cubicBezTo>
                    <a:cubicBezTo>
                      <a:pt x="7" y="1"/>
                      <a:pt x="6"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5" name="Freeform 24"/>
              <p:cNvSpPr/>
              <p:nvPr/>
            </p:nvSpPr>
            <p:spPr bwMode="auto">
              <a:xfrm>
                <a:off x="4264" y="1933"/>
                <a:ext cx="3" cy="4"/>
              </a:xfrm>
              <a:custGeom>
                <a:avLst/>
                <a:gdLst>
                  <a:gd name="T0" fmla="*/ 1 w 3"/>
                  <a:gd name="T1" fmla="*/ 0 h 4"/>
                  <a:gd name="T2" fmla="*/ 0 w 3"/>
                  <a:gd name="T3" fmla="*/ 2 h 4"/>
                  <a:gd name="T4" fmla="*/ 2 w 3"/>
                  <a:gd name="T5" fmla="*/ 4 h 4"/>
                  <a:gd name="T6" fmla="*/ 3 w 3"/>
                  <a:gd name="T7" fmla="*/ 4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1"/>
                      <a:pt x="0" y="2"/>
                    </a:cubicBezTo>
                    <a:cubicBezTo>
                      <a:pt x="0" y="3"/>
                      <a:pt x="0" y="4"/>
                      <a:pt x="2" y="4"/>
                    </a:cubicBezTo>
                    <a:cubicBezTo>
                      <a:pt x="2" y="4"/>
                      <a:pt x="2" y="4"/>
                      <a:pt x="3" y="4"/>
                    </a:cubicBezTo>
                    <a:cubicBezTo>
                      <a:pt x="2" y="1"/>
                      <a:pt x="1" y="0"/>
                      <a:pt x="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6" name="Freeform 25"/>
              <p:cNvSpPr/>
              <p:nvPr/>
            </p:nvSpPr>
            <p:spPr bwMode="auto">
              <a:xfrm>
                <a:off x="5256" y="1421"/>
                <a:ext cx="5" cy="7"/>
              </a:xfrm>
              <a:custGeom>
                <a:avLst/>
                <a:gdLst>
                  <a:gd name="T0" fmla="*/ 5 w 6"/>
                  <a:gd name="T1" fmla="*/ 0 h 8"/>
                  <a:gd name="T2" fmla="*/ 0 w 6"/>
                  <a:gd name="T3" fmla="*/ 8 h 8"/>
                  <a:gd name="T4" fmla="*/ 5 w 6"/>
                  <a:gd name="T5" fmla="*/ 6 h 8"/>
                  <a:gd name="T6" fmla="*/ 5 w 6"/>
                  <a:gd name="T7" fmla="*/ 0 h 8"/>
                </a:gdLst>
                <a:ahLst/>
                <a:cxnLst>
                  <a:cxn ang="0">
                    <a:pos x="T0" y="T1"/>
                  </a:cxn>
                  <a:cxn ang="0">
                    <a:pos x="T2" y="T3"/>
                  </a:cxn>
                  <a:cxn ang="0">
                    <a:pos x="T4" y="T5"/>
                  </a:cxn>
                  <a:cxn ang="0">
                    <a:pos x="T6" y="T7"/>
                  </a:cxn>
                </a:cxnLst>
                <a:rect l="0" t="0" r="r" b="b"/>
                <a:pathLst>
                  <a:path w="6" h="8">
                    <a:moveTo>
                      <a:pt x="5" y="0"/>
                    </a:moveTo>
                    <a:cubicBezTo>
                      <a:pt x="1" y="2"/>
                      <a:pt x="1" y="5"/>
                      <a:pt x="0" y="8"/>
                    </a:cubicBezTo>
                    <a:cubicBezTo>
                      <a:pt x="2" y="7"/>
                      <a:pt x="3" y="7"/>
                      <a:pt x="5" y="6"/>
                    </a:cubicBezTo>
                    <a:cubicBezTo>
                      <a:pt x="2" y="3"/>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7" name="Freeform 26"/>
              <p:cNvSpPr/>
              <p:nvPr/>
            </p:nvSpPr>
            <p:spPr bwMode="auto">
              <a:xfrm>
                <a:off x="4334" y="1783"/>
                <a:ext cx="17" cy="9"/>
              </a:xfrm>
              <a:custGeom>
                <a:avLst/>
                <a:gdLst>
                  <a:gd name="T0" fmla="*/ 16 w 19"/>
                  <a:gd name="T1" fmla="*/ 0 h 10"/>
                  <a:gd name="T2" fmla="*/ 7 w 19"/>
                  <a:gd name="T3" fmla="*/ 6 h 10"/>
                  <a:gd name="T4" fmla="*/ 0 w 19"/>
                  <a:gd name="T5" fmla="*/ 10 h 10"/>
                  <a:gd name="T6" fmla="*/ 5 w 19"/>
                  <a:gd name="T7" fmla="*/ 9 h 10"/>
                  <a:gd name="T8" fmla="*/ 19 w 19"/>
                  <a:gd name="T9" fmla="*/ 1 h 10"/>
                  <a:gd name="T10" fmla="*/ 16 w 19"/>
                  <a:gd name="T11" fmla="*/ 0 h 10"/>
                </a:gdLst>
                <a:ahLst/>
                <a:cxnLst>
                  <a:cxn ang="0">
                    <a:pos x="T0" y="T1"/>
                  </a:cxn>
                  <a:cxn ang="0">
                    <a:pos x="T2" y="T3"/>
                  </a:cxn>
                  <a:cxn ang="0">
                    <a:pos x="T4" y="T5"/>
                  </a:cxn>
                  <a:cxn ang="0">
                    <a:pos x="T6" y="T7"/>
                  </a:cxn>
                  <a:cxn ang="0">
                    <a:pos x="T8" y="T9"/>
                  </a:cxn>
                  <a:cxn ang="0">
                    <a:pos x="T10" y="T11"/>
                  </a:cxn>
                </a:cxnLst>
                <a:rect l="0" t="0" r="r" b="b"/>
                <a:pathLst>
                  <a:path w="19" h="10">
                    <a:moveTo>
                      <a:pt x="16" y="0"/>
                    </a:moveTo>
                    <a:cubicBezTo>
                      <a:pt x="13" y="0"/>
                      <a:pt x="8" y="5"/>
                      <a:pt x="7" y="6"/>
                    </a:cubicBezTo>
                    <a:cubicBezTo>
                      <a:pt x="4" y="8"/>
                      <a:pt x="0" y="10"/>
                      <a:pt x="0" y="10"/>
                    </a:cubicBezTo>
                    <a:cubicBezTo>
                      <a:pt x="1" y="10"/>
                      <a:pt x="2" y="10"/>
                      <a:pt x="5" y="9"/>
                    </a:cubicBezTo>
                    <a:cubicBezTo>
                      <a:pt x="8" y="8"/>
                      <a:pt x="15" y="5"/>
                      <a:pt x="19" y="1"/>
                    </a:cubicBezTo>
                    <a:cubicBezTo>
                      <a:pt x="18" y="0"/>
                      <a:pt x="17" y="0"/>
                      <a:pt x="1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8" name="Freeform 27"/>
              <p:cNvSpPr/>
              <p:nvPr/>
            </p:nvSpPr>
            <p:spPr bwMode="auto">
              <a:xfrm>
                <a:off x="4400" y="1752"/>
                <a:ext cx="24" cy="11"/>
              </a:xfrm>
              <a:custGeom>
                <a:avLst/>
                <a:gdLst>
                  <a:gd name="T0" fmla="*/ 26 w 27"/>
                  <a:gd name="T1" fmla="*/ 0 h 12"/>
                  <a:gd name="T2" fmla="*/ 24 w 27"/>
                  <a:gd name="T3" fmla="*/ 0 h 12"/>
                  <a:gd name="T4" fmla="*/ 1 w 27"/>
                  <a:gd name="T5" fmla="*/ 12 h 12"/>
                  <a:gd name="T6" fmla="*/ 26 w 27"/>
                  <a:gd name="T7" fmla="*/ 0 h 12"/>
                </a:gdLst>
                <a:ahLst/>
                <a:cxnLst>
                  <a:cxn ang="0">
                    <a:pos x="T0" y="T1"/>
                  </a:cxn>
                  <a:cxn ang="0">
                    <a:pos x="T2" y="T3"/>
                  </a:cxn>
                  <a:cxn ang="0">
                    <a:pos x="T4" y="T5"/>
                  </a:cxn>
                  <a:cxn ang="0">
                    <a:pos x="T6" y="T7"/>
                  </a:cxn>
                </a:cxnLst>
                <a:rect l="0" t="0" r="r" b="b"/>
                <a:pathLst>
                  <a:path w="27" h="12">
                    <a:moveTo>
                      <a:pt x="26" y="0"/>
                    </a:moveTo>
                    <a:cubicBezTo>
                      <a:pt x="25" y="0"/>
                      <a:pt x="25" y="0"/>
                      <a:pt x="24" y="0"/>
                    </a:cubicBezTo>
                    <a:cubicBezTo>
                      <a:pt x="19" y="2"/>
                      <a:pt x="0" y="5"/>
                      <a:pt x="1" y="12"/>
                    </a:cubicBezTo>
                    <a:cubicBezTo>
                      <a:pt x="6" y="11"/>
                      <a:pt x="27" y="0"/>
                      <a:pt x="2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29" name="Freeform 28"/>
              <p:cNvSpPr/>
              <p:nvPr/>
            </p:nvSpPr>
            <p:spPr bwMode="auto">
              <a:xfrm>
                <a:off x="4390" y="1870"/>
                <a:ext cx="60" cy="33"/>
              </a:xfrm>
              <a:custGeom>
                <a:avLst/>
                <a:gdLst>
                  <a:gd name="T0" fmla="*/ 67 w 68"/>
                  <a:gd name="T1" fmla="*/ 0 h 37"/>
                  <a:gd name="T2" fmla="*/ 53 w 68"/>
                  <a:gd name="T3" fmla="*/ 9 h 37"/>
                  <a:gd name="T4" fmla="*/ 48 w 68"/>
                  <a:gd name="T5" fmla="*/ 8 h 37"/>
                  <a:gd name="T6" fmla="*/ 43 w 68"/>
                  <a:gd name="T7" fmla="*/ 15 h 37"/>
                  <a:gd name="T8" fmla="*/ 41 w 68"/>
                  <a:gd name="T9" fmla="*/ 15 h 37"/>
                  <a:gd name="T10" fmla="*/ 14 w 68"/>
                  <a:gd name="T11" fmla="*/ 29 h 37"/>
                  <a:gd name="T12" fmla="*/ 12 w 68"/>
                  <a:gd name="T13" fmla="*/ 30 h 37"/>
                  <a:gd name="T14" fmla="*/ 10 w 68"/>
                  <a:gd name="T15" fmla="*/ 29 h 37"/>
                  <a:gd name="T16" fmla="*/ 8 w 68"/>
                  <a:gd name="T17" fmla="*/ 29 h 37"/>
                  <a:gd name="T18" fmla="*/ 5 w 68"/>
                  <a:gd name="T19" fmla="*/ 30 h 37"/>
                  <a:gd name="T20" fmla="*/ 3 w 68"/>
                  <a:gd name="T21" fmla="*/ 37 h 37"/>
                  <a:gd name="T22" fmla="*/ 66 w 68"/>
                  <a:gd name="T23" fmla="*/ 7 h 37"/>
                  <a:gd name="T24" fmla="*/ 67 w 6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37">
                    <a:moveTo>
                      <a:pt x="67" y="0"/>
                    </a:moveTo>
                    <a:cubicBezTo>
                      <a:pt x="63" y="6"/>
                      <a:pt x="59" y="9"/>
                      <a:pt x="53" y="9"/>
                    </a:cubicBezTo>
                    <a:cubicBezTo>
                      <a:pt x="51" y="9"/>
                      <a:pt x="50" y="9"/>
                      <a:pt x="48" y="8"/>
                    </a:cubicBezTo>
                    <a:cubicBezTo>
                      <a:pt x="46" y="11"/>
                      <a:pt x="45" y="13"/>
                      <a:pt x="43" y="15"/>
                    </a:cubicBezTo>
                    <a:cubicBezTo>
                      <a:pt x="42" y="15"/>
                      <a:pt x="42" y="15"/>
                      <a:pt x="41" y="15"/>
                    </a:cubicBezTo>
                    <a:cubicBezTo>
                      <a:pt x="34" y="15"/>
                      <a:pt x="23" y="26"/>
                      <a:pt x="14" y="29"/>
                    </a:cubicBezTo>
                    <a:cubicBezTo>
                      <a:pt x="13" y="30"/>
                      <a:pt x="13" y="30"/>
                      <a:pt x="12" y="30"/>
                    </a:cubicBezTo>
                    <a:cubicBezTo>
                      <a:pt x="11" y="30"/>
                      <a:pt x="10" y="30"/>
                      <a:pt x="10" y="29"/>
                    </a:cubicBezTo>
                    <a:cubicBezTo>
                      <a:pt x="9" y="29"/>
                      <a:pt x="9" y="29"/>
                      <a:pt x="8" y="29"/>
                    </a:cubicBezTo>
                    <a:cubicBezTo>
                      <a:pt x="7" y="29"/>
                      <a:pt x="6" y="29"/>
                      <a:pt x="5" y="30"/>
                    </a:cubicBezTo>
                    <a:cubicBezTo>
                      <a:pt x="5" y="33"/>
                      <a:pt x="0" y="33"/>
                      <a:pt x="3" y="37"/>
                    </a:cubicBezTo>
                    <a:cubicBezTo>
                      <a:pt x="20" y="29"/>
                      <a:pt x="48" y="13"/>
                      <a:pt x="66" y="7"/>
                    </a:cubicBezTo>
                    <a:cubicBezTo>
                      <a:pt x="64" y="4"/>
                      <a:pt x="68" y="3"/>
                      <a:pt x="6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0" name="Freeform 29"/>
              <p:cNvSpPr/>
              <p:nvPr/>
            </p:nvSpPr>
            <p:spPr bwMode="auto">
              <a:xfrm>
                <a:off x="4374" y="1896"/>
                <a:ext cx="8" cy="3"/>
              </a:xfrm>
              <a:custGeom>
                <a:avLst/>
                <a:gdLst>
                  <a:gd name="T0" fmla="*/ 8 w 9"/>
                  <a:gd name="T1" fmla="*/ 0 h 3"/>
                  <a:gd name="T2" fmla="*/ 7 w 9"/>
                  <a:gd name="T3" fmla="*/ 0 h 3"/>
                  <a:gd name="T4" fmla="*/ 4 w 9"/>
                  <a:gd name="T5" fmla="*/ 1 h 3"/>
                  <a:gd name="T6" fmla="*/ 5 w 9"/>
                  <a:gd name="T7" fmla="*/ 3 h 3"/>
                  <a:gd name="T8" fmla="*/ 8 w 9"/>
                  <a:gd name="T9" fmla="*/ 1 h 3"/>
                  <a:gd name="T10" fmla="*/ 8 w 9"/>
                  <a:gd name="T11" fmla="*/ 0 h 3"/>
                </a:gdLst>
                <a:ahLst/>
                <a:cxnLst>
                  <a:cxn ang="0">
                    <a:pos x="T0" y="T1"/>
                  </a:cxn>
                  <a:cxn ang="0">
                    <a:pos x="T2" y="T3"/>
                  </a:cxn>
                  <a:cxn ang="0">
                    <a:pos x="T4" y="T5"/>
                  </a:cxn>
                  <a:cxn ang="0">
                    <a:pos x="T6" y="T7"/>
                  </a:cxn>
                  <a:cxn ang="0">
                    <a:pos x="T8" y="T9"/>
                  </a:cxn>
                  <a:cxn ang="0">
                    <a:pos x="T10" y="T11"/>
                  </a:cxn>
                </a:cxnLst>
                <a:rect l="0" t="0" r="r" b="b"/>
                <a:pathLst>
                  <a:path w="9" h="3">
                    <a:moveTo>
                      <a:pt x="8" y="0"/>
                    </a:moveTo>
                    <a:cubicBezTo>
                      <a:pt x="8" y="0"/>
                      <a:pt x="7" y="0"/>
                      <a:pt x="7" y="0"/>
                    </a:cubicBezTo>
                    <a:cubicBezTo>
                      <a:pt x="4" y="1"/>
                      <a:pt x="0" y="1"/>
                      <a:pt x="4" y="1"/>
                    </a:cubicBezTo>
                    <a:cubicBezTo>
                      <a:pt x="4" y="2"/>
                      <a:pt x="4" y="3"/>
                      <a:pt x="5" y="3"/>
                    </a:cubicBezTo>
                    <a:cubicBezTo>
                      <a:pt x="6" y="3"/>
                      <a:pt x="7" y="2"/>
                      <a:pt x="8" y="1"/>
                    </a:cubicBezTo>
                    <a:cubicBezTo>
                      <a:pt x="8" y="1"/>
                      <a:pt x="9" y="0"/>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1" name="Freeform 30"/>
              <p:cNvSpPr/>
              <p:nvPr/>
            </p:nvSpPr>
            <p:spPr bwMode="auto">
              <a:xfrm>
                <a:off x="4349" y="1900"/>
                <a:ext cx="9" cy="7"/>
              </a:xfrm>
              <a:custGeom>
                <a:avLst/>
                <a:gdLst>
                  <a:gd name="T0" fmla="*/ 9 w 11"/>
                  <a:gd name="T1" fmla="*/ 0 h 8"/>
                  <a:gd name="T2" fmla="*/ 8 w 11"/>
                  <a:gd name="T3" fmla="*/ 0 h 8"/>
                  <a:gd name="T4" fmla="*/ 1 w 11"/>
                  <a:gd name="T5" fmla="*/ 8 h 8"/>
                  <a:gd name="T6" fmla="*/ 8 w 11"/>
                  <a:gd name="T7" fmla="*/ 5 h 8"/>
                  <a:gd name="T8" fmla="*/ 9 w 11"/>
                  <a:gd name="T9" fmla="*/ 0 h 8"/>
                </a:gdLst>
                <a:ahLst/>
                <a:cxnLst>
                  <a:cxn ang="0">
                    <a:pos x="T0" y="T1"/>
                  </a:cxn>
                  <a:cxn ang="0">
                    <a:pos x="T2" y="T3"/>
                  </a:cxn>
                  <a:cxn ang="0">
                    <a:pos x="T4" y="T5"/>
                  </a:cxn>
                  <a:cxn ang="0">
                    <a:pos x="T6" y="T7"/>
                  </a:cxn>
                  <a:cxn ang="0">
                    <a:pos x="T8" y="T9"/>
                  </a:cxn>
                </a:cxnLst>
                <a:rect l="0" t="0" r="r" b="b"/>
                <a:pathLst>
                  <a:path w="11" h="8">
                    <a:moveTo>
                      <a:pt x="9" y="0"/>
                    </a:moveTo>
                    <a:cubicBezTo>
                      <a:pt x="8" y="0"/>
                      <a:pt x="8" y="0"/>
                      <a:pt x="8" y="0"/>
                    </a:cubicBezTo>
                    <a:cubicBezTo>
                      <a:pt x="7" y="3"/>
                      <a:pt x="0" y="4"/>
                      <a:pt x="1" y="8"/>
                    </a:cubicBezTo>
                    <a:cubicBezTo>
                      <a:pt x="4" y="7"/>
                      <a:pt x="6" y="6"/>
                      <a:pt x="8" y="5"/>
                    </a:cubicBezTo>
                    <a:cubicBezTo>
                      <a:pt x="4" y="2"/>
                      <a:pt x="11" y="0"/>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2" name="Freeform 31"/>
              <p:cNvSpPr/>
              <p:nvPr/>
            </p:nvSpPr>
            <p:spPr bwMode="auto">
              <a:xfrm>
                <a:off x="4639" y="1348"/>
                <a:ext cx="9" cy="4"/>
              </a:xfrm>
              <a:custGeom>
                <a:avLst/>
                <a:gdLst>
                  <a:gd name="T0" fmla="*/ 9 w 10"/>
                  <a:gd name="T1" fmla="*/ 0 h 5"/>
                  <a:gd name="T2" fmla="*/ 1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1" y="5"/>
                    </a:cubicBezTo>
                    <a:cubicBezTo>
                      <a:pt x="3" y="3"/>
                      <a:pt x="10"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3" name="Freeform 32"/>
              <p:cNvSpPr/>
              <p:nvPr/>
            </p:nvSpPr>
            <p:spPr bwMode="auto">
              <a:xfrm>
                <a:off x="4598" y="1373"/>
                <a:ext cx="12" cy="7"/>
              </a:xfrm>
              <a:custGeom>
                <a:avLst/>
                <a:gdLst>
                  <a:gd name="T0" fmla="*/ 13 w 13"/>
                  <a:gd name="T1" fmla="*/ 0 h 7"/>
                  <a:gd name="T2" fmla="*/ 0 w 13"/>
                  <a:gd name="T3" fmla="*/ 7 h 7"/>
                  <a:gd name="T4" fmla="*/ 13 w 13"/>
                  <a:gd name="T5" fmla="*/ 0 h 7"/>
                </a:gdLst>
                <a:ahLst/>
                <a:cxnLst>
                  <a:cxn ang="0">
                    <a:pos x="T0" y="T1"/>
                  </a:cxn>
                  <a:cxn ang="0">
                    <a:pos x="T2" y="T3"/>
                  </a:cxn>
                  <a:cxn ang="0">
                    <a:pos x="T4" y="T5"/>
                  </a:cxn>
                </a:cxnLst>
                <a:rect l="0" t="0" r="r" b="b"/>
                <a:pathLst>
                  <a:path w="13" h="7">
                    <a:moveTo>
                      <a:pt x="13" y="0"/>
                    </a:moveTo>
                    <a:cubicBezTo>
                      <a:pt x="10" y="2"/>
                      <a:pt x="1" y="3"/>
                      <a:pt x="0" y="7"/>
                    </a:cubicBezTo>
                    <a:cubicBezTo>
                      <a:pt x="4" y="4"/>
                      <a:pt x="13" y="4"/>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4" name="Freeform 33"/>
              <p:cNvSpPr/>
              <p:nvPr/>
            </p:nvSpPr>
            <p:spPr bwMode="auto">
              <a:xfrm>
                <a:off x="4621" y="1365"/>
                <a:ext cx="9" cy="5"/>
              </a:xfrm>
              <a:custGeom>
                <a:avLst/>
                <a:gdLst>
                  <a:gd name="T0" fmla="*/ 10 w 10"/>
                  <a:gd name="T1" fmla="*/ 0 h 6"/>
                  <a:gd name="T2" fmla="*/ 0 w 10"/>
                  <a:gd name="T3" fmla="*/ 6 h 6"/>
                  <a:gd name="T4" fmla="*/ 10 w 10"/>
                  <a:gd name="T5" fmla="*/ 0 h 6"/>
                </a:gdLst>
                <a:ahLst/>
                <a:cxnLst>
                  <a:cxn ang="0">
                    <a:pos x="T0" y="T1"/>
                  </a:cxn>
                  <a:cxn ang="0">
                    <a:pos x="T2" y="T3"/>
                  </a:cxn>
                  <a:cxn ang="0">
                    <a:pos x="T4" y="T5"/>
                  </a:cxn>
                </a:cxnLst>
                <a:rect l="0" t="0" r="r" b="b"/>
                <a:pathLst>
                  <a:path w="10" h="6">
                    <a:moveTo>
                      <a:pt x="10" y="0"/>
                    </a:moveTo>
                    <a:cubicBezTo>
                      <a:pt x="7" y="2"/>
                      <a:pt x="0" y="2"/>
                      <a:pt x="0" y="6"/>
                    </a:cubicBezTo>
                    <a:cubicBezTo>
                      <a:pt x="3" y="4"/>
                      <a:pt x="10" y="3"/>
                      <a:pt x="1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5" name="Freeform 34"/>
              <p:cNvSpPr/>
              <p:nvPr/>
            </p:nvSpPr>
            <p:spPr bwMode="auto">
              <a:xfrm>
                <a:off x="4604" y="1386"/>
                <a:ext cx="11" cy="6"/>
              </a:xfrm>
              <a:custGeom>
                <a:avLst/>
                <a:gdLst>
                  <a:gd name="T0" fmla="*/ 12 w 12"/>
                  <a:gd name="T1" fmla="*/ 0 h 7"/>
                  <a:gd name="T2" fmla="*/ 0 w 12"/>
                  <a:gd name="T3" fmla="*/ 7 h 7"/>
                  <a:gd name="T4" fmla="*/ 12 w 12"/>
                  <a:gd name="T5" fmla="*/ 0 h 7"/>
                </a:gdLst>
                <a:ahLst/>
                <a:cxnLst>
                  <a:cxn ang="0">
                    <a:pos x="T0" y="T1"/>
                  </a:cxn>
                  <a:cxn ang="0">
                    <a:pos x="T2" y="T3"/>
                  </a:cxn>
                  <a:cxn ang="0">
                    <a:pos x="T4" y="T5"/>
                  </a:cxn>
                </a:cxnLst>
                <a:rect l="0" t="0" r="r" b="b"/>
                <a:pathLst>
                  <a:path w="12" h="7">
                    <a:moveTo>
                      <a:pt x="12" y="0"/>
                    </a:moveTo>
                    <a:cubicBezTo>
                      <a:pt x="9" y="3"/>
                      <a:pt x="0" y="4"/>
                      <a:pt x="0" y="7"/>
                    </a:cubicBezTo>
                    <a:cubicBezTo>
                      <a:pt x="6" y="4"/>
                      <a:pt x="10" y="6"/>
                      <a:pt x="1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6" name="Freeform 35"/>
              <p:cNvSpPr/>
              <p:nvPr/>
            </p:nvSpPr>
            <p:spPr bwMode="auto">
              <a:xfrm>
                <a:off x="4627" y="1377"/>
                <a:ext cx="8" cy="5"/>
              </a:xfrm>
              <a:custGeom>
                <a:avLst/>
                <a:gdLst>
                  <a:gd name="T0" fmla="*/ 9 w 9"/>
                  <a:gd name="T1" fmla="*/ 0 h 6"/>
                  <a:gd name="T2" fmla="*/ 4 w 9"/>
                  <a:gd name="T3" fmla="*/ 6 h 6"/>
                  <a:gd name="T4" fmla="*/ 9 w 9"/>
                  <a:gd name="T5" fmla="*/ 0 h 6"/>
                </a:gdLst>
                <a:ahLst/>
                <a:cxnLst>
                  <a:cxn ang="0">
                    <a:pos x="T0" y="T1"/>
                  </a:cxn>
                  <a:cxn ang="0">
                    <a:pos x="T2" y="T3"/>
                  </a:cxn>
                  <a:cxn ang="0">
                    <a:pos x="T4" y="T5"/>
                  </a:cxn>
                </a:cxnLst>
                <a:rect l="0" t="0" r="r" b="b"/>
                <a:pathLst>
                  <a:path w="9" h="6">
                    <a:moveTo>
                      <a:pt x="9" y="0"/>
                    </a:moveTo>
                    <a:cubicBezTo>
                      <a:pt x="7" y="2"/>
                      <a:pt x="0" y="2"/>
                      <a:pt x="4" y="6"/>
                    </a:cubicBezTo>
                    <a:cubicBezTo>
                      <a:pt x="7" y="5"/>
                      <a:pt x="9"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7" name="Freeform 36"/>
              <p:cNvSpPr/>
              <p:nvPr/>
            </p:nvSpPr>
            <p:spPr bwMode="auto">
              <a:xfrm>
                <a:off x="4585" y="1397"/>
                <a:ext cx="8" cy="4"/>
              </a:xfrm>
              <a:custGeom>
                <a:avLst/>
                <a:gdLst>
                  <a:gd name="T0" fmla="*/ 7 w 9"/>
                  <a:gd name="T1" fmla="*/ 0 h 4"/>
                  <a:gd name="T2" fmla="*/ 1 w 9"/>
                  <a:gd name="T3" fmla="*/ 4 h 4"/>
                  <a:gd name="T4" fmla="*/ 7 w 9"/>
                  <a:gd name="T5" fmla="*/ 0 h 4"/>
                </a:gdLst>
                <a:ahLst/>
                <a:cxnLst>
                  <a:cxn ang="0">
                    <a:pos x="T0" y="T1"/>
                  </a:cxn>
                  <a:cxn ang="0">
                    <a:pos x="T2" y="T3"/>
                  </a:cxn>
                  <a:cxn ang="0">
                    <a:pos x="T4" y="T5"/>
                  </a:cxn>
                </a:cxnLst>
                <a:rect l="0" t="0" r="r" b="b"/>
                <a:pathLst>
                  <a:path w="9" h="4">
                    <a:moveTo>
                      <a:pt x="7" y="0"/>
                    </a:moveTo>
                    <a:cubicBezTo>
                      <a:pt x="6" y="2"/>
                      <a:pt x="0" y="2"/>
                      <a:pt x="1" y="4"/>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8" name="Freeform 37"/>
              <p:cNvSpPr/>
              <p:nvPr/>
            </p:nvSpPr>
            <p:spPr bwMode="auto">
              <a:xfrm>
                <a:off x="4588" y="1409"/>
                <a:ext cx="15" cy="9"/>
              </a:xfrm>
              <a:custGeom>
                <a:avLst/>
                <a:gdLst>
                  <a:gd name="T0" fmla="*/ 13 w 17"/>
                  <a:gd name="T1" fmla="*/ 0 h 10"/>
                  <a:gd name="T2" fmla="*/ 0 w 17"/>
                  <a:gd name="T3" fmla="*/ 10 h 10"/>
                  <a:gd name="T4" fmla="*/ 17 w 17"/>
                  <a:gd name="T5" fmla="*/ 2 h 10"/>
                  <a:gd name="T6" fmla="*/ 13 w 17"/>
                  <a:gd name="T7" fmla="*/ 0 h 10"/>
                </a:gdLst>
                <a:ahLst/>
                <a:cxnLst>
                  <a:cxn ang="0">
                    <a:pos x="T0" y="T1"/>
                  </a:cxn>
                  <a:cxn ang="0">
                    <a:pos x="T2" y="T3"/>
                  </a:cxn>
                  <a:cxn ang="0">
                    <a:pos x="T4" y="T5"/>
                  </a:cxn>
                  <a:cxn ang="0">
                    <a:pos x="T6" y="T7"/>
                  </a:cxn>
                </a:cxnLst>
                <a:rect l="0" t="0" r="r" b="b"/>
                <a:pathLst>
                  <a:path w="17" h="10">
                    <a:moveTo>
                      <a:pt x="13" y="0"/>
                    </a:moveTo>
                    <a:cubicBezTo>
                      <a:pt x="9" y="0"/>
                      <a:pt x="2" y="6"/>
                      <a:pt x="0" y="10"/>
                    </a:cubicBezTo>
                    <a:cubicBezTo>
                      <a:pt x="7" y="8"/>
                      <a:pt x="8" y="5"/>
                      <a:pt x="17" y="2"/>
                    </a:cubicBezTo>
                    <a:cubicBezTo>
                      <a:pt x="16" y="1"/>
                      <a:pt x="15" y="0"/>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39" name="Freeform 38"/>
              <p:cNvSpPr/>
              <p:nvPr/>
            </p:nvSpPr>
            <p:spPr bwMode="auto">
              <a:xfrm>
                <a:off x="4606" y="1401"/>
                <a:ext cx="17" cy="9"/>
              </a:xfrm>
              <a:custGeom>
                <a:avLst/>
                <a:gdLst>
                  <a:gd name="T0" fmla="*/ 19 w 19"/>
                  <a:gd name="T1" fmla="*/ 0 h 10"/>
                  <a:gd name="T2" fmla="*/ 0 w 19"/>
                  <a:gd name="T3" fmla="*/ 10 h 10"/>
                  <a:gd name="T4" fmla="*/ 19 w 19"/>
                  <a:gd name="T5" fmla="*/ 0 h 10"/>
                </a:gdLst>
                <a:ahLst/>
                <a:cxnLst>
                  <a:cxn ang="0">
                    <a:pos x="T0" y="T1"/>
                  </a:cxn>
                  <a:cxn ang="0">
                    <a:pos x="T2" y="T3"/>
                  </a:cxn>
                  <a:cxn ang="0">
                    <a:pos x="T4" y="T5"/>
                  </a:cxn>
                </a:cxnLst>
                <a:rect l="0" t="0" r="r" b="b"/>
                <a:pathLst>
                  <a:path w="19" h="10">
                    <a:moveTo>
                      <a:pt x="19" y="0"/>
                    </a:moveTo>
                    <a:cubicBezTo>
                      <a:pt x="12" y="1"/>
                      <a:pt x="2" y="4"/>
                      <a:pt x="0" y="10"/>
                    </a:cubicBezTo>
                    <a:cubicBezTo>
                      <a:pt x="3" y="5"/>
                      <a:pt x="18" y="9"/>
                      <a:pt x="1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0" name="Freeform 39"/>
              <p:cNvSpPr/>
              <p:nvPr/>
            </p:nvSpPr>
            <p:spPr bwMode="auto">
              <a:xfrm>
                <a:off x="4576" y="1422"/>
                <a:ext cx="24" cy="14"/>
              </a:xfrm>
              <a:custGeom>
                <a:avLst/>
                <a:gdLst>
                  <a:gd name="T0" fmla="*/ 27 w 27"/>
                  <a:gd name="T1" fmla="*/ 0 h 15"/>
                  <a:gd name="T2" fmla="*/ 0 w 27"/>
                  <a:gd name="T3" fmla="*/ 15 h 15"/>
                  <a:gd name="T4" fmla="*/ 27 w 27"/>
                  <a:gd name="T5" fmla="*/ 0 h 15"/>
                </a:gdLst>
                <a:ahLst/>
                <a:cxnLst>
                  <a:cxn ang="0">
                    <a:pos x="T0" y="T1"/>
                  </a:cxn>
                  <a:cxn ang="0">
                    <a:pos x="T2" y="T3"/>
                  </a:cxn>
                  <a:cxn ang="0">
                    <a:pos x="T4" y="T5"/>
                  </a:cxn>
                </a:cxnLst>
                <a:rect l="0" t="0" r="r" b="b"/>
                <a:pathLst>
                  <a:path w="27" h="15">
                    <a:moveTo>
                      <a:pt x="27" y="0"/>
                    </a:moveTo>
                    <a:cubicBezTo>
                      <a:pt x="17" y="6"/>
                      <a:pt x="5" y="8"/>
                      <a:pt x="0" y="15"/>
                    </a:cubicBezTo>
                    <a:cubicBezTo>
                      <a:pt x="8" y="13"/>
                      <a:pt x="27" y="8"/>
                      <a:pt x="2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1" name="Freeform 40"/>
              <p:cNvSpPr/>
              <p:nvPr/>
            </p:nvSpPr>
            <p:spPr bwMode="auto">
              <a:xfrm>
                <a:off x="4602" y="1433"/>
                <a:ext cx="8" cy="4"/>
              </a:xfrm>
              <a:custGeom>
                <a:avLst/>
                <a:gdLst>
                  <a:gd name="T0" fmla="*/ 9 w 9"/>
                  <a:gd name="T1" fmla="*/ 0 h 4"/>
                  <a:gd name="T2" fmla="*/ 2 w 9"/>
                  <a:gd name="T3" fmla="*/ 4 h 4"/>
                  <a:gd name="T4" fmla="*/ 9 w 9"/>
                  <a:gd name="T5" fmla="*/ 0 h 4"/>
                </a:gdLst>
                <a:ahLst/>
                <a:cxnLst>
                  <a:cxn ang="0">
                    <a:pos x="T0" y="T1"/>
                  </a:cxn>
                  <a:cxn ang="0">
                    <a:pos x="T2" y="T3"/>
                  </a:cxn>
                  <a:cxn ang="0">
                    <a:pos x="T4" y="T5"/>
                  </a:cxn>
                </a:cxnLst>
                <a:rect l="0" t="0" r="r" b="b"/>
                <a:pathLst>
                  <a:path w="9" h="4">
                    <a:moveTo>
                      <a:pt x="9" y="0"/>
                    </a:moveTo>
                    <a:cubicBezTo>
                      <a:pt x="1" y="2"/>
                      <a:pt x="0" y="4"/>
                      <a:pt x="2" y="4"/>
                    </a:cubicBezTo>
                    <a:cubicBezTo>
                      <a:pt x="3" y="4"/>
                      <a:pt x="6"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2" name="Freeform 41"/>
              <p:cNvSpPr/>
              <p:nvPr/>
            </p:nvSpPr>
            <p:spPr bwMode="auto">
              <a:xfrm>
                <a:off x="4628" y="1423"/>
                <a:ext cx="23" cy="11"/>
              </a:xfrm>
              <a:custGeom>
                <a:avLst/>
                <a:gdLst>
                  <a:gd name="T0" fmla="*/ 19 w 26"/>
                  <a:gd name="T1" fmla="*/ 0 h 12"/>
                  <a:gd name="T2" fmla="*/ 0 w 26"/>
                  <a:gd name="T3" fmla="*/ 10 h 12"/>
                  <a:gd name="T4" fmla="*/ 3 w 26"/>
                  <a:gd name="T5" fmla="*/ 12 h 12"/>
                  <a:gd name="T6" fmla="*/ 14 w 26"/>
                  <a:gd name="T7" fmla="*/ 6 h 12"/>
                  <a:gd name="T8" fmla="*/ 16 w 26"/>
                  <a:gd name="T9" fmla="*/ 10 h 12"/>
                  <a:gd name="T10" fmla="*/ 26 w 26"/>
                  <a:gd name="T11" fmla="*/ 4 h 12"/>
                  <a:gd name="T12" fmla="*/ 20 w 26"/>
                  <a:gd name="T13" fmla="*/ 5 h 12"/>
                  <a:gd name="T14" fmla="*/ 19 w 2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19" y="0"/>
                    </a:moveTo>
                    <a:cubicBezTo>
                      <a:pt x="13" y="4"/>
                      <a:pt x="3" y="6"/>
                      <a:pt x="0" y="10"/>
                    </a:cubicBezTo>
                    <a:cubicBezTo>
                      <a:pt x="0" y="12"/>
                      <a:pt x="1" y="12"/>
                      <a:pt x="3" y="12"/>
                    </a:cubicBezTo>
                    <a:cubicBezTo>
                      <a:pt x="6" y="12"/>
                      <a:pt x="12" y="7"/>
                      <a:pt x="14" y="6"/>
                    </a:cubicBezTo>
                    <a:cubicBezTo>
                      <a:pt x="14" y="7"/>
                      <a:pt x="15" y="8"/>
                      <a:pt x="16" y="10"/>
                    </a:cubicBezTo>
                    <a:cubicBezTo>
                      <a:pt x="18" y="8"/>
                      <a:pt x="26" y="7"/>
                      <a:pt x="26" y="4"/>
                    </a:cubicBezTo>
                    <a:cubicBezTo>
                      <a:pt x="24" y="5"/>
                      <a:pt x="21" y="5"/>
                      <a:pt x="20" y="5"/>
                    </a:cubicBezTo>
                    <a:cubicBezTo>
                      <a:pt x="17" y="5"/>
                      <a:pt x="15" y="3"/>
                      <a:pt x="1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3" name="Freeform 42"/>
              <p:cNvSpPr/>
              <p:nvPr/>
            </p:nvSpPr>
            <p:spPr bwMode="auto">
              <a:xfrm>
                <a:off x="4930" y="1302"/>
                <a:ext cx="6" cy="6"/>
              </a:xfrm>
              <a:custGeom>
                <a:avLst/>
                <a:gdLst>
                  <a:gd name="T0" fmla="*/ 5 w 7"/>
                  <a:gd name="T1" fmla="*/ 0 h 6"/>
                  <a:gd name="T2" fmla="*/ 0 w 7"/>
                  <a:gd name="T3" fmla="*/ 6 h 6"/>
                  <a:gd name="T4" fmla="*/ 5 w 7"/>
                  <a:gd name="T5" fmla="*/ 0 h 6"/>
                </a:gdLst>
                <a:ahLst/>
                <a:cxnLst>
                  <a:cxn ang="0">
                    <a:pos x="T0" y="T1"/>
                  </a:cxn>
                  <a:cxn ang="0">
                    <a:pos x="T2" y="T3"/>
                  </a:cxn>
                  <a:cxn ang="0">
                    <a:pos x="T4" y="T5"/>
                  </a:cxn>
                </a:cxnLst>
                <a:rect l="0" t="0" r="r" b="b"/>
                <a:pathLst>
                  <a:path w="7" h="6">
                    <a:moveTo>
                      <a:pt x="5" y="0"/>
                    </a:moveTo>
                    <a:cubicBezTo>
                      <a:pt x="4" y="0"/>
                      <a:pt x="3" y="2"/>
                      <a:pt x="0" y="6"/>
                    </a:cubicBezTo>
                    <a:cubicBezTo>
                      <a:pt x="6" y="4"/>
                      <a:pt x="7"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4" name="Freeform 43"/>
              <p:cNvSpPr/>
              <p:nvPr/>
            </p:nvSpPr>
            <p:spPr bwMode="auto">
              <a:xfrm>
                <a:off x="4634" y="1432"/>
                <a:ext cx="6" cy="5"/>
              </a:xfrm>
              <a:custGeom>
                <a:avLst/>
                <a:gdLst>
                  <a:gd name="T0" fmla="*/ 5 w 6"/>
                  <a:gd name="T1" fmla="*/ 0 h 5"/>
                  <a:gd name="T2" fmla="*/ 0 w 6"/>
                  <a:gd name="T3" fmla="*/ 5 h 5"/>
                  <a:gd name="T4" fmla="*/ 5 w 6"/>
                  <a:gd name="T5" fmla="*/ 0 h 5"/>
                </a:gdLst>
                <a:ahLst/>
                <a:cxnLst>
                  <a:cxn ang="0">
                    <a:pos x="T0" y="T1"/>
                  </a:cxn>
                  <a:cxn ang="0">
                    <a:pos x="T2" y="T3"/>
                  </a:cxn>
                  <a:cxn ang="0">
                    <a:pos x="T4" y="T5"/>
                  </a:cxn>
                </a:cxnLst>
                <a:rect l="0" t="0" r="r" b="b"/>
                <a:pathLst>
                  <a:path w="6" h="5">
                    <a:moveTo>
                      <a:pt x="5" y="0"/>
                    </a:moveTo>
                    <a:cubicBezTo>
                      <a:pt x="3" y="1"/>
                      <a:pt x="0" y="3"/>
                      <a:pt x="0" y="5"/>
                    </a:cubicBezTo>
                    <a:cubicBezTo>
                      <a:pt x="3" y="4"/>
                      <a:pt x="6" y="3"/>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5" name="Freeform 44"/>
              <p:cNvSpPr/>
              <p:nvPr/>
            </p:nvSpPr>
            <p:spPr bwMode="auto">
              <a:xfrm>
                <a:off x="3994" y="1696"/>
                <a:ext cx="38" cy="18"/>
              </a:xfrm>
              <a:custGeom>
                <a:avLst/>
                <a:gdLst>
                  <a:gd name="T0" fmla="*/ 42 w 42"/>
                  <a:gd name="T1" fmla="*/ 0 h 21"/>
                  <a:gd name="T2" fmla="*/ 0 w 42"/>
                  <a:gd name="T3" fmla="*/ 21 h 21"/>
                  <a:gd name="T4" fmla="*/ 42 w 42"/>
                  <a:gd name="T5" fmla="*/ 0 h 21"/>
                </a:gdLst>
                <a:ahLst/>
                <a:cxnLst>
                  <a:cxn ang="0">
                    <a:pos x="T0" y="T1"/>
                  </a:cxn>
                  <a:cxn ang="0">
                    <a:pos x="T2" y="T3"/>
                  </a:cxn>
                  <a:cxn ang="0">
                    <a:pos x="T4" y="T5"/>
                  </a:cxn>
                </a:cxnLst>
                <a:rect l="0" t="0" r="r" b="b"/>
                <a:pathLst>
                  <a:path w="42" h="21">
                    <a:moveTo>
                      <a:pt x="42" y="0"/>
                    </a:moveTo>
                    <a:cubicBezTo>
                      <a:pt x="27" y="7"/>
                      <a:pt x="11" y="13"/>
                      <a:pt x="0" y="21"/>
                    </a:cubicBezTo>
                    <a:cubicBezTo>
                      <a:pt x="12" y="17"/>
                      <a:pt x="34" y="9"/>
                      <a:pt x="4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6" name="Freeform 45"/>
              <p:cNvSpPr/>
              <p:nvPr/>
            </p:nvSpPr>
            <p:spPr bwMode="auto">
              <a:xfrm>
                <a:off x="4040" y="1688"/>
                <a:ext cx="9" cy="6"/>
              </a:xfrm>
              <a:custGeom>
                <a:avLst/>
                <a:gdLst>
                  <a:gd name="T0" fmla="*/ 11 w 11"/>
                  <a:gd name="T1" fmla="*/ 0 h 7"/>
                  <a:gd name="T2" fmla="*/ 0 w 11"/>
                  <a:gd name="T3" fmla="*/ 7 h 7"/>
                  <a:gd name="T4" fmla="*/ 11 w 11"/>
                  <a:gd name="T5" fmla="*/ 0 h 7"/>
                </a:gdLst>
                <a:ahLst/>
                <a:cxnLst>
                  <a:cxn ang="0">
                    <a:pos x="T0" y="T1"/>
                  </a:cxn>
                  <a:cxn ang="0">
                    <a:pos x="T2" y="T3"/>
                  </a:cxn>
                  <a:cxn ang="0">
                    <a:pos x="T4" y="T5"/>
                  </a:cxn>
                </a:cxnLst>
                <a:rect l="0" t="0" r="r" b="b"/>
                <a:pathLst>
                  <a:path w="11" h="7">
                    <a:moveTo>
                      <a:pt x="11" y="0"/>
                    </a:moveTo>
                    <a:cubicBezTo>
                      <a:pt x="8" y="3"/>
                      <a:pt x="0" y="3"/>
                      <a:pt x="0" y="7"/>
                    </a:cubicBezTo>
                    <a:cubicBezTo>
                      <a:pt x="3" y="4"/>
                      <a:pt x="11" y="4"/>
                      <a:pt x="1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7" name="Freeform 46"/>
              <p:cNvSpPr/>
              <p:nvPr/>
            </p:nvSpPr>
            <p:spPr bwMode="auto">
              <a:xfrm>
                <a:off x="4652" y="1424"/>
                <a:ext cx="14" cy="12"/>
              </a:xfrm>
              <a:custGeom>
                <a:avLst/>
                <a:gdLst>
                  <a:gd name="T0" fmla="*/ 13 w 16"/>
                  <a:gd name="T1" fmla="*/ 0 h 13"/>
                  <a:gd name="T2" fmla="*/ 3 w 16"/>
                  <a:gd name="T3" fmla="*/ 6 h 13"/>
                  <a:gd name="T4" fmla="*/ 5 w 16"/>
                  <a:gd name="T5" fmla="*/ 5 h 13"/>
                  <a:gd name="T6" fmla="*/ 0 w 16"/>
                  <a:gd name="T7" fmla="*/ 13 h 13"/>
                  <a:gd name="T8" fmla="*/ 11 w 16"/>
                  <a:gd name="T9" fmla="*/ 9 h 13"/>
                  <a:gd name="T10" fmla="*/ 13 w 16"/>
                  <a:gd name="T11" fmla="*/ 3 h 13"/>
                  <a:gd name="T12" fmla="*/ 11 w 16"/>
                  <a:gd name="T13" fmla="*/ 3 h 13"/>
                  <a:gd name="T14" fmla="*/ 12 w 16"/>
                  <a:gd name="T15" fmla="*/ 2 h 13"/>
                  <a:gd name="T16" fmla="*/ 15 w 16"/>
                  <a:gd name="T17" fmla="*/ 2 h 13"/>
                  <a:gd name="T18" fmla="*/ 16 w 16"/>
                  <a:gd name="T19" fmla="*/ 2 h 13"/>
                  <a:gd name="T20" fmla="*/ 13 w 16"/>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13" y="0"/>
                    </a:moveTo>
                    <a:cubicBezTo>
                      <a:pt x="9" y="0"/>
                      <a:pt x="3" y="4"/>
                      <a:pt x="3" y="6"/>
                    </a:cubicBezTo>
                    <a:cubicBezTo>
                      <a:pt x="4" y="5"/>
                      <a:pt x="4" y="5"/>
                      <a:pt x="5" y="5"/>
                    </a:cubicBezTo>
                    <a:cubicBezTo>
                      <a:pt x="10" y="5"/>
                      <a:pt x="0" y="11"/>
                      <a:pt x="0" y="13"/>
                    </a:cubicBezTo>
                    <a:cubicBezTo>
                      <a:pt x="4" y="12"/>
                      <a:pt x="7" y="10"/>
                      <a:pt x="11" y="9"/>
                    </a:cubicBezTo>
                    <a:cubicBezTo>
                      <a:pt x="7" y="5"/>
                      <a:pt x="15" y="6"/>
                      <a:pt x="13" y="3"/>
                    </a:cubicBezTo>
                    <a:cubicBezTo>
                      <a:pt x="12" y="3"/>
                      <a:pt x="11" y="3"/>
                      <a:pt x="11" y="3"/>
                    </a:cubicBezTo>
                    <a:cubicBezTo>
                      <a:pt x="10" y="3"/>
                      <a:pt x="10" y="3"/>
                      <a:pt x="12" y="2"/>
                    </a:cubicBezTo>
                    <a:cubicBezTo>
                      <a:pt x="13" y="2"/>
                      <a:pt x="14" y="2"/>
                      <a:pt x="15" y="2"/>
                    </a:cubicBezTo>
                    <a:cubicBezTo>
                      <a:pt x="15" y="2"/>
                      <a:pt x="16" y="2"/>
                      <a:pt x="16" y="2"/>
                    </a:cubicBezTo>
                    <a:cubicBezTo>
                      <a:pt x="15" y="0"/>
                      <a:pt x="14" y="0"/>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8" name="Freeform 47"/>
              <p:cNvSpPr/>
              <p:nvPr/>
            </p:nvSpPr>
            <p:spPr bwMode="auto">
              <a:xfrm>
                <a:off x="4638" y="1438"/>
                <a:ext cx="8" cy="4"/>
              </a:xfrm>
              <a:custGeom>
                <a:avLst/>
                <a:gdLst>
                  <a:gd name="T0" fmla="*/ 7 w 9"/>
                  <a:gd name="T1" fmla="*/ 0 h 5"/>
                  <a:gd name="T2" fmla="*/ 1 w 9"/>
                  <a:gd name="T3" fmla="*/ 5 h 5"/>
                  <a:gd name="T4" fmla="*/ 7 w 9"/>
                  <a:gd name="T5" fmla="*/ 0 h 5"/>
                </a:gdLst>
                <a:ahLst/>
                <a:cxnLst>
                  <a:cxn ang="0">
                    <a:pos x="T0" y="T1"/>
                  </a:cxn>
                  <a:cxn ang="0">
                    <a:pos x="T2" y="T3"/>
                  </a:cxn>
                  <a:cxn ang="0">
                    <a:pos x="T4" y="T5"/>
                  </a:cxn>
                </a:cxnLst>
                <a:rect l="0" t="0" r="r" b="b"/>
                <a:pathLst>
                  <a:path w="9" h="5">
                    <a:moveTo>
                      <a:pt x="7" y="0"/>
                    </a:moveTo>
                    <a:cubicBezTo>
                      <a:pt x="6" y="2"/>
                      <a:pt x="0" y="2"/>
                      <a:pt x="1" y="5"/>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49" name="Freeform 48"/>
              <p:cNvSpPr/>
              <p:nvPr/>
            </p:nvSpPr>
            <p:spPr bwMode="auto">
              <a:xfrm>
                <a:off x="4101" y="1671"/>
                <a:ext cx="14" cy="7"/>
              </a:xfrm>
              <a:custGeom>
                <a:avLst/>
                <a:gdLst>
                  <a:gd name="T0" fmla="*/ 16 w 16"/>
                  <a:gd name="T1" fmla="*/ 0 h 8"/>
                  <a:gd name="T2" fmla="*/ 1 w 16"/>
                  <a:gd name="T3" fmla="*/ 8 h 8"/>
                  <a:gd name="T4" fmla="*/ 16 w 16"/>
                  <a:gd name="T5" fmla="*/ 0 h 8"/>
                </a:gdLst>
                <a:ahLst/>
                <a:cxnLst>
                  <a:cxn ang="0">
                    <a:pos x="T0" y="T1"/>
                  </a:cxn>
                  <a:cxn ang="0">
                    <a:pos x="T2" y="T3"/>
                  </a:cxn>
                  <a:cxn ang="0">
                    <a:pos x="T4" y="T5"/>
                  </a:cxn>
                </a:cxnLst>
                <a:rect l="0" t="0" r="r" b="b"/>
                <a:pathLst>
                  <a:path w="16" h="8">
                    <a:moveTo>
                      <a:pt x="16" y="0"/>
                    </a:moveTo>
                    <a:cubicBezTo>
                      <a:pt x="11" y="0"/>
                      <a:pt x="0" y="6"/>
                      <a:pt x="1" y="8"/>
                    </a:cubicBezTo>
                    <a:cubicBezTo>
                      <a:pt x="7" y="4"/>
                      <a:pt x="15" y="6"/>
                      <a:pt x="1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0" name="Freeform 49"/>
              <p:cNvSpPr/>
              <p:nvPr/>
            </p:nvSpPr>
            <p:spPr bwMode="auto">
              <a:xfrm>
                <a:off x="4638" y="1447"/>
                <a:ext cx="11" cy="5"/>
              </a:xfrm>
              <a:custGeom>
                <a:avLst/>
                <a:gdLst>
                  <a:gd name="T0" fmla="*/ 8 w 12"/>
                  <a:gd name="T1" fmla="*/ 0 h 5"/>
                  <a:gd name="T2" fmla="*/ 4 w 12"/>
                  <a:gd name="T3" fmla="*/ 5 h 5"/>
                  <a:gd name="T4" fmla="*/ 11 w 12"/>
                  <a:gd name="T5" fmla="*/ 1 h 5"/>
                  <a:gd name="T6" fmla="*/ 8 w 12"/>
                  <a:gd name="T7" fmla="*/ 0 h 5"/>
                </a:gdLst>
                <a:ahLst/>
                <a:cxnLst>
                  <a:cxn ang="0">
                    <a:pos x="T0" y="T1"/>
                  </a:cxn>
                  <a:cxn ang="0">
                    <a:pos x="T2" y="T3"/>
                  </a:cxn>
                  <a:cxn ang="0">
                    <a:pos x="T4" y="T5"/>
                  </a:cxn>
                  <a:cxn ang="0">
                    <a:pos x="T6" y="T7"/>
                  </a:cxn>
                </a:cxnLst>
                <a:rect l="0" t="0" r="r" b="b"/>
                <a:pathLst>
                  <a:path w="12" h="5">
                    <a:moveTo>
                      <a:pt x="8" y="0"/>
                    </a:moveTo>
                    <a:cubicBezTo>
                      <a:pt x="4" y="0"/>
                      <a:pt x="0" y="3"/>
                      <a:pt x="4" y="5"/>
                    </a:cubicBezTo>
                    <a:cubicBezTo>
                      <a:pt x="2" y="2"/>
                      <a:pt x="12" y="5"/>
                      <a:pt x="11" y="1"/>
                    </a:cubicBezTo>
                    <a:cubicBezTo>
                      <a:pt x="10" y="0"/>
                      <a:pt x="9" y="0"/>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1" name="Freeform 50"/>
              <p:cNvSpPr/>
              <p:nvPr/>
            </p:nvSpPr>
            <p:spPr bwMode="auto">
              <a:xfrm>
                <a:off x="4618" y="1458"/>
                <a:ext cx="5" cy="3"/>
              </a:xfrm>
              <a:custGeom>
                <a:avLst/>
                <a:gdLst>
                  <a:gd name="T0" fmla="*/ 4 w 6"/>
                  <a:gd name="T1" fmla="*/ 0 h 3"/>
                  <a:gd name="T2" fmla="*/ 1 w 6"/>
                  <a:gd name="T3" fmla="*/ 2 h 3"/>
                  <a:gd name="T4" fmla="*/ 2 w 6"/>
                  <a:gd name="T5" fmla="*/ 2 h 3"/>
                  <a:gd name="T6" fmla="*/ 3 w 6"/>
                  <a:gd name="T7" fmla="*/ 3 h 3"/>
                  <a:gd name="T8" fmla="*/ 6 w 6"/>
                  <a:gd name="T9" fmla="*/ 2 h 3"/>
                  <a:gd name="T10" fmla="*/ 4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4" y="0"/>
                    </a:moveTo>
                    <a:cubicBezTo>
                      <a:pt x="3" y="0"/>
                      <a:pt x="0" y="1"/>
                      <a:pt x="1" y="2"/>
                    </a:cubicBezTo>
                    <a:cubicBezTo>
                      <a:pt x="2" y="2"/>
                      <a:pt x="2" y="2"/>
                      <a:pt x="2" y="2"/>
                    </a:cubicBezTo>
                    <a:cubicBezTo>
                      <a:pt x="3" y="2"/>
                      <a:pt x="3" y="2"/>
                      <a:pt x="3" y="3"/>
                    </a:cubicBezTo>
                    <a:cubicBezTo>
                      <a:pt x="4" y="3"/>
                      <a:pt x="5" y="2"/>
                      <a:pt x="6" y="2"/>
                    </a:cubicBezTo>
                    <a:cubicBezTo>
                      <a:pt x="6" y="0"/>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2" name="Freeform 51"/>
              <p:cNvSpPr/>
              <p:nvPr/>
            </p:nvSpPr>
            <p:spPr bwMode="auto">
              <a:xfrm>
                <a:off x="4594" y="1470"/>
                <a:ext cx="10" cy="6"/>
              </a:xfrm>
              <a:custGeom>
                <a:avLst/>
                <a:gdLst>
                  <a:gd name="T0" fmla="*/ 11 w 11"/>
                  <a:gd name="T1" fmla="*/ 0 h 7"/>
                  <a:gd name="T2" fmla="*/ 6 w 11"/>
                  <a:gd name="T3" fmla="*/ 2 h 7"/>
                  <a:gd name="T4" fmla="*/ 4 w 11"/>
                  <a:gd name="T5" fmla="*/ 2 h 7"/>
                  <a:gd name="T6" fmla="*/ 2 w 11"/>
                  <a:gd name="T7" fmla="*/ 1 h 7"/>
                  <a:gd name="T8" fmla="*/ 0 w 11"/>
                  <a:gd name="T9" fmla="*/ 3 h 7"/>
                  <a:gd name="T10" fmla="*/ 0 w 11"/>
                  <a:gd name="T11" fmla="*/ 3 h 7"/>
                  <a:gd name="T12" fmla="*/ 2 w 11"/>
                  <a:gd name="T13" fmla="*/ 7 h 7"/>
                  <a:gd name="T14" fmla="*/ 11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0"/>
                    </a:moveTo>
                    <a:cubicBezTo>
                      <a:pt x="9" y="1"/>
                      <a:pt x="8" y="2"/>
                      <a:pt x="6" y="2"/>
                    </a:cubicBezTo>
                    <a:cubicBezTo>
                      <a:pt x="5" y="2"/>
                      <a:pt x="4" y="2"/>
                      <a:pt x="4" y="2"/>
                    </a:cubicBezTo>
                    <a:cubicBezTo>
                      <a:pt x="3" y="2"/>
                      <a:pt x="2" y="1"/>
                      <a:pt x="2" y="1"/>
                    </a:cubicBezTo>
                    <a:cubicBezTo>
                      <a:pt x="1" y="1"/>
                      <a:pt x="0" y="2"/>
                      <a:pt x="0" y="3"/>
                    </a:cubicBezTo>
                    <a:cubicBezTo>
                      <a:pt x="0" y="3"/>
                      <a:pt x="0" y="3"/>
                      <a:pt x="0" y="3"/>
                    </a:cubicBezTo>
                    <a:cubicBezTo>
                      <a:pt x="2" y="3"/>
                      <a:pt x="0" y="5"/>
                      <a:pt x="2" y="7"/>
                    </a:cubicBezTo>
                    <a:cubicBezTo>
                      <a:pt x="6" y="5"/>
                      <a:pt x="10" y="3"/>
                      <a:pt x="1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3" name="Freeform 52"/>
              <p:cNvSpPr/>
              <p:nvPr/>
            </p:nvSpPr>
            <p:spPr bwMode="auto">
              <a:xfrm>
                <a:off x="4623" y="1457"/>
                <a:ext cx="9" cy="4"/>
              </a:xfrm>
              <a:custGeom>
                <a:avLst/>
                <a:gdLst>
                  <a:gd name="T0" fmla="*/ 8 w 10"/>
                  <a:gd name="T1" fmla="*/ 0 h 4"/>
                  <a:gd name="T2" fmla="*/ 2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2" y="4"/>
                    </a:cubicBezTo>
                    <a:cubicBezTo>
                      <a:pt x="4" y="2"/>
                      <a:pt x="10" y="2"/>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4" name="Freeform 53"/>
              <p:cNvSpPr/>
              <p:nvPr/>
            </p:nvSpPr>
            <p:spPr bwMode="auto">
              <a:xfrm>
                <a:off x="3976" y="1771"/>
                <a:ext cx="9" cy="4"/>
              </a:xfrm>
              <a:custGeom>
                <a:avLst/>
                <a:gdLst>
                  <a:gd name="T0" fmla="*/ 8 w 10"/>
                  <a:gd name="T1" fmla="*/ 0 h 4"/>
                  <a:gd name="T2" fmla="*/ 2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2" y="4"/>
                    </a:cubicBezTo>
                    <a:cubicBezTo>
                      <a:pt x="4" y="2"/>
                      <a:pt x="10" y="2"/>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5" name="Freeform 54"/>
              <p:cNvSpPr/>
              <p:nvPr/>
            </p:nvSpPr>
            <p:spPr bwMode="auto">
              <a:xfrm>
                <a:off x="3993" y="1829"/>
                <a:ext cx="6" cy="3"/>
              </a:xfrm>
              <a:custGeom>
                <a:avLst/>
                <a:gdLst>
                  <a:gd name="T0" fmla="*/ 6 w 6"/>
                  <a:gd name="T1" fmla="*/ 0 h 3"/>
                  <a:gd name="T2" fmla="*/ 3 w 6"/>
                  <a:gd name="T3" fmla="*/ 3 h 3"/>
                  <a:gd name="T4" fmla="*/ 6 w 6"/>
                  <a:gd name="T5" fmla="*/ 0 h 3"/>
                </a:gdLst>
                <a:ahLst/>
                <a:cxnLst>
                  <a:cxn ang="0">
                    <a:pos x="T0" y="T1"/>
                  </a:cxn>
                  <a:cxn ang="0">
                    <a:pos x="T2" y="T3"/>
                  </a:cxn>
                  <a:cxn ang="0">
                    <a:pos x="T4" y="T5"/>
                  </a:cxn>
                </a:cxnLst>
                <a:rect l="0" t="0" r="r" b="b"/>
                <a:pathLst>
                  <a:path w="6" h="3">
                    <a:moveTo>
                      <a:pt x="6" y="0"/>
                    </a:moveTo>
                    <a:cubicBezTo>
                      <a:pt x="0" y="1"/>
                      <a:pt x="1" y="3"/>
                      <a:pt x="3" y="3"/>
                    </a:cubicBezTo>
                    <a:cubicBezTo>
                      <a:pt x="4" y="3"/>
                      <a:pt x="5" y="2"/>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6" name="Freeform 55"/>
              <p:cNvSpPr/>
              <p:nvPr/>
            </p:nvSpPr>
            <p:spPr bwMode="auto">
              <a:xfrm>
                <a:off x="4932" y="1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7" name="Freeform 56"/>
              <p:cNvSpPr/>
              <p:nvPr/>
            </p:nvSpPr>
            <p:spPr bwMode="auto">
              <a:xfrm>
                <a:off x="4932" y="131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8" name="Freeform 57"/>
              <p:cNvSpPr/>
              <p:nvPr/>
            </p:nvSpPr>
            <p:spPr bwMode="auto">
              <a:xfrm>
                <a:off x="4932" y="1311"/>
                <a:ext cx="3" cy="3"/>
              </a:xfrm>
              <a:custGeom>
                <a:avLst/>
                <a:gdLst>
                  <a:gd name="T0" fmla="*/ 3 w 4"/>
                  <a:gd name="T1" fmla="*/ 0 h 3"/>
                  <a:gd name="T2" fmla="*/ 0 w 4"/>
                  <a:gd name="T3" fmla="*/ 3 h 3"/>
                  <a:gd name="T4" fmla="*/ 3 w 4"/>
                  <a:gd name="T5" fmla="*/ 0 h 3"/>
                </a:gdLst>
                <a:ahLst/>
                <a:cxnLst>
                  <a:cxn ang="0">
                    <a:pos x="T0" y="T1"/>
                  </a:cxn>
                  <a:cxn ang="0">
                    <a:pos x="T2" y="T3"/>
                  </a:cxn>
                  <a:cxn ang="0">
                    <a:pos x="T4" y="T5"/>
                  </a:cxn>
                </a:cxnLst>
                <a:rect l="0" t="0" r="r" b="b"/>
                <a:pathLst>
                  <a:path w="4" h="3">
                    <a:moveTo>
                      <a:pt x="3" y="0"/>
                    </a:moveTo>
                    <a:cubicBezTo>
                      <a:pt x="2" y="1"/>
                      <a:pt x="1" y="2"/>
                      <a:pt x="0" y="3"/>
                    </a:cubicBezTo>
                    <a:cubicBezTo>
                      <a:pt x="2" y="2"/>
                      <a:pt x="4" y="1"/>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59" name="Freeform 58"/>
              <p:cNvSpPr/>
              <p:nvPr/>
            </p:nvSpPr>
            <p:spPr bwMode="auto">
              <a:xfrm>
                <a:off x="4908" y="1290"/>
                <a:ext cx="21" cy="11"/>
              </a:xfrm>
              <a:custGeom>
                <a:avLst/>
                <a:gdLst>
                  <a:gd name="T0" fmla="*/ 23 w 24"/>
                  <a:gd name="T1" fmla="*/ 0 h 13"/>
                  <a:gd name="T2" fmla="*/ 0 w 24"/>
                  <a:gd name="T3" fmla="*/ 12 h 13"/>
                  <a:gd name="T4" fmla="*/ 4 w 24"/>
                  <a:gd name="T5" fmla="*/ 13 h 13"/>
                  <a:gd name="T6" fmla="*/ 20 w 24"/>
                  <a:gd name="T7" fmla="*/ 3 h 13"/>
                  <a:gd name="T8" fmla="*/ 23 w 24"/>
                  <a:gd name="T9" fmla="*/ 0 h 13"/>
                </a:gdLst>
                <a:ahLst/>
                <a:cxnLst>
                  <a:cxn ang="0">
                    <a:pos x="T0" y="T1"/>
                  </a:cxn>
                  <a:cxn ang="0">
                    <a:pos x="T2" y="T3"/>
                  </a:cxn>
                  <a:cxn ang="0">
                    <a:pos x="T4" y="T5"/>
                  </a:cxn>
                  <a:cxn ang="0">
                    <a:pos x="T6" y="T7"/>
                  </a:cxn>
                  <a:cxn ang="0">
                    <a:pos x="T8" y="T9"/>
                  </a:cxn>
                </a:cxnLst>
                <a:rect l="0" t="0" r="r" b="b"/>
                <a:pathLst>
                  <a:path w="24" h="13">
                    <a:moveTo>
                      <a:pt x="23" y="0"/>
                    </a:moveTo>
                    <a:cubicBezTo>
                      <a:pt x="15" y="4"/>
                      <a:pt x="7" y="11"/>
                      <a:pt x="0" y="12"/>
                    </a:cubicBezTo>
                    <a:cubicBezTo>
                      <a:pt x="1" y="13"/>
                      <a:pt x="2" y="13"/>
                      <a:pt x="4" y="13"/>
                    </a:cubicBezTo>
                    <a:cubicBezTo>
                      <a:pt x="10" y="13"/>
                      <a:pt x="17" y="6"/>
                      <a:pt x="20" y="3"/>
                    </a:cubicBezTo>
                    <a:cubicBezTo>
                      <a:pt x="21" y="2"/>
                      <a:pt x="24" y="2"/>
                      <a:pt x="2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0" name="Freeform 59"/>
              <p:cNvSpPr/>
              <p:nvPr/>
            </p:nvSpPr>
            <p:spPr bwMode="auto">
              <a:xfrm>
                <a:off x="4193" y="1970"/>
                <a:ext cx="5" cy="3"/>
              </a:xfrm>
              <a:custGeom>
                <a:avLst/>
                <a:gdLst>
                  <a:gd name="T0" fmla="*/ 3 w 6"/>
                  <a:gd name="T1" fmla="*/ 0 h 3"/>
                  <a:gd name="T2" fmla="*/ 0 w 6"/>
                  <a:gd name="T3" fmla="*/ 3 h 3"/>
                  <a:gd name="T4" fmla="*/ 3 w 6"/>
                  <a:gd name="T5" fmla="*/ 0 h 3"/>
                </a:gdLst>
                <a:ahLst/>
                <a:cxnLst>
                  <a:cxn ang="0">
                    <a:pos x="T0" y="T1"/>
                  </a:cxn>
                  <a:cxn ang="0">
                    <a:pos x="T2" y="T3"/>
                  </a:cxn>
                  <a:cxn ang="0">
                    <a:pos x="T4" y="T5"/>
                  </a:cxn>
                </a:cxnLst>
                <a:rect l="0" t="0" r="r" b="b"/>
                <a:pathLst>
                  <a:path w="6" h="3">
                    <a:moveTo>
                      <a:pt x="3" y="0"/>
                    </a:moveTo>
                    <a:cubicBezTo>
                      <a:pt x="2" y="0"/>
                      <a:pt x="1" y="0"/>
                      <a:pt x="0" y="3"/>
                    </a:cubicBezTo>
                    <a:cubicBezTo>
                      <a:pt x="6"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1" name="Freeform 60"/>
              <p:cNvSpPr/>
              <p:nvPr/>
            </p:nvSpPr>
            <p:spPr bwMode="auto">
              <a:xfrm>
                <a:off x="4154" y="1975"/>
                <a:ext cx="29" cy="11"/>
              </a:xfrm>
              <a:custGeom>
                <a:avLst/>
                <a:gdLst>
                  <a:gd name="T0" fmla="*/ 32 w 32"/>
                  <a:gd name="T1" fmla="*/ 0 h 12"/>
                  <a:gd name="T2" fmla="*/ 0 w 32"/>
                  <a:gd name="T3" fmla="*/ 11 h 12"/>
                  <a:gd name="T4" fmla="*/ 3 w 32"/>
                  <a:gd name="T5" fmla="*/ 12 h 12"/>
                  <a:gd name="T6" fmla="*/ 16 w 32"/>
                  <a:gd name="T7" fmla="*/ 7 h 12"/>
                  <a:gd name="T8" fmla="*/ 32 w 32"/>
                  <a:gd name="T9" fmla="*/ 0 h 12"/>
                </a:gdLst>
                <a:ahLst/>
                <a:cxnLst>
                  <a:cxn ang="0">
                    <a:pos x="T0" y="T1"/>
                  </a:cxn>
                  <a:cxn ang="0">
                    <a:pos x="T2" y="T3"/>
                  </a:cxn>
                  <a:cxn ang="0">
                    <a:pos x="T4" y="T5"/>
                  </a:cxn>
                  <a:cxn ang="0">
                    <a:pos x="T6" y="T7"/>
                  </a:cxn>
                  <a:cxn ang="0">
                    <a:pos x="T8" y="T9"/>
                  </a:cxn>
                </a:cxnLst>
                <a:rect l="0" t="0" r="r" b="b"/>
                <a:pathLst>
                  <a:path w="32" h="12">
                    <a:moveTo>
                      <a:pt x="32" y="0"/>
                    </a:moveTo>
                    <a:cubicBezTo>
                      <a:pt x="22" y="2"/>
                      <a:pt x="11" y="6"/>
                      <a:pt x="0" y="11"/>
                    </a:cubicBezTo>
                    <a:cubicBezTo>
                      <a:pt x="1" y="12"/>
                      <a:pt x="2" y="12"/>
                      <a:pt x="3" y="12"/>
                    </a:cubicBezTo>
                    <a:cubicBezTo>
                      <a:pt x="8" y="12"/>
                      <a:pt x="14" y="8"/>
                      <a:pt x="16" y="7"/>
                    </a:cubicBezTo>
                    <a:cubicBezTo>
                      <a:pt x="21" y="5"/>
                      <a:pt x="27" y="2"/>
                      <a:pt x="3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2" name="Freeform 61"/>
              <p:cNvSpPr/>
              <p:nvPr/>
            </p:nvSpPr>
            <p:spPr bwMode="auto">
              <a:xfrm>
                <a:off x="4214" y="1953"/>
                <a:ext cx="5" cy="5"/>
              </a:xfrm>
              <a:custGeom>
                <a:avLst/>
                <a:gdLst>
                  <a:gd name="T0" fmla="*/ 5 w 6"/>
                  <a:gd name="T1" fmla="*/ 0 h 5"/>
                  <a:gd name="T2" fmla="*/ 1 w 6"/>
                  <a:gd name="T3" fmla="*/ 5 h 5"/>
                  <a:gd name="T4" fmla="*/ 5 w 6"/>
                  <a:gd name="T5" fmla="*/ 0 h 5"/>
                </a:gdLst>
                <a:ahLst/>
                <a:cxnLst>
                  <a:cxn ang="0">
                    <a:pos x="T0" y="T1"/>
                  </a:cxn>
                  <a:cxn ang="0">
                    <a:pos x="T2" y="T3"/>
                  </a:cxn>
                  <a:cxn ang="0">
                    <a:pos x="T4" y="T5"/>
                  </a:cxn>
                </a:cxnLst>
                <a:rect l="0" t="0" r="r" b="b"/>
                <a:pathLst>
                  <a:path w="6" h="5">
                    <a:moveTo>
                      <a:pt x="5" y="0"/>
                    </a:moveTo>
                    <a:cubicBezTo>
                      <a:pt x="2" y="1"/>
                      <a:pt x="0" y="2"/>
                      <a:pt x="1" y="5"/>
                    </a:cubicBezTo>
                    <a:cubicBezTo>
                      <a:pt x="4" y="4"/>
                      <a:pt x="6" y="2"/>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3" name="Freeform 62"/>
              <p:cNvSpPr/>
              <p:nvPr/>
            </p:nvSpPr>
            <p:spPr bwMode="auto">
              <a:xfrm>
                <a:off x="4190" y="1965"/>
                <a:ext cx="4" cy="2"/>
              </a:xfrm>
              <a:custGeom>
                <a:avLst/>
                <a:gdLst>
                  <a:gd name="T0" fmla="*/ 3 w 4"/>
                  <a:gd name="T1" fmla="*/ 0 h 3"/>
                  <a:gd name="T2" fmla="*/ 0 w 4"/>
                  <a:gd name="T3" fmla="*/ 1 h 3"/>
                  <a:gd name="T4" fmla="*/ 1 w 4"/>
                  <a:gd name="T5" fmla="*/ 3 h 3"/>
                  <a:gd name="T6" fmla="*/ 4 w 4"/>
                  <a:gd name="T7" fmla="*/ 2 h 3"/>
                  <a:gd name="T8" fmla="*/ 3 w 4"/>
                  <a:gd name="T9" fmla="*/ 0 h 3"/>
                </a:gdLst>
                <a:ahLst/>
                <a:cxnLst>
                  <a:cxn ang="0">
                    <a:pos x="T0" y="T1"/>
                  </a:cxn>
                  <a:cxn ang="0">
                    <a:pos x="T2" y="T3"/>
                  </a:cxn>
                  <a:cxn ang="0">
                    <a:pos x="T4" y="T5"/>
                  </a:cxn>
                  <a:cxn ang="0">
                    <a:pos x="T6" y="T7"/>
                  </a:cxn>
                  <a:cxn ang="0">
                    <a:pos x="T8" y="T9"/>
                  </a:cxn>
                </a:cxnLst>
                <a:rect l="0" t="0" r="r" b="b"/>
                <a:pathLst>
                  <a:path w="4" h="3">
                    <a:moveTo>
                      <a:pt x="3" y="0"/>
                    </a:moveTo>
                    <a:cubicBezTo>
                      <a:pt x="2" y="0"/>
                      <a:pt x="1" y="0"/>
                      <a:pt x="0" y="1"/>
                    </a:cubicBezTo>
                    <a:cubicBezTo>
                      <a:pt x="0" y="2"/>
                      <a:pt x="1" y="2"/>
                      <a:pt x="1" y="3"/>
                    </a:cubicBezTo>
                    <a:cubicBezTo>
                      <a:pt x="2" y="3"/>
                      <a:pt x="3" y="3"/>
                      <a:pt x="4" y="2"/>
                    </a:cubicBezTo>
                    <a:cubicBezTo>
                      <a:pt x="3" y="1"/>
                      <a:pt x="3"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4" name="Freeform 63"/>
              <p:cNvSpPr/>
              <p:nvPr/>
            </p:nvSpPr>
            <p:spPr bwMode="auto">
              <a:xfrm>
                <a:off x="4115" y="1994"/>
                <a:ext cx="9" cy="4"/>
              </a:xfrm>
              <a:custGeom>
                <a:avLst/>
                <a:gdLst>
                  <a:gd name="T0" fmla="*/ 9 w 10"/>
                  <a:gd name="T1" fmla="*/ 0 h 5"/>
                  <a:gd name="T2" fmla="*/ 1 w 10"/>
                  <a:gd name="T3" fmla="*/ 5 h 5"/>
                  <a:gd name="T4" fmla="*/ 9 w 10"/>
                  <a:gd name="T5" fmla="*/ 0 h 5"/>
                </a:gdLst>
                <a:ahLst/>
                <a:cxnLst>
                  <a:cxn ang="0">
                    <a:pos x="T0" y="T1"/>
                  </a:cxn>
                  <a:cxn ang="0">
                    <a:pos x="T2" y="T3"/>
                  </a:cxn>
                  <a:cxn ang="0">
                    <a:pos x="T4" y="T5"/>
                  </a:cxn>
                </a:cxnLst>
                <a:rect l="0" t="0" r="r" b="b"/>
                <a:pathLst>
                  <a:path w="10" h="5">
                    <a:moveTo>
                      <a:pt x="9" y="0"/>
                    </a:moveTo>
                    <a:cubicBezTo>
                      <a:pt x="7" y="2"/>
                      <a:pt x="0" y="2"/>
                      <a:pt x="1" y="5"/>
                    </a:cubicBezTo>
                    <a:cubicBezTo>
                      <a:pt x="3" y="3"/>
                      <a:pt x="10" y="3"/>
                      <a:pt x="9"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5" name="Freeform 64"/>
              <p:cNvSpPr/>
              <p:nvPr/>
            </p:nvSpPr>
            <p:spPr bwMode="auto">
              <a:xfrm>
                <a:off x="4135" y="1983"/>
                <a:ext cx="9" cy="4"/>
              </a:xfrm>
              <a:custGeom>
                <a:avLst/>
                <a:gdLst>
                  <a:gd name="T0" fmla="*/ 8 w 10"/>
                  <a:gd name="T1" fmla="*/ 0 h 4"/>
                  <a:gd name="T2" fmla="*/ 1 w 10"/>
                  <a:gd name="T3" fmla="*/ 4 h 4"/>
                  <a:gd name="T4" fmla="*/ 8 w 10"/>
                  <a:gd name="T5" fmla="*/ 0 h 4"/>
                </a:gdLst>
                <a:ahLst/>
                <a:cxnLst>
                  <a:cxn ang="0">
                    <a:pos x="T0" y="T1"/>
                  </a:cxn>
                  <a:cxn ang="0">
                    <a:pos x="T2" y="T3"/>
                  </a:cxn>
                  <a:cxn ang="0">
                    <a:pos x="T4" y="T5"/>
                  </a:cxn>
                </a:cxnLst>
                <a:rect l="0" t="0" r="r" b="b"/>
                <a:pathLst>
                  <a:path w="10" h="4">
                    <a:moveTo>
                      <a:pt x="8" y="0"/>
                    </a:moveTo>
                    <a:cubicBezTo>
                      <a:pt x="6" y="1"/>
                      <a:pt x="0" y="1"/>
                      <a:pt x="1" y="4"/>
                    </a:cubicBezTo>
                    <a:cubicBezTo>
                      <a:pt x="3" y="3"/>
                      <a:pt x="10" y="3"/>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6" name="Freeform 65"/>
              <p:cNvSpPr/>
              <p:nvPr/>
            </p:nvSpPr>
            <p:spPr bwMode="auto">
              <a:xfrm>
                <a:off x="4126" y="1988"/>
                <a:ext cx="4" cy="2"/>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0"/>
                      <a:pt x="0" y="1"/>
                      <a:pt x="0" y="3"/>
                    </a:cubicBezTo>
                    <a:cubicBezTo>
                      <a:pt x="5"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7" name="Freeform 66"/>
              <p:cNvSpPr/>
              <p:nvPr/>
            </p:nvSpPr>
            <p:spPr bwMode="auto">
              <a:xfrm>
                <a:off x="4060" y="1993"/>
                <a:ext cx="5" cy="4"/>
              </a:xfrm>
              <a:custGeom>
                <a:avLst/>
                <a:gdLst>
                  <a:gd name="T0" fmla="*/ 5 w 5"/>
                  <a:gd name="T1" fmla="*/ 0 h 4"/>
                  <a:gd name="T2" fmla="*/ 2 w 5"/>
                  <a:gd name="T3" fmla="*/ 4 h 4"/>
                  <a:gd name="T4" fmla="*/ 5 w 5"/>
                  <a:gd name="T5" fmla="*/ 3 h 4"/>
                  <a:gd name="T6" fmla="*/ 5 w 5"/>
                  <a:gd name="T7" fmla="*/ 0 h 4"/>
                </a:gdLst>
                <a:ahLst/>
                <a:cxnLst>
                  <a:cxn ang="0">
                    <a:pos x="T0" y="T1"/>
                  </a:cxn>
                  <a:cxn ang="0">
                    <a:pos x="T2" y="T3"/>
                  </a:cxn>
                  <a:cxn ang="0">
                    <a:pos x="T4" y="T5"/>
                  </a:cxn>
                  <a:cxn ang="0">
                    <a:pos x="T6" y="T7"/>
                  </a:cxn>
                </a:cxnLst>
                <a:rect l="0" t="0" r="r" b="b"/>
                <a:pathLst>
                  <a:path w="5" h="4">
                    <a:moveTo>
                      <a:pt x="5" y="0"/>
                    </a:moveTo>
                    <a:cubicBezTo>
                      <a:pt x="3" y="1"/>
                      <a:pt x="0" y="1"/>
                      <a:pt x="2" y="4"/>
                    </a:cubicBezTo>
                    <a:cubicBezTo>
                      <a:pt x="3" y="4"/>
                      <a:pt x="4" y="3"/>
                      <a:pt x="5" y="3"/>
                    </a:cubicBezTo>
                    <a:cubicBezTo>
                      <a:pt x="4" y="2"/>
                      <a:pt x="5" y="1"/>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8" name="Freeform 67"/>
              <p:cNvSpPr/>
              <p:nvPr/>
            </p:nvSpPr>
            <p:spPr bwMode="auto">
              <a:xfrm>
                <a:off x="4073" y="1977"/>
                <a:ext cx="6" cy="4"/>
              </a:xfrm>
              <a:custGeom>
                <a:avLst/>
                <a:gdLst>
                  <a:gd name="T0" fmla="*/ 5 w 6"/>
                  <a:gd name="T1" fmla="*/ 0 h 4"/>
                  <a:gd name="T2" fmla="*/ 0 w 6"/>
                  <a:gd name="T3" fmla="*/ 4 h 4"/>
                  <a:gd name="T4" fmla="*/ 2 w 6"/>
                  <a:gd name="T5" fmla="*/ 4 h 4"/>
                  <a:gd name="T6" fmla="*/ 5 w 6"/>
                  <a:gd name="T7" fmla="*/ 0 h 4"/>
                </a:gdLst>
                <a:ahLst/>
                <a:cxnLst>
                  <a:cxn ang="0">
                    <a:pos x="T0" y="T1"/>
                  </a:cxn>
                  <a:cxn ang="0">
                    <a:pos x="T2" y="T3"/>
                  </a:cxn>
                  <a:cxn ang="0">
                    <a:pos x="T4" y="T5"/>
                  </a:cxn>
                  <a:cxn ang="0">
                    <a:pos x="T6" y="T7"/>
                  </a:cxn>
                </a:cxnLst>
                <a:rect l="0" t="0" r="r" b="b"/>
                <a:pathLst>
                  <a:path w="6" h="4">
                    <a:moveTo>
                      <a:pt x="5" y="0"/>
                    </a:moveTo>
                    <a:cubicBezTo>
                      <a:pt x="3" y="1"/>
                      <a:pt x="0" y="2"/>
                      <a:pt x="0" y="4"/>
                    </a:cubicBezTo>
                    <a:cubicBezTo>
                      <a:pt x="1" y="4"/>
                      <a:pt x="1" y="4"/>
                      <a:pt x="2" y="4"/>
                    </a:cubicBezTo>
                    <a:cubicBezTo>
                      <a:pt x="4" y="4"/>
                      <a:pt x="6" y="3"/>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69" name="Freeform 68"/>
              <p:cNvSpPr/>
              <p:nvPr/>
            </p:nvSpPr>
            <p:spPr bwMode="auto">
              <a:xfrm>
                <a:off x="4057" y="1982"/>
                <a:ext cx="12" cy="6"/>
              </a:xfrm>
              <a:custGeom>
                <a:avLst/>
                <a:gdLst>
                  <a:gd name="T0" fmla="*/ 13 w 13"/>
                  <a:gd name="T1" fmla="*/ 0 h 6"/>
                  <a:gd name="T2" fmla="*/ 1 w 13"/>
                  <a:gd name="T3" fmla="*/ 4 h 6"/>
                  <a:gd name="T4" fmla="*/ 0 w 13"/>
                  <a:gd name="T5" fmla="*/ 4 h 6"/>
                  <a:gd name="T6" fmla="*/ 3 w 13"/>
                  <a:gd name="T7" fmla="*/ 6 h 6"/>
                  <a:gd name="T8" fmla="*/ 13 w 13"/>
                  <a:gd name="T9" fmla="*/ 0 h 6"/>
                </a:gdLst>
                <a:ahLst/>
                <a:cxnLst>
                  <a:cxn ang="0">
                    <a:pos x="T0" y="T1"/>
                  </a:cxn>
                  <a:cxn ang="0">
                    <a:pos x="T2" y="T3"/>
                  </a:cxn>
                  <a:cxn ang="0">
                    <a:pos x="T4" y="T5"/>
                  </a:cxn>
                  <a:cxn ang="0">
                    <a:pos x="T6" y="T7"/>
                  </a:cxn>
                  <a:cxn ang="0">
                    <a:pos x="T8" y="T9"/>
                  </a:cxn>
                </a:cxnLst>
                <a:rect l="0" t="0" r="r" b="b"/>
                <a:pathLst>
                  <a:path w="13" h="6">
                    <a:moveTo>
                      <a:pt x="13" y="0"/>
                    </a:moveTo>
                    <a:cubicBezTo>
                      <a:pt x="7" y="0"/>
                      <a:pt x="6" y="4"/>
                      <a:pt x="1" y="4"/>
                    </a:cubicBezTo>
                    <a:cubicBezTo>
                      <a:pt x="1" y="4"/>
                      <a:pt x="1" y="4"/>
                      <a:pt x="0" y="4"/>
                    </a:cubicBezTo>
                    <a:cubicBezTo>
                      <a:pt x="0" y="5"/>
                      <a:pt x="1" y="6"/>
                      <a:pt x="3" y="6"/>
                    </a:cubicBezTo>
                    <a:cubicBezTo>
                      <a:pt x="6" y="6"/>
                      <a:pt x="13" y="2"/>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0" name="Freeform 69"/>
              <p:cNvSpPr/>
              <p:nvPr/>
            </p:nvSpPr>
            <p:spPr bwMode="auto">
              <a:xfrm>
                <a:off x="4071" y="1956"/>
                <a:ext cx="8" cy="3"/>
              </a:xfrm>
              <a:custGeom>
                <a:avLst/>
                <a:gdLst>
                  <a:gd name="T0" fmla="*/ 7 w 9"/>
                  <a:gd name="T1" fmla="*/ 0 h 4"/>
                  <a:gd name="T2" fmla="*/ 1 w 9"/>
                  <a:gd name="T3" fmla="*/ 4 h 4"/>
                  <a:gd name="T4" fmla="*/ 2 w 9"/>
                  <a:gd name="T5" fmla="*/ 4 h 4"/>
                  <a:gd name="T6" fmla="*/ 9 w 9"/>
                  <a:gd name="T7" fmla="*/ 0 h 4"/>
                  <a:gd name="T8" fmla="*/ 7 w 9"/>
                  <a:gd name="T9" fmla="*/ 0 h 4"/>
                </a:gdLst>
                <a:ahLst/>
                <a:cxnLst>
                  <a:cxn ang="0">
                    <a:pos x="T0" y="T1"/>
                  </a:cxn>
                  <a:cxn ang="0">
                    <a:pos x="T2" y="T3"/>
                  </a:cxn>
                  <a:cxn ang="0">
                    <a:pos x="T4" y="T5"/>
                  </a:cxn>
                  <a:cxn ang="0">
                    <a:pos x="T6" y="T7"/>
                  </a:cxn>
                  <a:cxn ang="0">
                    <a:pos x="T8" y="T9"/>
                  </a:cxn>
                </a:cxnLst>
                <a:rect l="0" t="0" r="r" b="b"/>
                <a:pathLst>
                  <a:path w="9" h="4">
                    <a:moveTo>
                      <a:pt x="7" y="0"/>
                    </a:moveTo>
                    <a:cubicBezTo>
                      <a:pt x="5" y="0"/>
                      <a:pt x="0" y="1"/>
                      <a:pt x="1" y="4"/>
                    </a:cubicBezTo>
                    <a:cubicBezTo>
                      <a:pt x="1" y="4"/>
                      <a:pt x="1" y="4"/>
                      <a:pt x="2" y="4"/>
                    </a:cubicBezTo>
                    <a:cubicBezTo>
                      <a:pt x="5" y="4"/>
                      <a:pt x="9" y="3"/>
                      <a:pt x="9" y="0"/>
                    </a:cubicBezTo>
                    <a:cubicBezTo>
                      <a:pt x="8" y="0"/>
                      <a:pt x="8" y="0"/>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1" name="Freeform 70"/>
              <p:cNvSpPr/>
              <p:nvPr/>
            </p:nvSpPr>
            <p:spPr bwMode="auto">
              <a:xfrm>
                <a:off x="4043" y="1958"/>
                <a:ext cx="6" cy="4"/>
              </a:xfrm>
              <a:custGeom>
                <a:avLst/>
                <a:gdLst>
                  <a:gd name="T0" fmla="*/ 5 w 7"/>
                  <a:gd name="T1" fmla="*/ 0 h 4"/>
                  <a:gd name="T2" fmla="*/ 0 w 7"/>
                  <a:gd name="T3" fmla="*/ 4 h 4"/>
                  <a:gd name="T4" fmla="*/ 5 w 7"/>
                  <a:gd name="T5" fmla="*/ 0 h 4"/>
                </a:gdLst>
                <a:ahLst/>
                <a:cxnLst>
                  <a:cxn ang="0">
                    <a:pos x="T0" y="T1"/>
                  </a:cxn>
                  <a:cxn ang="0">
                    <a:pos x="T2" y="T3"/>
                  </a:cxn>
                  <a:cxn ang="0">
                    <a:pos x="T4" y="T5"/>
                  </a:cxn>
                </a:cxnLst>
                <a:rect l="0" t="0" r="r" b="b"/>
                <a:pathLst>
                  <a:path w="7" h="4">
                    <a:moveTo>
                      <a:pt x="5" y="0"/>
                    </a:moveTo>
                    <a:cubicBezTo>
                      <a:pt x="4" y="0"/>
                      <a:pt x="1" y="1"/>
                      <a:pt x="0" y="4"/>
                    </a:cubicBezTo>
                    <a:cubicBezTo>
                      <a:pt x="7" y="2"/>
                      <a:pt x="7"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2" name="Freeform 71"/>
              <p:cNvSpPr/>
              <p:nvPr/>
            </p:nvSpPr>
            <p:spPr bwMode="auto">
              <a:xfrm>
                <a:off x="4054" y="1942"/>
                <a:ext cx="10" cy="5"/>
              </a:xfrm>
              <a:custGeom>
                <a:avLst/>
                <a:gdLst>
                  <a:gd name="T0" fmla="*/ 10 w 11"/>
                  <a:gd name="T1" fmla="*/ 0 h 6"/>
                  <a:gd name="T2" fmla="*/ 1 w 11"/>
                  <a:gd name="T3" fmla="*/ 6 h 6"/>
                  <a:gd name="T4" fmla="*/ 10 w 11"/>
                  <a:gd name="T5" fmla="*/ 0 h 6"/>
                </a:gdLst>
                <a:ahLst/>
                <a:cxnLst>
                  <a:cxn ang="0">
                    <a:pos x="T0" y="T1"/>
                  </a:cxn>
                  <a:cxn ang="0">
                    <a:pos x="T2" y="T3"/>
                  </a:cxn>
                  <a:cxn ang="0">
                    <a:pos x="T4" y="T5"/>
                  </a:cxn>
                </a:cxnLst>
                <a:rect l="0" t="0" r="r" b="b"/>
                <a:pathLst>
                  <a:path w="11" h="6">
                    <a:moveTo>
                      <a:pt x="10" y="0"/>
                    </a:moveTo>
                    <a:cubicBezTo>
                      <a:pt x="7" y="2"/>
                      <a:pt x="0" y="3"/>
                      <a:pt x="1" y="6"/>
                    </a:cubicBezTo>
                    <a:cubicBezTo>
                      <a:pt x="4" y="5"/>
                      <a:pt x="11" y="5"/>
                      <a:pt x="10"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3" name="Freeform 72"/>
              <p:cNvSpPr/>
              <p:nvPr/>
            </p:nvSpPr>
            <p:spPr bwMode="auto">
              <a:xfrm>
                <a:off x="4096" y="1902"/>
                <a:ext cx="12" cy="7"/>
              </a:xfrm>
              <a:custGeom>
                <a:avLst/>
                <a:gdLst>
                  <a:gd name="T0" fmla="*/ 14 w 14"/>
                  <a:gd name="T1" fmla="*/ 0 h 8"/>
                  <a:gd name="T2" fmla="*/ 0 w 14"/>
                  <a:gd name="T3" fmla="*/ 8 h 8"/>
                  <a:gd name="T4" fmla="*/ 14 w 14"/>
                  <a:gd name="T5" fmla="*/ 0 h 8"/>
                </a:gdLst>
                <a:ahLst/>
                <a:cxnLst>
                  <a:cxn ang="0">
                    <a:pos x="T0" y="T1"/>
                  </a:cxn>
                  <a:cxn ang="0">
                    <a:pos x="T2" y="T3"/>
                  </a:cxn>
                  <a:cxn ang="0">
                    <a:pos x="T4" y="T5"/>
                  </a:cxn>
                </a:cxnLst>
                <a:rect l="0" t="0" r="r" b="b"/>
                <a:pathLst>
                  <a:path w="14" h="8">
                    <a:moveTo>
                      <a:pt x="14" y="0"/>
                    </a:moveTo>
                    <a:cubicBezTo>
                      <a:pt x="7" y="1"/>
                      <a:pt x="2" y="3"/>
                      <a:pt x="0" y="8"/>
                    </a:cubicBezTo>
                    <a:cubicBezTo>
                      <a:pt x="4" y="5"/>
                      <a:pt x="13" y="4"/>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4" name="Freeform 73"/>
              <p:cNvSpPr/>
              <p:nvPr/>
            </p:nvSpPr>
            <p:spPr bwMode="auto">
              <a:xfrm>
                <a:off x="4085" y="1907"/>
                <a:ext cx="8" cy="4"/>
              </a:xfrm>
              <a:custGeom>
                <a:avLst/>
                <a:gdLst>
                  <a:gd name="T0" fmla="*/ 7 w 9"/>
                  <a:gd name="T1" fmla="*/ 0 h 5"/>
                  <a:gd name="T2" fmla="*/ 1 w 9"/>
                  <a:gd name="T3" fmla="*/ 5 h 5"/>
                  <a:gd name="T4" fmla="*/ 7 w 9"/>
                  <a:gd name="T5" fmla="*/ 0 h 5"/>
                </a:gdLst>
                <a:ahLst/>
                <a:cxnLst>
                  <a:cxn ang="0">
                    <a:pos x="T0" y="T1"/>
                  </a:cxn>
                  <a:cxn ang="0">
                    <a:pos x="T2" y="T3"/>
                  </a:cxn>
                  <a:cxn ang="0">
                    <a:pos x="T4" y="T5"/>
                  </a:cxn>
                </a:cxnLst>
                <a:rect l="0" t="0" r="r" b="b"/>
                <a:pathLst>
                  <a:path w="9" h="5">
                    <a:moveTo>
                      <a:pt x="7" y="0"/>
                    </a:moveTo>
                    <a:cubicBezTo>
                      <a:pt x="6" y="2"/>
                      <a:pt x="0" y="2"/>
                      <a:pt x="1" y="5"/>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5" name="Freeform 74"/>
              <p:cNvSpPr/>
              <p:nvPr/>
            </p:nvSpPr>
            <p:spPr bwMode="auto">
              <a:xfrm>
                <a:off x="4101" y="1879"/>
                <a:ext cx="38" cy="15"/>
              </a:xfrm>
              <a:custGeom>
                <a:avLst/>
                <a:gdLst>
                  <a:gd name="T0" fmla="*/ 41 w 43"/>
                  <a:gd name="T1" fmla="*/ 0 h 17"/>
                  <a:gd name="T2" fmla="*/ 23 w 43"/>
                  <a:gd name="T3" fmla="*/ 2 h 17"/>
                  <a:gd name="T4" fmla="*/ 18 w 43"/>
                  <a:gd name="T5" fmla="*/ 2 h 17"/>
                  <a:gd name="T6" fmla="*/ 1 w 43"/>
                  <a:gd name="T7" fmla="*/ 14 h 17"/>
                  <a:gd name="T8" fmla="*/ 6 w 43"/>
                  <a:gd name="T9" fmla="*/ 12 h 17"/>
                  <a:gd name="T10" fmla="*/ 5 w 43"/>
                  <a:gd name="T11" fmla="*/ 17 h 17"/>
                  <a:gd name="T12" fmla="*/ 14 w 43"/>
                  <a:gd name="T13" fmla="*/ 11 h 17"/>
                  <a:gd name="T14" fmla="*/ 13 w 43"/>
                  <a:gd name="T15" fmla="*/ 11 h 17"/>
                  <a:gd name="T16" fmla="*/ 9 w 43"/>
                  <a:gd name="T17" fmla="*/ 10 h 17"/>
                  <a:gd name="T18" fmla="*/ 38 w 43"/>
                  <a:gd name="T19" fmla="*/ 4 h 17"/>
                  <a:gd name="T20" fmla="*/ 28 w 43"/>
                  <a:gd name="T21" fmla="*/ 11 h 17"/>
                  <a:gd name="T22" fmla="*/ 43 w 43"/>
                  <a:gd name="T23" fmla="*/ 5 h 17"/>
                  <a:gd name="T24" fmla="*/ 41 w 43"/>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17">
                    <a:moveTo>
                      <a:pt x="41" y="0"/>
                    </a:moveTo>
                    <a:cubicBezTo>
                      <a:pt x="33" y="0"/>
                      <a:pt x="28" y="2"/>
                      <a:pt x="23" y="2"/>
                    </a:cubicBezTo>
                    <a:cubicBezTo>
                      <a:pt x="21" y="2"/>
                      <a:pt x="20" y="2"/>
                      <a:pt x="18" y="2"/>
                    </a:cubicBezTo>
                    <a:cubicBezTo>
                      <a:pt x="18" y="8"/>
                      <a:pt x="0" y="5"/>
                      <a:pt x="1" y="14"/>
                    </a:cubicBezTo>
                    <a:cubicBezTo>
                      <a:pt x="4" y="12"/>
                      <a:pt x="5" y="12"/>
                      <a:pt x="6" y="12"/>
                    </a:cubicBezTo>
                    <a:cubicBezTo>
                      <a:pt x="7" y="12"/>
                      <a:pt x="6" y="14"/>
                      <a:pt x="5" y="17"/>
                    </a:cubicBezTo>
                    <a:cubicBezTo>
                      <a:pt x="8" y="15"/>
                      <a:pt x="15" y="14"/>
                      <a:pt x="14" y="11"/>
                    </a:cubicBezTo>
                    <a:cubicBezTo>
                      <a:pt x="14" y="11"/>
                      <a:pt x="14" y="11"/>
                      <a:pt x="13" y="11"/>
                    </a:cubicBezTo>
                    <a:cubicBezTo>
                      <a:pt x="12" y="11"/>
                      <a:pt x="10" y="11"/>
                      <a:pt x="9" y="10"/>
                    </a:cubicBezTo>
                    <a:cubicBezTo>
                      <a:pt x="16" y="4"/>
                      <a:pt x="32" y="5"/>
                      <a:pt x="38" y="4"/>
                    </a:cubicBezTo>
                    <a:cubicBezTo>
                      <a:pt x="37" y="10"/>
                      <a:pt x="26" y="6"/>
                      <a:pt x="28" y="11"/>
                    </a:cubicBezTo>
                    <a:cubicBezTo>
                      <a:pt x="34" y="10"/>
                      <a:pt x="35" y="8"/>
                      <a:pt x="43" y="5"/>
                    </a:cubicBezTo>
                    <a:cubicBezTo>
                      <a:pt x="42" y="3"/>
                      <a:pt x="41" y="1"/>
                      <a:pt x="41"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6" name="Freeform 75"/>
              <p:cNvSpPr/>
              <p:nvPr/>
            </p:nvSpPr>
            <p:spPr bwMode="auto">
              <a:xfrm>
                <a:off x="4081" y="1906"/>
                <a:ext cx="4" cy="3"/>
              </a:xfrm>
              <a:custGeom>
                <a:avLst/>
                <a:gdLst>
                  <a:gd name="T0" fmla="*/ 5 w 5"/>
                  <a:gd name="T1" fmla="*/ 0 h 4"/>
                  <a:gd name="T2" fmla="*/ 2 w 5"/>
                  <a:gd name="T3" fmla="*/ 4 h 4"/>
                  <a:gd name="T4" fmla="*/ 5 w 5"/>
                  <a:gd name="T5" fmla="*/ 3 h 4"/>
                  <a:gd name="T6" fmla="*/ 5 w 5"/>
                  <a:gd name="T7" fmla="*/ 0 h 4"/>
                </a:gdLst>
                <a:ahLst/>
                <a:cxnLst>
                  <a:cxn ang="0">
                    <a:pos x="T0" y="T1"/>
                  </a:cxn>
                  <a:cxn ang="0">
                    <a:pos x="T2" y="T3"/>
                  </a:cxn>
                  <a:cxn ang="0">
                    <a:pos x="T4" y="T5"/>
                  </a:cxn>
                  <a:cxn ang="0">
                    <a:pos x="T6" y="T7"/>
                  </a:cxn>
                </a:cxnLst>
                <a:rect l="0" t="0" r="r" b="b"/>
                <a:pathLst>
                  <a:path w="5" h="4">
                    <a:moveTo>
                      <a:pt x="5" y="0"/>
                    </a:moveTo>
                    <a:cubicBezTo>
                      <a:pt x="3" y="1"/>
                      <a:pt x="0" y="2"/>
                      <a:pt x="2" y="4"/>
                    </a:cubicBezTo>
                    <a:cubicBezTo>
                      <a:pt x="3" y="4"/>
                      <a:pt x="4" y="3"/>
                      <a:pt x="5" y="3"/>
                    </a:cubicBezTo>
                    <a:cubicBezTo>
                      <a:pt x="4" y="2"/>
                      <a:pt x="5" y="1"/>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7" name="Freeform 76"/>
              <p:cNvSpPr/>
              <p:nvPr/>
            </p:nvSpPr>
            <p:spPr bwMode="auto">
              <a:xfrm>
                <a:off x="4095" y="1897"/>
                <a:ext cx="6" cy="4"/>
              </a:xfrm>
              <a:custGeom>
                <a:avLst/>
                <a:gdLst>
                  <a:gd name="T0" fmla="*/ 5 w 7"/>
                  <a:gd name="T1" fmla="*/ 0 h 4"/>
                  <a:gd name="T2" fmla="*/ 0 w 7"/>
                  <a:gd name="T3" fmla="*/ 2 h 4"/>
                  <a:gd name="T4" fmla="*/ 2 w 7"/>
                  <a:gd name="T5" fmla="*/ 4 h 4"/>
                  <a:gd name="T6" fmla="*/ 4 w 7"/>
                  <a:gd name="T7" fmla="*/ 4 h 4"/>
                  <a:gd name="T8" fmla="*/ 6 w 7"/>
                  <a:gd name="T9" fmla="*/ 3 h 4"/>
                  <a:gd name="T10" fmla="*/ 7 w 7"/>
                  <a:gd name="T11" fmla="*/ 3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3" y="0"/>
                      <a:pt x="2" y="1"/>
                      <a:pt x="0" y="2"/>
                    </a:cubicBezTo>
                    <a:cubicBezTo>
                      <a:pt x="0" y="4"/>
                      <a:pt x="1" y="4"/>
                      <a:pt x="2" y="4"/>
                    </a:cubicBezTo>
                    <a:cubicBezTo>
                      <a:pt x="3" y="4"/>
                      <a:pt x="3" y="4"/>
                      <a:pt x="4" y="4"/>
                    </a:cubicBezTo>
                    <a:cubicBezTo>
                      <a:pt x="5" y="3"/>
                      <a:pt x="5" y="3"/>
                      <a:pt x="6" y="3"/>
                    </a:cubicBezTo>
                    <a:cubicBezTo>
                      <a:pt x="6" y="3"/>
                      <a:pt x="7" y="3"/>
                      <a:pt x="7" y="3"/>
                    </a:cubicBezTo>
                    <a:cubicBezTo>
                      <a:pt x="7" y="1"/>
                      <a:pt x="6" y="0"/>
                      <a:pt x="5"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8" name="Freeform 77"/>
              <p:cNvSpPr/>
              <p:nvPr/>
            </p:nvSpPr>
            <p:spPr bwMode="auto">
              <a:xfrm>
                <a:off x="4146" y="1871"/>
                <a:ext cx="7" cy="5"/>
              </a:xfrm>
              <a:custGeom>
                <a:avLst/>
                <a:gdLst>
                  <a:gd name="T0" fmla="*/ 2 w 7"/>
                  <a:gd name="T1" fmla="*/ 0 h 5"/>
                  <a:gd name="T2" fmla="*/ 0 w 7"/>
                  <a:gd name="T3" fmla="*/ 3 h 5"/>
                  <a:gd name="T4" fmla="*/ 0 w 7"/>
                  <a:gd name="T5" fmla="*/ 3 h 5"/>
                  <a:gd name="T6" fmla="*/ 1 w 7"/>
                  <a:gd name="T7" fmla="*/ 5 h 5"/>
                  <a:gd name="T8" fmla="*/ 3 w 7"/>
                  <a:gd name="T9" fmla="*/ 5 h 5"/>
                  <a:gd name="T10" fmla="*/ 4 w 7"/>
                  <a:gd name="T11" fmla="*/ 5 h 5"/>
                  <a:gd name="T12" fmla="*/ 5 w 7"/>
                  <a:gd name="T13" fmla="*/ 5 h 5"/>
                  <a:gd name="T14" fmla="*/ 7 w 7"/>
                  <a:gd name="T15" fmla="*/ 4 h 5"/>
                  <a:gd name="T16" fmla="*/ 2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2" y="0"/>
                    </a:moveTo>
                    <a:cubicBezTo>
                      <a:pt x="1" y="0"/>
                      <a:pt x="0" y="1"/>
                      <a:pt x="0" y="3"/>
                    </a:cubicBezTo>
                    <a:cubicBezTo>
                      <a:pt x="0" y="3"/>
                      <a:pt x="0" y="3"/>
                      <a:pt x="0" y="3"/>
                    </a:cubicBezTo>
                    <a:cubicBezTo>
                      <a:pt x="2" y="3"/>
                      <a:pt x="1" y="4"/>
                      <a:pt x="1" y="5"/>
                    </a:cubicBezTo>
                    <a:cubicBezTo>
                      <a:pt x="2" y="5"/>
                      <a:pt x="3" y="5"/>
                      <a:pt x="3" y="5"/>
                    </a:cubicBezTo>
                    <a:cubicBezTo>
                      <a:pt x="3" y="5"/>
                      <a:pt x="4" y="5"/>
                      <a:pt x="4" y="5"/>
                    </a:cubicBezTo>
                    <a:cubicBezTo>
                      <a:pt x="4" y="5"/>
                      <a:pt x="5" y="5"/>
                      <a:pt x="5" y="5"/>
                    </a:cubicBezTo>
                    <a:cubicBezTo>
                      <a:pt x="6" y="5"/>
                      <a:pt x="6" y="5"/>
                      <a:pt x="7" y="4"/>
                    </a:cubicBezTo>
                    <a:cubicBezTo>
                      <a:pt x="6" y="2"/>
                      <a:pt x="4" y="0"/>
                      <a:pt x="2"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79" name="Freeform 78"/>
              <p:cNvSpPr/>
              <p:nvPr/>
            </p:nvSpPr>
            <p:spPr bwMode="auto">
              <a:xfrm>
                <a:off x="4167" y="1861"/>
                <a:ext cx="8" cy="5"/>
              </a:xfrm>
              <a:custGeom>
                <a:avLst/>
                <a:gdLst>
                  <a:gd name="T0" fmla="*/ 8 w 9"/>
                  <a:gd name="T1" fmla="*/ 0 h 5"/>
                  <a:gd name="T2" fmla="*/ 2 w 9"/>
                  <a:gd name="T3" fmla="*/ 5 h 5"/>
                  <a:gd name="T4" fmla="*/ 8 w 9"/>
                  <a:gd name="T5" fmla="*/ 0 h 5"/>
                </a:gdLst>
                <a:ahLst/>
                <a:cxnLst>
                  <a:cxn ang="0">
                    <a:pos x="T0" y="T1"/>
                  </a:cxn>
                  <a:cxn ang="0">
                    <a:pos x="T2" y="T3"/>
                  </a:cxn>
                  <a:cxn ang="0">
                    <a:pos x="T4" y="T5"/>
                  </a:cxn>
                </a:cxnLst>
                <a:rect l="0" t="0" r="r" b="b"/>
                <a:pathLst>
                  <a:path w="9" h="5">
                    <a:moveTo>
                      <a:pt x="8" y="0"/>
                    </a:moveTo>
                    <a:cubicBezTo>
                      <a:pt x="6" y="2"/>
                      <a:pt x="0" y="2"/>
                      <a:pt x="2" y="5"/>
                    </a:cubicBezTo>
                    <a:cubicBezTo>
                      <a:pt x="3" y="3"/>
                      <a:pt x="9" y="3"/>
                      <a:pt x="8"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0" name="Freeform 79"/>
              <p:cNvSpPr/>
              <p:nvPr/>
            </p:nvSpPr>
            <p:spPr bwMode="auto">
              <a:xfrm>
                <a:off x="4178" y="1858"/>
                <a:ext cx="4" cy="2"/>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0"/>
                      <a:pt x="0" y="1"/>
                      <a:pt x="0" y="3"/>
                    </a:cubicBezTo>
                    <a:cubicBezTo>
                      <a:pt x="5" y="1"/>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1" name="Freeform 80"/>
              <p:cNvSpPr/>
              <p:nvPr/>
            </p:nvSpPr>
            <p:spPr bwMode="auto">
              <a:xfrm>
                <a:off x="4401" y="1754"/>
                <a:ext cx="5" cy="2"/>
              </a:xfrm>
              <a:custGeom>
                <a:avLst/>
                <a:gdLst>
                  <a:gd name="T0" fmla="*/ 3 w 6"/>
                  <a:gd name="T1" fmla="*/ 0 h 3"/>
                  <a:gd name="T2" fmla="*/ 0 w 6"/>
                  <a:gd name="T3" fmla="*/ 3 h 3"/>
                  <a:gd name="T4" fmla="*/ 3 w 6"/>
                  <a:gd name="T5" fmla="*/ 0 h 3"/>
                </a:gdLst>
                <a:ahLst/>
                <a:cxnLst>
                  <a:cxn ang="0">
                    <a:pos x="T0" y="T1"/>
                  </a:cxn>
                  <a:cxn ang="0">
                    <a:pos x="T2" y="T3"/>
                  </a:cxn>
                  <a:cxn ang="0">
                    <a:pos x="T4" y="T5"/>
                  </a:cxn>
                </a:cxnLst>
                <a:rect l="0" t="0" r="r" b="b"/>
                <a:pathLst>
                  <a:path w="6" h="3">
                    <a:moveTo>
                      <a:pt x="3" y="0"/>
                    </a:moveTo>
                    <a:cubicBezTo>
                      <a:pt x="2" y="0"/>
                      <a:pt x="1" y="1"/>
                      <a:pt x="0" y="3"/>
                    </a:cubicBezTo>
                    <a:cubicBezTo>
                      <a:pt x="6" y="2"/>
                      <a:pt x="5" y="0"/>
                      <a:pt x="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2" name="Freeform 81"/>
              <p:cNvSpPr/>
              <p:nvPr/>
            </p:nvSpPr>
            <p:spPr bwMode="auto">
              <a:xfrm>
                <a:off x="4244" y="1822"/>
                <a:ext cx="5" cy="2"/>
              </a:xfrm>
              <a:custGeom>
                <a:avLst/>
                <a:gdLst>
                  <a:gd name="T0" fmla="*/ 4 w 6"/>
                  <a:gd name="T1" fmla="*/ 0 h 2"/>
                  <a:gd name="T2" fmla="*/ 0 w 6"/>
                  <a:gd name="T3" fmla="*/ 2 h 2"/>
                  <a:gd name="T4" fmla="*/ 4 w 6"/>
                  <a:gd name="T5" fmla="*/ 0 h 2"/>
                </a:gdLst>
                <a:ahLst/>
                <a:cxnLst>
                  <a:cxn ang="0">
                    <a:pos x="T0" y="T1"/>
                  </a:cxn>
                  <a:cxn ang="0">
                    <a:pos x="T2" y="T3"/>
                  </a:cxn>
                  <a:cxn ang="0">
                    <a:pos x="T4" y="T5"/>
                  </a:cxn>
                </a:cxnLst>
                <a:rect l="0" t="0" r="r" b="b"/>
                <a:pathLst>
                  <a:path w="6" h="2">
                    <a:moveTo>
                      <a:pt x="4" y="0"/>
                    </a:moveTo>
                    <a:cubicBezTo>
                      <a:pt x="3" y="0"/>
                      <a:pt x="1" y="0"/>
                      <a:pt x="0" y="2"/>
                    </a:cubicBezTo>
                    <a:cubicBezTo>
                      <a:pt x="6" y="1"/>
                      <a:pt x="5" y="0"/>
                      <a:pt x="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3" name="Freeform 82"/>
              <p:cNvSpPr/>
              <p:nvPr/>
            </p:nvSpPr>
            <p:spPr bwMode="auto">
              <a:xfrm>
                <a:off x="4155" y="1854"/>
                <a:ext cx="8" cy="4"/>
              </a:xfrm>
              <a:custGeom>
                <a:avLst/>
                <a:gdLst>
                  <a:gd name="T0" fmla="*/ 7 w 9"/>
                  <a:gd name="T1" fmla="*/ 0 h 4"/>
                  <a:gd name="T2" fmla="*/ 1 w 9"/>
                  <a:gd name="T3" fmla="*/ 4 h 4"/>
                  <a:gd name="T4" fmla="*/ 7 w 9"/>
                  <a:gd name="T5" fmla="*/ 0 h 4"/>
                </a:gdLst>
                <a:ahLst/>
                <a:cxnLst>
                  <a:cxn ang="0">
                    <a:pos x="T0" y="T1"/>
                  </a:cxn>
                  <a:cxn ang="0">
                    <a:pos x="T2" y="T3"/>
                  </a:cxn>
                  <a:cxn ang="0">
                    <a:pos x="T4" y="T5"/>
                  </a:cxn>
                </a:cxnLst>
                <a:rect l="0" t="0" r="r" b="b"/>
                <a:pathLst>
                  <a:path w="9" h="4">
                    <a:moveTo>
                      <a:pt x="7" y="0"/>
                    </a:moveTo>
                    <a:cubicBezTo>
                      <a:pt x="6" y="2"/>
                      <a:pt x="0" y="1"/>
                      <a:pt x="1" y="4"/>
                    </a:cubicBezTo>
                    <a:cubicBezTo>
                      <a:pt x="3" y="3"/>
                      <a:pt x="9"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4" name="Freeform 83"/>
              <p:cNvSpPr/>
              <p:nvPr/>
            </p:nvSpPr>
            <p:spPr bwMode="auto">
              <a:xfrm>
                <a:off x="4096" y="1879"/>
                <a:ext cx="7" cy="4"/>
              </a:xfrm>
              <a:custGeom>
                <a:avLst/>
                <a:gdLst>
                  <a:gd name="T0" fmla="*/ 6 w 8"/>
                  <a:gd name="T1" fmla="*/ 0 h 4"/>
                  <a:gd name="T2" fmla="*/ 0 w 8"/>
                  <a:gd name="T3" fmla="*/ 4 h 4"/>
                  <a:gd name="T4" fmla="*/ 6 w 8"/>
                  <a:gd name="T5" fmla="*/ 0 h 4"/>
                </a:gdLst>
                <a:ahLst/>
                <a:cxnLst>
                  <a:cxn ang="0">
                    <a:pos x="T0" y="T1"/>
                  </a:cxn>
                  <a:cxn ang="0">
                    <a:pos x="T2" y="T3"/>
                  </a:cxn>
                  <a:cxn ang="0">
                    <a:pos x="T4" y="T5"/>
                  </a:cxn>
                </a:cxnLst>
                <a:rect l="0" t="0" r="r" b="b"/>
                <a:pathLst>
                  <a:path w="8" h="4">
                    <a:moveTo>
                      <a:pt x="6" y="0"/>
                    </a:moveTo>
                    <a:cubicBezTo>
                      <a:pt x="6" y="0"/>
                      <a:pt x="3" y="1"/>
                      <a:pt x="0" y="4"/>
                    </a:cubicBezTo>
                    <a:cubicBezTo>
                      <a:pt x="5" y="4"/>
                      <a:pt x="8"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5" name="Freeform 84"/>
              <p:cNvSpPr/>
              <p:nvPr/>
            </p:nvSpPr>
            <p:spPr bwMode="auto">
              <a:xfrm>
                <a:off x="4106" y="1861"/>
                <a:ext cx="13" cy="8"/>
              </a:xfrm>
              <a:custGeom>
                <a:avLst/>
                <a:gdLst>
                  <a:gd name="T0" fmla="*/ 14 w 14"/>
                  <a:gd name="T1" fmla="*/ 0 h 9"/>
                  <a:gd name="T2" fmla="*/ 0 w 14"/>
                  <a:gd name="T3" fmla="*/ 9 h 9"/>
                  <a:gd name="T4" fmla="*/ 14 w 14"/>
                  <a:gd name="T5" fmla="*/ 0 h 9"/>
                  <a:gd name="T6" fmla="*/ 14 w 14"/>
                  <a:gd name="T7" fmla="*/ 0 h 9"/>
                </a:gdLst>
                <a:ahLst/>
                <a:cxnLst>
                  <a:cxn ang="0">
                    <a:pos x="T0" y="T1"/>
                  </a:cxn>
                  <a:cxn ang="0">
                    <a:pos x="T2" y="T3"/>
                  </a:cxn>
                  <a:cxn ang="0">
                    <a:pos x="T4" y="T5"/>
                  </a:cxn>
                  <a:cxn ang="0">
                    <a:pos x="T6" y="T7"/>
                  </a:cxn>
                </a:cxnLst>
                <a:rect l="0" t="0" r="r" b="b"/>
                <a:pathLst>
                  <a:path w="14" h="9">
                    <a:moveTo>
                      <a:pt x="14" y="0"/>
                    </a:moveTo>
                    <a:cubicBezTo>
                      <a:pt x="11" y="0"/>
                      <a:pt x="1" y="6"/>
                      <a:pt x="0" y="9"/>
                    </a:cubicBezTo>
                    <a:cubicBezTo>
                      <a:pt x="6" y="5"/>
                      <a:pt x="13" y="7"/>
                      <a:pt x="14" y="0"/>
                    </a:cubicBezTo>
                    <a:cubicBezTo>
                      <a:pt x="14" y="0"/>
                      <a:pt x="14" y="0"/>
                      <a:pt x="14"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6" name="Freeform 85"/>
              <p:cNvSpPr/>
              <p:nvPr/>
            </p:nvSpPr>
            <p:spPr bwMode="auto">
              <a:xfrm>
                <a:off x="4121" y="1848"/>
                <a:ext cx="20" cy="14"/>
              </a:xfrm>
              <a:custGeom>
                <a:avLst/>
                <a:gdLst>
                  <a:gd name="T0" fmla="*/ 23 w 23"/>
                  <a:gd name="T1" fmla="*/ 0 h 16"/>
                  <a:gd name="T2" fmla="*/ 0 w 23"/>
                  <a:gd name="T3" fmla="*/ 16 h 16"/>
                  <a:gd name="T4" fmla="*/ 6 w 23"/>
                  <a:gd name="T5" fmla="*/ 13 h 16"/>
                  <a:gd name="T6" fmla="*/ 7 w 23"/>
                  <a:gd name="T7" fmla="*/ 14 h 16"/>
                  <a:gd name="T8" fmla="*/ 13 w 23"/>
                  <a:gd name="T9" fmla="*/ 9 h 16"/>
                  <a:gd name="T10" fmla="*/ 23 w 23"/>
                  <a:gd name="T11" fmla="*/ 0 h 16"/>
                </a:gdLst>
                <a:ahLst/>
                <a:cxnLst>
                  <a:cxn ang="0">
                    <a:pos x="T0" y="T1"/>
                  </a:cxn>
                  <a:cxn ang="0">
                    <a:pos x="T2" y="T3"/>
                  </a:cxn>
                  <a:cxn ang="0">
                    <a:pos x="T4" y="T5"/>
                  </a:cxn>
                  <a:cxn ang="0">
                    <a:pos x="T6" y="T7"/>
                  </a:cxn>
                  <a:cxn ang="0">
                    <a:pos x="T8" y="T9"/>
                  </a:cxn>
                  <a:cxn ang="0">
                    <a:pos x="T10" y="T11"/>
                  </a:cxn>
                </a:cxnLst>
                <a:rect l="0" t="0" r="r" b="b"/>
                <a:pathLst>
                  <a:path w="23" h="16">
                    <a:moveTo>
                      <a:pt x="23" y="0"/>
                    </a:moveTo>
                    <a:cubicBezTo>
                      <a:pt x="13" y="4"/>
                      <a:pt x="1" y="8"/>
                      <a:pt x="0" y="16"/>
                    </a:cubicBezTo>
                    <a:cubicBezTo>
                      <a:pt x="2" y="15"/>
                      <a:pt x="4" y="14"/>
                      <a:pt x="6" y="13"/>
                    </a:cubicBezTo>
                    <a:cubicBezTo>
                      <a:pt x="6" y="13"/>
                      <a:pt x="7" y="14"/>
                      <a:pt x="7" y="14"/>
                    </a:cubicBezTo>
                    <a:cubicBezTo>
                      <a:pt x="9" y="13"/>
                      <a:pt x="15" y="13"/>
                      <a:pt x="13" y="9"/>
                    </a:cubicBezTo>
                    <a:cubicBezTo>
                      <a:pt x="17" y="7"/>
                      <a:pt x="21" y="5"/>
                      <a:pt x="2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7" name="Freeform 86"/>
              <p:cNvSpPr/>
              <p:nvPr/>
            </p:nvSpPr>
            <p:spPr bwMode="auto">
              <a:xfrm>
                <a:off x="4118" y="1840"/>
                <a:ext cx="12" cy="10"/>
              </a:xfrm>
              <a:custGeom>
                <a:avLst/>
                <a:gdLst>
                  <a:gd name="T0" fmla="*/ 13 w 13"/>
                  <a:gd name="T1" fmla="*/ 0 h 11"/>
                  <a:gd name="T2" fmla="*/ 6 w 13"/>
                  <a:gd name="T3" fmla="*/ 1 h 11"/>
                  <a:gd name="T4" fmla="*/ 1 w 13"/>
                  <a:gd name="T5" fmla="*/ 0 h 11"/>
                  <a:gd name="T6" fmla="*/ 0 w 13"/>
                  <a:gd name="T7" fmla="*/ 4 h 11"/>
                  <a:gd name="T8" fmla="*/ 4 w 13"/>
                  <a:gd name="T9" fmla="*/ 3 h 11"/>
                  <a:gd name="T10" fmla="*/ 6 w 13"/>
                  <a:gd name="T11" fmla="*/ 7 h 11"/>
                  <a:gd name="T12" fmla="*/ 1 w 13"/>
                  <a:gd name="T13" fmla="*/ 10 h 11"/>
                  <a:gd name="T14" fmla="*/ 6 w 13"/>
                  <a:gd name="T15" fmla="*/ 8 h 11"/>
                  <a:gd name="T16" fmla="*/ 6 w 13"/>
                  <a:gd name="T17" fmla="*/ 8 h 11"/>
                  <a:gd name="T18" fmla="*/ 6 w 13"/>
                  <a:gd name="T19" fmla="*/ 8 h 11"/>
                  <a:gd name="T20" fmla="*/ 5 w 13"/>
                  <a:gd name="T21" fmla="*/ 11 h 11"/>
                  <a:gd name="T22" fmla="*/ 11 w 13"/>
                  <a:gd name="T23" fmla="*/ 8 h 11"/>
                  <a:gd name="T24" fmla="*/ 13 w 13"/>
                  <a:gd name="T25" fmla="*/ 8 h 11"/>
                  <a:gd name="T26" fmla="*/ 13 w 13"/>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13" y="0"/>
                    </a:moveTo>
                    <a:cubicBezTo>
                      <a:pt x="10" y="1"/>
                      <a:pt x="8" y="1"/>
                      <a:pt x="6" y="1"/>
                    </a:cubicBezTo>
                    <a:cubicBezTo>
                      <a:pt x="5" y="1"/>
                      <a:pt x="3" y="1"/>
                      <a:pt x="1" y="0"/>
                    </a:cubicBezTo>
                    <a:cubicBezTo>
                      <a:pt x="2" y="2"/>
                      <a:pt x="0" y="2"/>
                      <a:pt x="0" y="4"/>
                    </a:cubicBezTo>
                    <a:cubicBezTo>
                      <a:pt x="1" y="3"/>
                      <a:pt x="3" y="3"/>
                      <a:pt x="4" y="3"/>
                    </a:cubicBezTo>
                    <a:cubicBezTo>
                      <a:pt x="6" y="3"/>
                      <a:pt x="6" y="5"/>
                      <a:pt x="6" y="7"/>
                    </a:cubicBezTo>
                    <a:cubicBezTo>
                      <a:pt x="3" y="7"/>
                      <a:pt x="0" y="8"/>
                      <a:pt x="1" y="10"/>
                    </a:cubicBezTo>
                    <a:cubicBezTo>
                      <a:pt x="2" y="9"/>
                      <a:pt x="4" y="9"/>
                      <a:pt x="6" y="8"/>
                    </a:cubicBezTo>
                    <a:cubicBezTo>
                      <a:pt x="6" y="8"/>
                      <a:pt x="6" y="8"/>
                      <a:pt x="6" y="8"/>
                    </a:cubicBezTo>
                    <a:cubicBezTo>
                      <a:pt x="6" y="8"/>
                      <a:pt x="6" y="8"/>
                      <a:pt x="6" y="8"/>
                    </a:cubicBezTo>
                    <a:cubicBezTo>
                      <a:pt x="5" y="9"/>
                      <a:pt x="5" y="11"/>
                      <a:pt x="5" y="11"/>
                    </a:cubicBezTo>
                    <a:cubicBezTo>
                      <a:pt x="8" y="10"/>
                      <a:pt x="9" y="8"/>
                      <a:pt x="11" y="8"/>
                    </a:cubicBezTo>
                    <a:cubicBezTo>
                      <a:pt x="11" y="8"/>
                      <a:pt x="12" y="8"/>
                      <a:pt x="13" y="8"/>
                    </a:cubicBezTo>
                    <a:cubicBezTo>
                      <a:pt x="11" y="5"/>
                      <a:pt x="13" y="3"/>
                      <a:pt x="13"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8" name="Freeform 87"/>
              <p:cNvSpPr>
                <a:spLocks noEditPoints="1"/>
              </p:cNvSpPr>
              <p:nvPr/>
            </p:nvSpPr>
            <p:spPr bwMode="auto">
              <a:xfrm>
                <a:off x="3964" y="1265"/>
                <a:ext cx="1334" cy="762"/>
              </a:xfrm>
              <a:custGeom>
                <a:avLst/>
                <a:gdLst>
                  <a:gd name="T0" fmla="*/ 264 w 1498"/>
                  <a:gd name="T1" fmla="*/ 773 h 856"/>
                  <a:gd name="T2" fmla="*/ 296 w 1498"/>
                  <a:gd name="T3" fmla="*/ 761 h 856"/>
                  <a:gd name="T4" fmla="*/ 424 w 1498"/>
                  <a:gd name="T5" fmla="*/ 702 h 856"/>
                  <a:gd name="T6" fmla="*/ 268 w 1498"/>
                  <a:gd name="T7" fmla="*/ 695 h 856"/>
                  <a:gd name="T8" fmla="*/ 195 w 1498"/>
                  <a:gd name="T9" fmla="*/ 676 h 856"/>
                  <a:gd name="T10" fmla="*/ 434 w 1498"/>
                  <a:gd name="T11" fmla="*/ 665 h 856"/>
                  <a:gd name="T12" fmla="*/ 517 w 1498"/>
                  <a:gd name="T13" fmla="*/ 655 h 856"/>
                  <a:gd name="T14" fmla="*/ 158 w 1498"/>
                  <a:gd name="T15" fmla="*/ 653 h 856"/>
                  <a:gd name="T16" fmla="*/ 147 w 1498"/>
                  <a:gd name="T17" fmla="*/ 642 h 856"/>
                  <a:gd name="T18" fmla="*/ 426 w 1498"/>
                  <a:gd name="T19" fmla="*/ 633 h 856"/>
                  <a:gd name="T20" fmla="*/ 596 w 1498"/>
                  <a:gd name="T21" fmla="*/ 632 h 856"/>
                  <a:gd name="T22" fmla="*/ 438 w 1498"/>
                  <a:gd name="T23" fmla="*/ 620 h 856"/>
                  <a:gd name="T24" fmla="*/ 644 w 1498"/>
                  <a:gd name="T25" fmla="*/ 617 h 856"/>
                  <a:gd name="T26" fmla="*/ 662 w 1498"/>
                  <a:gd name="T27" fmla="*/ 617 h 856"/>
                  <a:gd name="T28" fmla="*/ 474 w 1498"/>
                  <a:gd name="T29" fmla="*/ 621 h 856"/>
                  <a:gd name="T30" fmla="*/ 632 w 1498"/>
                  <a:gd name="T31" fmla="*/ 602 h 856"/>
                  <a:gd name="T32" fmla="*/ 393 w 1498"/>
                  <a:gd name="T33" fmla="*/ 598 h 856"/>
                  <a:gd name="T34" fmla="*/ 702 w 1498"/>
                  <a:gd name="T35" fmla="*/ 594 h 856"/>
                  <a:gd name="T36" fmla="*/ 512 w 1498"/>
                  <a:gd name="T37" fmla="*/ 589 h 856"/>
                  <a:gd name="T38" fmla="*/ 532 w 1498"/>
                  <a:gd name="T39" fmla="*/ 569 h 856"/>
                  <a:gd name="T40" fmla="*/ 419 w 1498"/>
                  <a:gd name="T41" fmla="*/ 567 h 856"/>
                  <a:gd name="T42" fmla="*/ 735 w 1498"/>
                  <a:gd name="T43" fmla="*/ 552 h 856"/>
                  <a:gd name="T44" fmla="*/ 578 w 1498"/>
                  <a:gd name="T45" fmla="*/ 506 h 856"/>
                  <a:gd name="T46" fmla="*/ 567 w 1498"/>
                  <a:gd name="T47" fmla="*/ 525 h 856"/>
                  <a:gd name="T48" fmla="*/ 477 w 1498"/>
                  <a:gd name="T49" fmla="*/ 572 h 856"/>
                  <a:gd name="T50" fmla="*/ 382 w 1498"/>
                  <a:gd name="T51" fmla="*/ 636 h 856"/>
                  <a:gd name="T52" fmla="*/ 489 w 1498"/>
                  <a:gd name="T53" fmla="*/ 557 h 856"/>
                  <a:gd name="T54" fmla="*/ 537 w 1498"/>
                  <a:gd name="T55" fmla="*/ 529 h 856"/>
                  <a:gd name="T56" fmla="*/ 257 w 1498"/>
                  <a:gd name="T57" fmla="*/ 420 h 856"/>
                  <a:gd name="T58" fmla="*/ 341 w 1498"/>
                  <a:gd name="T59" fmla="*/ 320 h 856"/>
                  <a:gd name="T60" fmla="*/ 457 w 1498"/>
                  <a:gd name="T61" fmla="*/ 267 h 856"/>
                  <a:gd name="T62" fmla="*/ 520 w 1498"/>
                  <a:gd name="T63" fmla="*/ 245 h 856"/>
                  <a:gd name="T64" fmla="*/ 1018 w 1498"/>
                  <a:gd name="T65" fmla="*/ 234 h 856"/>
                  <a:gd name="T66" fmla="*/ 798 w 1498"/>
                  <a:gd name="T67" fmla="*/ 165 h 856"/>
                  <a:gd name="T68" fmla="*/ 710 w 1498"/>
                  <a:gd name="T69" fmla="*/ 240 h 856"/>
                  <a:gd name="T70" fmla="*/ 776 w 1498"/>
                  <a:gd name="T71" fmla="*/ 105 h 856"/>
                  <a:gd name="T72" fmla="*/ 1051 w 1498"/>
                  <a:gd name="T73" fmla="*/ 0 h 856"/>
                  <a:gd name="T74" fmla="*/ 777 w 1498"/>
                  <a:gd name="T75" fmla="*/ 97 h 856"/>
                  <a:gd name="T76" fmla="*/ 772 w 1498"/>
                  <a:gd name="T77" fmla="*/ 155 h 856"/>
                  <a:gd name="T78" fmla="*/ 633 w 1498"/>
                  <a:gd name="T79" fmla="*/ 191 h 856"/>
                  <a:gd name="T80" fmla="*/ 163 w 1498"/>
                  <a:gd name="T81" fmla="*/ 401 h 856"/>
                  <a:gd name="T82" fmla="*/ 149 w 1498"/>
                  <a:gd name="T83" fmla="*/ 472 h 856"/>
                  <a:gd name="T84" fmla="*/ 22 w 1498"/>
                  <a:gd name="T85" fmla="*/ 579 h 856"/>
                  <a:gd name="T86" fmla="*/ 68 w 1498"/>
                  <a:gd name="T87" fmla="*/ 629 h 856"/>
                  <a:gd name="T88" fmla="*/ 103 w 1498"/>
                  <a:gd name="T89" fmla="*/ 677 h 856"/>
                  <a:gd name="T90" fmla="*/ 166 w 1498"/>
                  <a:gd name="T91" fmla="*/ 644 h 856"/>
                  <a:gd name="T92" fmla="*/ 200 w 1498"/>
                  <a:gd name="T93" fmla="*/ 660 h 856"/>
                  <a:gd name="T94" fmla="*/ 203 w 1498"/>
                  <a:gd name="T95" fmla="*/ 676 h 856"/>
                  <a:gd name="T96" fmla="*/ 303 w 1498"/>
                  <a:gd name="T97" fmla="*/ 633 h 856"/>
                  <a:gd name="T98" fmla="*/ 293 w 1498"/>
                  <a:gd name="T99" fmla="*/ 649 h 856"/>
                  <a:gd name="T100" fmla="*/ 178 w 1498"/>
                  <a:gd name="T101" fmla="*/ 712 h 856"/>
                  <a:gd name="T102" fmla="*/ 189 w 1498"/>
                  <a:gd name="T103" fmla="*/ 730 h 856"/>
                  <a:gd name="T104" fmla="*/ 106 w 1498"/>
                  <a:gd name="T105" fmla="*/ 796 h 856"/>
                  <a:gd name="T106" fmla="*/ 178 w 1498"/>
                  <a:gd name="T107" fmla="*/ 813 h 856"/>
                  <a:gd name="T108" fmla="*/ 385 w 1498"/>
                  <a:gd name="T109" fmla="*/ 723 h 856"/>
                  <a:gd name="T110" fmla="*/ 493 w 1498"/>
                  <a:gd name="T111" fmla="*/ 679 h 856"/>
                  <a:gd name="T112" fmla="*/ 590 w 1498"/>
                  <a:gd name="T113" fmla="*/ 651 h 856"/>
                  <a:gd name="T114" fmla="*/ 635 w 1498"/>
                  <a:gd name="T115" fmla="*/ 627 h 856"/>
                  <a:gd name="T116" fmla="*/ 1498 w 1498"/>
                  <a:gd name="T117" fmla="*/ 213 h 856"/>
                  <a:gd name="T118" fmla="*/ 1321 w 1498"/>
                  <a:gd name="T119" fmla="*/ 111 h 856"/>
                  <a:gd name="T120" fmla="*/ 1069 w 1498"/>
                  <a:gd name="T121" fmla="*/ 45 h 856"/>
                  <a:gd name="T122" fmla="*/ 1025 w 1498"/>
                  <a:gd name="T123" fmla="*/ 44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8" h="856">
                    <a:moveTo>
                      <a:pt x="96" y="631"/>
                    </a:moveTo>
                    <a:cubicBezTo>
                      <a:pt x="96" y="631"/>
                      <a:pt x="96" y="631"/>
                      <a:pt x="96" y="631"/>
                    </a:cubicBezTo>
                    <a:cubicBezTo>
                      <a:pt x="96" y="631"/>
                      <a:pt x="96" y="631"/>
                      <a:pt x="96" y="631"/>
                    </a:cubicBezTo>
                    <a:moveTo>
                      <a:pt x="73" y="819"/>
                    </a:moveTo>
                    <a:cubicBezTo>
                      <a:pt x="74" y="817"/>
                      <a:pt x="75" y="816"/>
                      <a:pt x="76" y="816"/>
                    </a:cubicBezTo>
                    <a:cubicBezTo>
                      <a:pt x="78" y="816"/>
                      <a:pt x="79" y="818"/>
                      <a:pt x="73" y="819"/>
                    </a:cubicBezTo>
                    <a:moveTo>
                      <a:pt x="129" y="795"/>
                    </a:moveTo>
                    <a:cubicBezTo>
                      <a:pt x="129" y="795"/>
                      <a:pt x="129" y="795"/>
                      <a:pt x="128" y="795"/>
                    </a:cubicBezTo>
                    <a:cubicBezTo>
                      <a:pt x="128" y="794"/>
                      <a:pt x="129" y="793"/>
                      <a:pt x="130" y="793"/>
                    </a:cubicBezTo>
                    <a:cubicBezTo>
                      <a:pt x="131" y="793"/>
                      <a:pt x="132" y="794"/>
                      <a:pt x="132" y="794"/>
                    </a:cubicBezTo>
                    <a:cubicBezTo>
                      <a:pt x="132" y="795"/>
                      <a:pt x="131" y="795"/>
                      <a:pt x="129" y="795"/>
                    </a:cubicBezTo>
                    <a:moveTo>
                      <a:pt x="160" y="789"/>
                    </a:moveTo>
                    <a:cubicBezTo>
                      <a:pt x="158" y="789"/>
                      <a:pt x="157" y="789"/>
                      <a:pt x="157" y="789"/>
                    </a:cubicBezTo>
                    <a:cubicBezTo>
                      <a:pt x="157" y="788"/>
                      <a:pt x="158" y="787"/>
                      <a:pt x="157" y="786"/>
                    </a:cubicBezTo>
                    <a:cubicBezTo>
                      <a:pt x="158" y="785"/>
                      <a:pt x="159" y="785"/>
                      <a:pt x="160" y="785"/>
                    </a:cubicBezTo>
                    <a:cubicBezTo>
                      <a:pt x="160" y="786"/>
                      <a:pt x="161" y="787"/>
                      <a:pt x="162" y="787"/>
                    </a:cubicBezTo>
                    <a:cubicBezTo>
                      <a:pt x="162" y="787"/>
                      <a:pt x="162" y="787"/>
                      <a:pt x="162" y="787"/>
                    </a:cubicBezTo>
                    <a:cubicBezTo>
                      <a:pt x="163" y="789"/>
                      <a:pt x="161" y="789"/>
                      <a:pt x="160" y="789"/>
                    </a:cubicBezTo>
                    <a:moveTo>
                      <a:pt x="149" y="786"/>
                    </a:moveTo>
                    <a:cubicBezTo>
                      <a:pt x="148" y="783"/>
                      <a:pt x="154" y="783"/>
                      <a:pt x="156" y="782"/>
                    </a:cubicBezTo>
                    <a:cubicBezTo>
                      <a:pt x="157" y="785"/>
                      <a:pt x="151" y="785"/>
                      <a:pt x="149" y="786"/>
                    </a:cubicBezTo>
                    <a:moveTo>
                      <a:pt x="254" y="779"/>
                    </a:moveTo>
                    <a:cubicBezTo>
                      <a:pt x="256" y="776"/>
                      <a:pt x="260" y="772"/>
                      <a:pt x="263" y="772"/>
                    </a:cubicBezTo>
                    <a:cubicBezTo>
                      <a:pt x="264" y="772"/>
                      <a:pt x="264" y="772"/>
                      <a:pt x="264" y="773"/>
                    </a:cubicBezTo>
                    <a:cubicBezTo>
                      <a:pt x="265" y="776"/>
                      <a:pt x="257" y="776"/>
                      <a:pt x="254" y="779"/>
                    </a:cubicBezTo>
                    <a:moveTo>
                      <a:pt x="162" y="778"/>
                    </a:moveTo>
                    <a:cubicBezTo>
                      <a:pt x="160" y="774"/>
                      <a:pt x="165" y="773"/>
                      <a:pt x="169" y="772"/>
                    </a:cubicBezTo>
                    <a:cubicBezTo>
                      <a:pt x="170" y="775"/>
                      <a:pt x="169" y="778"/>
                      <a:pt x="165" y="779"/>
                    </a:cubicBezTo>
                    <a:cubicBezTo>
                      <a:pt x="165" y="778"/>
                      <a:pt x="165" y="778"/>
                      <a:pt x="166" y="777"/>
                    </a:cubicBezTo>
                    <a:cubicBezTo>
                      <a:pt x="166" y="777"/>
                      <a:pt x="166" y="777"/>
                      <a:pt x="165" y="777"/>
                    </a:cubicBezTo>
                    <a:cubicBezTo>
                      <a:pt x="164" y="777"/>
                      <a:pt x="163" y="777"/>
                      <a:pt x="162" y="778"/>
                    </a:cubicBezTo>
                    <a:moveTo>
                      <a:pt x="178" y="780"/>
                    </a:moveTo>
                    <a:cubicBezTo>
                      <a:pt x="180" y="775"/>
                      <a:pt x="185" y="772"/>
                      <a:pt x="191" y="769"/>
                    </a:cubicBezTo>
                    <a:cubicBezTo>
                      <a:pt x="191" y="772"/>
                      <a:pt x="190" y="774"/>
                      <a:pt x="191" y="774"/>
                    </a:cubicBezTo>
                    <a:cubicBezTo>
                      <a:pt x="192" y="774"/>
                      <a:pt x="193" y="774"/>
                      <a:pt x="195" y="773"/>
                    </a:cubicBezTo>
                    <a:cubicBezTo>
                      <a:pt x="195" y="773"/>
                      <a:pt x="195" y="773"/>
                      <a:pt x="195" y="773"/>
                    </a:cubicBezTo>
                    <a:cubicBezTo>
                      <a:pt x="195" y="773"/>
                      <a:pt x="195" y="773"/>
                      <a:pt x="195" y="773"/>
                    </a:cubicBezTo>
                    <a:cubicBezTo>
                      <a:pt x="194" y="780"/>
                      <a:pt x="182" y="774"/>
                      <a:pt x="178" y="780"/>
                    </a:cubicBezTo>
                    <a:moveTo>
                      <a:pt x="286" y="765"/>
                    </a:moveTo>
                    <a:cubicBezTo>
                      <a:pt x="286" y="764"/>
                      <a:pt x="285" y="763"/>
                      <a:pt x="285" y="762"/>
                    </a:cubicBezTo>
                    <a:cubicBezTo>
                      <a:pt x="286" y="762"/>
                      <a:pt x="287" y="761"/>
                      <a:pt x="288" y="761"/>
                    </a:cubicBezTo>
                    <a:cubicBezTo>
                      <a:pt x="288" y="762"/>
                      <a:pt x="289" y="763"/>
                      <a:pt x="289" y="764"/>
                    </a:cubicBezTo>
                    <a:cubicBezTo>
                      <a:pt x="288" y="764"/>
                      <a:pt x="287" y="764"/>
                      <a:pt x="286" y="765"/>
                    </a:cubicBezTo>
                    <a:moveTo>
                      <a:pt x="143" y="771"/>
                    </a:moveTo>
                    <a:cubicBezTo>
                      <a:pt x="142" y="771"/>
                      <a:pt x="142" y="771"/>
                      <a:pt x="141" y="771"/>
                    </a:cubicBezTo>
                    <a:cubicBezTo>
                      <a:pt x="141" y="765"/>
                      <a:pt x="152" y="764"/>
                      <a:pt x="156" y="760"/>
                    </a:cubicBezTo>
                    <a:cubicBezTo>
                      <a:pt x="156" y="765"/>
                      <a:pt x="149" y="771"/>
                      <a:pt x="143" y="771"/>
                    </a:cubicBezTo>
                    <a:moveTo>
                      <a:pt x="296" y="761"/>
                    </a:moveTo>
                    <a:cubicBezTo>
                      <a:pt x="296" y="758"/>
                      <a:pt x="298" y="758"/>
                      <a:pt x="299" y="758"/>
                    </a:cubicBezTo>
                    <a:cubicBezTo>
                      <a:pt x="300" y="758"/>
                      <a:pt x="301" y="759"/>
                      <a:pt x="296" y="761"/>
                    </a:cubicBezTo>
                    <a:moveTo>
                      <a:pt x="322" y="749"/>
                    </a:moveTo>
                    <a:cubicBezTo>
                      <a:pt x="321" y="746"/>
                      <a:pt x="328" y="746"/>
                      <a:pt x="330" y="744"/>
                    </a:cubicBezTo>
                    <a:cubicBezTo>
                      <a:pt x="331" y="747"/>
                      <a:pt x="324" y="747"/>
                      <a:pt x="322" y="749"/>
                    </a:cubicBezTo>
                    <a:moveTo>
                      <a:pt x="334" y="744"/>
                    </a:moveTo>
                    <a:cubicBezTo>
                      <a:pt x="333" y="740"/>
                      <a:pt x="338" y="739"/>
                      <a:pt x="341" y="738"/>
                    </a:cubicBezTo>
                    <a:cubicBezTo>
                      <a:pt x="345" y="742"/>
                      <a:pt x="337" y="742"/>
                      <a:pt x="334" y="744"/>
                    </a:cubicBezTo>
                    <a:moveTo>
                      <a:pt x="190" y="734"/>
                    </a:moveTo>
                    <a:cubicBezTo>
                      <a:pt x="189" y="731"/>
                      <a:pt x="191" y="730"/>
                      <a:pt x="193" y="729"/>
                    </a:cubicBezTo>
                    <a:cubicBezTo>
                      <a:pt x="194" y="731"/>
                      <a:pt x="193" y="731"/>
                      <a:pt x="193" y="733"/>
                    </a:cubicBezTo>
                    <a:cubicBezTo>
                      <a:pt x="192" y="733"/>
                      <a:pt x="191" y="733"/>
                      <a:pt x="190" y="734"/>
                    </a:cubicBezTo>
                    <a:moveTo>
                      <a:pt x="356" y="724"/>
                    </a:moveTo>
                    <a:cubicBezTo>
                      <a:pt x="355" y="723"/>
                      <a:pt x="355" y="722"/>
                      <a:pt x="355" y="721"/>
                    </a:cubicBezTo>
                    <a:cubicBezTo>
                      <a:pt x="356" y="721"/>
                      <a:pt x="356" y="720"/>
                      <a:pt x="357" y="720"/>
                    </a:cubicBezTo>
                    <a:cubicBezTo>
                      <a:pt x="358" y="721"/>
                      <a:pt x="358" y="722"/>
                      <a:pt x="359" y="722"/>
                    </a:cubicBezTo>
                    <a:cubicBezTo>
                      <a:pt x="358" y="723"/>
                      <a:pt x="357" y="723"/>
                      <a:pt x="356" y="724"/>
                    </a:cubicBezTo>
                    <a:moveTo>
                      <a:pt x="360" y="722"/>
                    </a:moveTo>
                    <a:cubicBezTo>
                      <a:pt x="359" y="721"/>
                      <a:pt x="359" y="720"/>
                      <a:pt x="359" y="719"/>
                    </a:cubicBezTo>
                    <a:cubicBezTo>
                      <a:pt x="360" y="719"/>
                      <a:pt x="361" y="718"/>
                      <a:pt x="361" y="718"/>
                    </a:cubicBezTo>
                    <a:cubicBezTo>
                      <a:pt x="362" y="719"/>
                      <a:pt x="362" y="720"/>
                      <a:pt x="363" y="721"/>
                    </a:cubicBezTo>
                    <a:cubicBezTo>
                      <a:pt x="362" y="721"/>
                      <a:pt x="361" y="721"/>
                      <a:pt x="360" y="722"/>
                    </a:cubicBezTo>
                    <a:moveTo>
                      <a:pt x="418" y="704"/>
                    </a:moveTo>
                    <a:cubicBezTo>
                      <a:pt x="420" y="703"/>
                      <a:pt x="422" y="702"/>
                      <a:pt x="424" y="702"/>
                    </a:cubicBezTo>
                    <a:cubicBezTo>
                      <a:pt x="422" y="703"/>
                      <a:pt x="420" y="704"/>
                      <a:pt x="418" y="704"/>
                    </a:cubicBezTo>
                    <a:moveTo>
                      <a:pt x="209" y="702"/>
                    </a:moveTo>
                    <a:cubicBezTo>
                      <a:pt x="208" y="701"/>
                      <a:pt x="208" y="701"/>
                      <a:pt x="208" y="700"/>
                    </a:cubicBezTo>
                    <a:cubicBezTo>
                      <a:pt x="208" y="699"/>
                      <a:pt x="209" y="699"/>
                      <a:pt x="210" y="699"/>
                    </a:cubicBezTo>
                    <a:cubicBezTo>
                      <a:pt x="211" y="699"/>
                      <a:pt x="211" y="700"/>
                      <a:pt x="211" y="701"/>
                    </a:cubicBezTo>
                    <a:cubicBezTo>
                      <a:pt x="210" y="702"/>
                      <a:pt x="210" y="702"/>
                      <a:pt x="209" y="702"/>
                    </a:cubicBezTo>
                    <a:moveTo>
                      <a:pt x="205" y="724"/>
                    </a:moveTo>
                    <a:cubicBezTo>
                      <a:pt x="208" y="715"/>
                      <a:pt x="223" y="715"/>
                      <a:pt x="236" y="708"/>
                    </a:cubicBezTo>
                    <a:cubicBezTo>
                      <a:pt x="243" y="704"/>
                      <a:pt x="253" y="698"/>
                      <a:pt x="261" y="695"/>
                    </a:cubicBezTo>
                    <a:cubicBezTo>
                      <a:pt x="253" y="706"/>
                      <a:pt x="241" y="707"/>
                      <a:pt x="229" y="712"/>
                    </a:cubicBezTo>
                    <a:cubicBezTo>
                      <a:pt x="222" y="716"/>
                      <a:pt x="215" y="721"/>
                      <a:pt x="205" y="724"/>
                    </a:cubicBezTo>
                    <a:moveTo>
                      <a:pt x="247" y="697"/>
                    </a:moveTo>
                    <a:cubicBezTo>
                      <a:pt x="247" y="694"/>
                      <a:pt x="248" y="693"/>
                      <a:pt x="250" y="693"/>
                    </a:cubicBezTo>
                    <a:cubicBezTo>
                      <a:pt x="252" y="693"/>
                      <a:pt x="253" y="694"/>
                      <a:pt x="253" y="696"/>
                    </a:cubicBezTo>
                    <a:cubicBezTo>
                      <a:pt x="252" y="696"/>
                      <a:pt x="251" y="697"/>
                      <a:pt x="250" y="697"/>
                    </a:cubicBezTo>
                    <a:cubicBezTo>
                      <a:pt x="250" y="697"/>
                      <a:pt x="250" y="697"/>
                      <a:pt x="249" y="697"/>
                    </a:cubicBezTo>
                    <a:cubicBezTo>
                      <a:pt x="249" y="697"/>
                      <a:pt x="249" y="697"/>
                      <a:pt x="248" y="697"/>
                    </a:cubicBezTo>
                    <a:cubicBezTo>
                      <a:pt x="248" y="697"/>
                      <a:pt x="248" y="697"/>
                      <a:pt x="247" y="697"/>
                    </a:cubicBezTo>
                    <a:moveTo>
                      <a:pt x="268" y="695"/>
                    </a:moveTo>
                    <a:cubicBezTo>
                      <a:pt x="267" y="695"/>
                      <a:pt x="266" y="695"/>
                      <a:pt x="267" y="693"/>
                    </a:cubicBezTo>
                    <a:cubicBezTo>
                      <a:pt x="267" y="693"/>
                      <a:pt x="268" y="692"/>
                      <a:pt x="269" y="692"/>
                    </a:cubicBezTo>
                    <a:cubicBezTo>
                      <a:pt x="269" y="693"/>
                      <a:pt x="270" y="693"/>
                      <a:pt x="270" y="693"/>
                    </a:cubicBezTo>
                    <a:cubicBezTo>
                      <a:pt x="270" y="693"/>
                      <a:pt x="271" y="693"/>
                      <a:pt x="271" y="693"/>
                    </a:cubicBezTo>
                    <a:cubicBezTo>
                      <a:pt x="272" y="694"/>
                      <a:pt x="270" y="695"/>
                      <a:pt x="268" y="695"/>
                    </a:cubicBezTo>
                    <a:moveTo>
                      <a:pt x="221" y="697"/>
                    </a:moveTo>
                    <a:cubicBezTo>
                      <a:pt x="221" y="697"/>
                      <a:pt x="221" y="697"/>
                      <a:pt x="221" y="697"/>
                    </a:cubicBezTo>
                    <a:cubicBezTo>
                      <a:pt x="222" y="694"/>
                      <a:pt x="226" y="692"/>
                      <a:pt x="229" y="690"/>
                    </a:cubicBezTo>
                    <a:cubicBezTo>
                      <a:pt x="231" y="694"/>
                      <a:pt x="223" y="697"/>
                      <a:pt x="221" y="697"/>
                    </a:cubicBezTo>
                    <a:moveTo>
                      <a:pt x="314" y="693"/>
                    </a:moveTo>
                    <a:cubicBezTo>
                      <a:pt x="314" y="689"/>
                      <a:pt x="316" y="689"/>
                      <a:pt x="318" y="689"/>
                    </a:cubicBezTo>
                    <a:cubicBezTo>
                      <a:pt x="317" y="691"/>
                      <a:pt x="314" y="689"/>
                      <a:pt x="314" y="693"/>
                    </a:cubicBezTo>
                    <a:cubicBezTo>
                      <a:pt x="314" y="693"/>
                      <a:pt x="314" y="693"/>
                      <a:pt x="314" y="693"/>
                    </a:cubicBezTo>
                    <a:moveTo>
                      <a:pt x="128" y="689"/>
                    </a:moveTo>
                    <a:cubicBezTo>
                      <a:pt x="126" y="689"/>
                      <a:pt x="125" y="688"/>
                      <a:pt x="124" y="687"/>
                    </a:cubicBezTo>
                    <a:cubicBezTo>
                      <a:pt x="126" y="685"/>
                      <a:pt x="128" y="685"/>
                      <a:pt x="130" y="685"/>
                    </a:cubicBezTo>
                    <a:cubicBezTo>
                      <a:pt x="130" y="685"/>
                      <a:pt x="131" y="685"/>
                      <a:pt x="131" y="685"/>
                    </a:cubicBezTo>
                    <a:cubicBezTo>
                      <a:pt x="132" y="688"/>
                      <a:pt x="130" y="689"/>
                      <a:pt x="128" y="689"/>
                    </a:cubicBezTo>
                    <a:moveTo>
                      <a:pt x="245" y="691"/>
                    </a:moveTo>
                    <a:cubicBezTo>
                      <a:pt x="247" y="687"/>
                      <a:pt x="251" y="685"/>
                      <a:pt x="252" y="685"/>
                    </a:cubicBezTo>
                    <a:cubicBezTo>
                      <a:pt x="254" y="685"/>
                      <a:pt x="254" y="688"/>
                      <a:pt x="245" y="691"/>
                    </a:cubicBezTo>
                    <a:moveTo>
                      <a:pt x="451" y="682"/>
                    </a:moveTo>
                    <a:cubicBezTo>
                      <a:pt x="452" y="681"/>
                      <a:pt x="456" y="678"/>
                      <a:pt x="461" y="678"/>
                    </a:cubicBezTo>
                    <a:cubicBezTo>
                      <a:pt x="461" y="678"/>
                      <a:pt x="461" y="678"/>
                      <a:pt x="462" y="678"/>
                    </a:cubicBezTo>
                    <a:cubicBezTo>
                      <a:pt x="460" y="679"/>
                      <a:pt x="456" y="682"/>
                      <a:pt x="451" y="682"/>
                    </a:cubicBezTo>
                    <a:moveTo>
                      <a:pt x="186" y="684"/>
                    </a:moveTo>
                    <a:cubicBezTo>
                      <a:pt x="185" y="682"/>
                      <a:pt x="186" y="681"/>
                      <a:pt x="186" y="679"/>
                    </a:cubicBezTo>
                    <a:cubicBezTo>
                      <a:pt x="188" y="678"/>
                      <a:pt x="191" y="677"/>
                      <a:pt x="193" y="676"/>
                    </a:cubicBezTo>
                    <a:cubicBezTo>
                      <a:pt x="194" y="676"/>
                      <a:pt x="194" y="676"/>
                      <a:pt x="195" y="676"/>
                    </a:cubicBezTo>
                    <a:cubicBezTo>
                      <a:pt x="195" y="676"/>
                      <a:pt x="196" y="676"/>
                      <a:pt x="196" y="676"/>
                    </a:cubicBezTo>
                    <a:cubicBezTo>
                      <a:pt x="194" y="679"/>
                      <a:pt x="192" y="682"/>
                      <a:pt x="186" y="684"/>
                    </a:cubicBezTo>
                    <a:moveTo>
                      <a:pt x="272" y="684"/>
                    </a:moveTo>
                    <a:cubicBezTo>
                      <a:pt x="273" y="679"/>
                      <a:pt x="282" y="677"/>
                      <a:pt x="287" y="673"/>
                    </a:cubicBezTo>
                    <a:cubicBezTo>
                      <a:pt x="289" y="680"/>
                      <a:pt x="278" y="681"/>
                      <a:pt x="272" y="684"/>
                    </a:cubicBezTo>
                    <a:moveTo>
                      <a:pt x="256" y="676"/>
                    </a:moveTo>
                    <a:cubicBezTo>
                      <a:pt x="256" y="676"/>
                      <a:pt x="255" y="675"/>
                      <a:pt x="255" y="674"/>
                    </a:cubicBezTo>
                    <a:cubicBezTo>
                      <a:pt x="256" y="673"/>
                      <a:pt x="256" y="672"/>
                      <a:pt x="258" y="672"/>
                    </a:cubicBezTo>
                    <a:cubicBezTo>
                      <a:pt x="258" y="672"/>
                      <a:pt x="259" y="672"/>
                      <a:pt x="259" y="673"/>
                    </a:cubicBezTo>
                    <a:cubicBezTo>
                      <a:pt x="258" y="675"/>
                      <a:pt x="257" y="676"/>
                      <a:pt x="256" y="676"/>
                    </a:cubicBezTo>
                    <a:moveTo>
                      <a:pt x="301" y="674"/>
                    </a:moveTo>
                    <a:cubicBezTo>
                      <a:pt x="304" y="673"/>
                      <a:pt x="312" y="673"/>
                      <a:pt x="313" y="669"/>
                    </a:cubicBezTo>
                    <a:cubicBezTo>
                      <a:pt x="314" y="669"/>
                      <a:pt x="315" y="670"/>
                      <a:pt x="316" y="672"/>
                    </a:cubicBezTo>
                    <a:cubicBezTo>
                      <a:pt x="317" y="671"/>
                      <a:pt x="319" y="670"/>
                      <a:pt x="320" y="670"/>
                    </a:cubicBezTo>
                    <a:cubicBezTo>
                      <a:pt x="320" y="673"/>
                      <a:pt x="306" y="676"/>
                      <a:pt x="306" y="681"/>
                    </a:cubicBezTo>
                    <a:cubicBezTo>
                      <a:pt x="305" y="680"/>
                      <a:pt x="304" y="680"/>
                      <a:pt x="303" y="680"/>
                    </a:cubicBezTo>
                    <a:cubicBezTo>
                      <a:pt x="301" y="680"/>
                      <a:pt x="298" y="681"/>
                      <a:pt x="295" y="682"/>
                    </a:cubicBezTo>
                    <a:cubicBezTo>
                      <a:pt x="297" y="680"/>
                      <a:pt x="299" y="676"/>
                      <a:pt x="301" y="673"/>
                    </a:cubicBezTo>
                    <a:cubicBezTo>
                      <a:pt x="301" y="674"/>
                      <a:pt x="301" y="674"/>
                      <a:pt x="301" y="674"/>
                    </a:cubicBezTo>
                    <a:moveTo>
                      <a:pt x="304" y="671"/>
                    </a:moveTo>
                    <a:cubicBezTo>
                      <a:pt x="306" y="669"/>
                      <a:pt x="308" y="668"/>
                      <a:pt x="310" y="668"/>
                    </a:cubicBezTo>
                    <a:cubicBezTo>
                      <a:pt x="311" y="668"/>
                      <a:pt x="312" y="668"/>
                      <a:pt x="313" y="669"/>
                    </a:cubicBezTo>
                    <a:cubicBezTo>
                      <a:pt x="310" y="671"/>
                      <a:pt x="306" y="670"/>
                      <a:pt x="304" y="671"/>
                    </a:cubicBezTo>
                    <a:moveTo>
                      <a:pt x="434" y="665"/>
                    </a:moveTo>
                    <a:cubicBezTo>
                      <a:pt x="435" y="664"/>
                      <a:pt x="436" y="664"/>
                      <a:pt x="436" y="663"/>
                    </a:cubicBezTo>
                    <a:cubicBezTo>
                      <a:pt x="436" y="664"/>
                      <a:pt x="436" y="664"/>
                      <a:pt x="436" y="665"/>
                    </a:cubicBezTo>
                    <a:cubicBezTo>
                      <a:pt x="435" y="665"/>
                      <a:pt x="435" y="665"/>
                      <a:pt x="434" y="665"/>
                    </a:cubicBezTo>
                    <a:moveTo>
                      <a:pt x="477" y="673"/>
                    </a:moveTo>
                    <a:cubicBezTo>
                      <a:pt x="481" y="666"/>
                      <a:pt x="492" y="667"/>
                      <a:pt x="500" y="663"/>
                    </a:cubicBezTo>
                    <a:cubicBezTo>
                      <a:pt x="498" y="666"/>
                      <a:pt x="496" y="667"/>
                      <a:pt x="493" y="668"/>
                    </a:cubicBezTo>
                    <a:cubicBezTo>
                      <a:pt x="492" y="667"/>
                      <a:pt x="492" y="667"/>
                      <a:pt x="491" y="667"/>
                    </a:cubicBezTo>
                    <a:cubicBezTo>
                      <a:pt x="488" y="667"/>
                      <a:pt x="485" y="669"/>
                      <a:pt x="484" y="670"/>
                    </a:cubicBezTo>
                    <a:cubicBezTo>
                      <a:pt x="482" y="671"/>
                      <a:pt x="479" y="672"/>
                      <a:pt x="477" y="673"/>
                    </a:cubicBezTo>
                    <a:moveTo>
                      <a:pt x="294" y="666"/>
                    </a:moveTo>
                    <a:cubicBezTo>
                      <a:pt x="298" y="663"/>
                      <a:pt x="303" y="660"/>
                      <a:pt x="308" y="658"/>
                    </a:cubicBezTo>
                    <a:cubicBezTo>
                      <a:pt x="307" y="659"/>
                      <a:pt x="306" y="661"/>
                      <a:pt x="306" y="662"/>
                    </a:cubicBezTo>
                    <a:cubicBezTo>
                      <a:pt x="303" y="663"/>
                      <a:pt x="298" y="664"/>
                      <a:pt x="294" y="666"/>
                    </a:cubicBezTo>
                    <a:moveTo>
                      <a:pt x="141" y="673"/>
                    </a:moveTo>
                    <a:cubicBezTo>
                      <a:pt x="136" y="664"/>
                      <a:pt x="155" y="663"/>
                      <a:pt x="162" y="658"/>
                    </a:cubicBezTo>
                    <a:cubicBezTo>
                      <a:pt x="164" y="660"/>
                      <a:pt x="161" y="664"/>
                      <a:pt x="158" y="664"/>
                    </a:cubicBezTo>
                    <a:cubicBezTo>
                      <a:pt x="157" y="664"/>
                      <a:pt x="156" y="664"/>
                      <a:pt x="155" y="662"/>
                    </a:cubicBezTo>
                    <a:cubicBezTo>
                      <a:pt x="150" y="668"/>
                      <a:pt x="150" y="669"/>
                      <a:pt x="141" y="673"/>
                    </a:cubicBezTo>
                    <a:moveTo>
                      <a:pt x="136" y="667"/>
                    </a:moveTo>
                    <a:cubicBezTo>
                      <a:pt x="137" y="663"/>
                      <a:pt x="139" y="659"/>
                      <a:pt x="146" y="657"/>
                    </a:cubicBezTo>
                    <a:cubicBezTo>
                      <a:pt x="142" y="660"/>
                      <a:pt x="143" y="665"/>
                      <a:pt x="136" y="667"/>
                    </a:cubicBezTo>
                    <a:moveTo>
                      <a:pt x="516" y="659"/>
                    </a:moveTo>
                    <a:cubicBezTo>
                      <a:pt x="515" y="659"/>
                      <a:pt x="514" y="658"/>
                      <a:pt x="514" y="657"/>
                    </a:cubicBezTo>
                    <a:cubicBezTo>
                      <a:pt x="515" y="656"/>
                      <a:pt x="516" y="656"/>
                      <a:pt x="517" y="655"/>
                    </a:cubicBezTo>
                    <a:cubicBezTo>
                      <a:pt x="517" y="656"/>
                      <a:pt x="518" y="656"/>
                      <a:pt x="518" y="656"/>
                    </a:cubicBezTo>
                    <a:cubicBezTo>
                      <a:pt x="518" y="656"/>
                      <a:pt x="519" y="656"/>
                      <a:pt x="519" y="656"/>
                    </a:cubicBezTo>
                    <a:cubicBezTo>
                      <a:pt x="520" y="658"/>
                      <a:pt x="518" y="659"/>
                      <a:pt x="516" y="659"/>
                    </a:cubicBezTo>
                    <a:moveTo>
                      <a:pt x="432" y="657"/>
                    </a:moveTo>
                    <a:cubicBezTo>
                      <a:pt x="432" y="657"/>
                      <a:pt x="432" y="657"/>
                      <a:pt x="431" y="657"/>
                    </a:cubicBezTo>
                    <a:cubicBezTo>
                      <a:pt x="433" y="656"/>
                      <a:pt x="435" y="655"/>
                      <a:pt x="438" y="655"/>
                    </a:cubicBezTo>
                    <a:cubicBezTo>
                      <a:pt x="438" y="656"/>
                      <a:pt x="438" y="656"/>
                      <a:pt x="438" y="656"/>
                    </a:cubicBezTo>
                    <a:cubicBezTo>
                      <a:pt x="436" y="657"/>
                      <a:pt x="434" y="657"/>
                      <a:pt x="432" y="657"/>
                    </a:cubicBezTo>
                    <a:moveTo>
                      <a:pt x="390" y="652"/>
                    </a:moveTo>
                    <a:cubicBezTo>
                      <a:pt x="390" y="652"/>
                      <a:pt x="390" y="652"/>
                      <a:pt x="390" y="652"/>
                    </a:cubicBezTo>
                    <a:cubicBezTo>
                      <a:pt x="390" y="652"/>
                      <a:pt x="390" y="652"/>
                      <a:pt x="390" y="652"/>
                    </a:cubicBezTo>
                    <a:cubicBezTo>
                      <a:pt x="389" y="658"/>
                      <a:pt x="383" y="661"/>
                      <a:pt x="376" y="664"/>
                    </a:cubicBezTo>
                    <a:cubicBezTo>
                      <a:pt x="376" y="664"/>
                      <a:pt x="375" y="664"/>
                      <a:pt x="375" y="664"/>
                    </a:cubicBezTo>
                    <a:cubicBezTo>
                      <a:pt x="374" y="664"/>
                      <a:pt x="372" y="664"/>
                      <a:pt x="371" y="666"/>
                    </a:cubicBezTo>
                    <a:cubicBezTo>
                      <a:pt x="371" y="666"/>
                      <a:pt x="370" y="666"/>
                      <a:pt x="370" y="667"/>
                    </a:cubicBezTo>
                    <a:cubicBezTo>
                      <a:pt x="369" y="667"/>
                      <a:pt x="368" y="668"/>
                      <a:pt x="367" y="668"/>
                    </a:cubicBezTo>
                    <a:cubicBezTo>
                      <a:pt x="368" y="660"/>
                      <a:pt x="381" y="657"/>
                      <a:pt x="390" y="652"/>
                    </a:cubicBezTo>
                    <a:moveTo>
                      <a:pt x="156" y="654"/>
                    </a:moveTo>
                    <a:cubicBezTo>
                      <a:pt x="155" y="649"/>
                      <a:pt x="163" y="651"/>
                      <a:pt x="163" y="648"/>
                    </a:cubicBezTo>
                    <a:cubicBezTo>
                      <a:pt x="163" y="648"/>
                      <a:pt x="164" y="648"/>
                      <a:pt x="164" y="648"/>
                    </a:cubicBezTo>
                    <a:cubicBezTo>
                      <a:pt x="166" y="648"/>
                      <a:pt x="163" y="652"/>
                      <a:pt x="162" y="653"/>
                    </a:cubicBezTo>
                    <a:cubicBezTo>
                      <a:pt x="161" y="653"/>
                      <a:pt x="161" y="654"/>
                      <a:pt x="160" y="654"/>
                    </a:cubicBezTo>
                    <a:cubicBezTo>
                      <a:pt x="160" y="654"/>
                      <a:pt x="160" y="653"/>
                      <a:pt x="159" y="653"/>
                    </a:cubicBezTo>
                    <a:cubicBezTo>
                      <a:pt x="159" y="653"/>
                      <a:pt x="159" y="653"/>
                      <a:pt x="158" y="653"/>
                    </a:cubicBezTo>
                    <a:cubicBezTo>
                      <a:pt x="158" y="653"/>
                      <a:pt x="157" y="654"/>
                      <a:pt x="156" y="654"/>
                    </a:cubicBezTo>
                    <a:moveTo>
                      <a:pt x="338" y="648"/>
                    </a:moveTo>
                    <a:cubicBezTo>
                      <a:pt x="338" y="647"/>
                      <a:pt x="339" y="646"/>
                      <a:pt x="340" y="646"/>
                    </a:cubicBezTo>
                    <a:cubicBezTo>
                      <a:pt x="340" y="647"/>
                      <a:pt x="339" y="647"/>
                      <a:pt x="338" y="648"/>
                    </a:cubicBezTo>
                    <a:moveTo>
                      <a:pt x="152" y="651"/>
                    </a:moveTo>
                    <a:cubicBezTo>
                      <a:pt x="151" y="651"/>
                      <a:pt x="150" y="651"/>
                      <a:pt x="149" y="649"/>
                    </a:cubicBezTo>
                    <a:cubicBezTo>
                      <a:pt x="153" y="648"/>
                      <a:pt x="151" y="645"/>
                      <a:pt x="155" y="645"/>
                    </a:cubicBezTo>
                    <a:cubicBezTo>
                      <a:pt x="158" y="647"/>
                      <a:pt x="154" y="651"/>
                      <a:pt x="152" y="651"/>
                    </a:cubicBezTo>
                    <a:moveTo>
                      <a:pt x="314" y="645"/>
                    </a:moveTo>
                    <a:cubicBezTo>
                      <a:pt x="314" y="644"/>
                      <a:pt x="315" y="644"/>
                      <a:pt x="316" y="644"/>
                    </a:cubicBezTo>
                    <a:cubicBezTo>
                      <a:pt x="315" y="644"/>
                      <a:pt x="314" y="644"/>
                      <a:pt x="314" y="645"/>
                    </a:cubicBezTo>
                    <a:moveTo>
                      <a:pt x="457" y="642"/>
                    </a:moveTo>
                    <a:cubicBezTo>
                      <a:pt x="457" y="642"/>
                      <a:pt x="458" y="642"/>
                      <a:pt x="458" y="642"/>
                    </a:cubicBezTo>
                    <a:cubicBezTo>
                      <a:pt x="459" y="641"/>
                      <a:pt x="459" y="641"/>
                      <a:pt x="460" y="641"/>
                    </a:cubicBezTo>
                    <a:cubicBezTo>
                      <a:pt x="461" y="641"/>
                      <a:pt x="461" y="642"/>
                      <a:pt x="461" y="644"/>
                    </a:cubicBezTo>
                    <a:cubicBezTo>
                      <a:pt x="456" y="644"/>
                      <a:pt x="452" y="646"/>
                      <a:pt x="448" y="648"/>
                    </a:cubicBezTo>
                    <a:cubicBezTo>
                      <a:pt x="451" y="646"/>
                      <a:pt x="454" y="644"/>
                      <a:pt x="456" y="642"/>
                    </a:cubicBezTo>
                    <a:cubicBezTo>
                      <a:pt x="456" y="642"/>
                      <a:pt x="456" y="642"/>
                      <a:pt x="457" y="642"/>
                    </a:cubicBezTo>
                    <a:moveTo>
                      <a:pt x="145" y="643"/>
                    </a:moveTo>
                    <a:cubicBezTo>
                      <a:pt x="144" y="640"/>
                      <a:pt x="147" y="639"/>
                      <a:pt x="151" y="638"/>
                    </a:cubicBezTo>
                    <a:cubicBezTo>
                      <a:pt x="150" y="639"/>
                      <a:pt x="151" y="641"/>
                      <a:pt x="152" y="643"/>
                    </a:cubicBezTo>
                    <a:cubicBezTo>
                      <a:pt x="151" y="644"/>
                      <a:pt x="150" y="644"/>
                      <a:pt x="150" y="644"/>
                    </a:cubicBezTo>
                    <a:cubicBezTo>
                      <a:pt x="149" y="644"/>
                      <a:pt x="149" y="644"/>
                      <a:pt x="148" y="643"/>
                    </a:cubicBezTo>
                    <a:cubicBezTo>
                      <a:pt x="148" y="643"/>
                      <a:pt x="147" y="642"/>
                      <a:pt x="147" y="642"/>
                    </a:cubicBezTo>
                    <a:cubicBezTo>
                      <a:pt x="146" y="642"/>
                      <a:pt x="146" y="642"/>
                      <a:pt x="145" y="643"/>
                    </a:cubicBezTo>
                    <a:moveTo>
                      <a:pt x="581" y="638"/>
                    </a:moveTo>
                    <a:cubicBezTo>
                      <a:pt x="581" y="638"/>
                      <a:pt x="580" y="638"/>
                      <a:pt x="579" y="638"/>
                    </a:cubicBezTo>
                    <a:cubicBezTo>
                      <a:pt x="580" y="636"/>
                      <a:pt x="581" y="635"/>
                      <a:pt x="581" y="635"/>
                    </a:cubicBezTo>
                    <a:cubicBezTo>
                      <a:pt x="582" y="635"/>
                      <a:pt x="583" y="636"/>
                      <a:pt x="583" y="637"/>
                    </a:cubicBezTo>
                    <a:cubicBezTo>
                      <a:pt x="583" y="638"/>
                      <a:pt x="582" y="638"/>
                      <a:pt x="581" y="638"/>
                    </a:cubicBezTo>
                    <a:moveTo>
                      <a:pt x="424" y="636"/>
                    </a:moveTo>
                    <a:cubicBezTo>
                      <a:pt x="427" y="636"/>
                      <a:pt x="432" y="633"/>
                      <a:pt x="434" y="632"/>
                    </a:cubicBezTo>
                    <a:cubicBezTo>
                      <a:pt x="435" y="634"/>
                      <a:pt x="434" y="636"/>
                      <a:pt x="435" y="636"/>
                    </a:cubicBezTo>
                    <a:cubicBezTo>
                      <a:pt x="435" y="636"/>
                      <a:pt x="436" y="636"/>
                      <a:pt x="437" y="635"/>
                    </a:cubicBezTo>
                    <a:cubicBezTo>
                      <a:pt x="437" y="635"/>
                      <a:pt x="437" y="635"/>
                      <a:pt x="437" y="635"/>
                    </a:cubicBezTo>
                    <a:cubicBezTo>
                      <a:pt x="437" y="635"/>
                      <a:pt x="437" y="635"/>
                      <a:pt x="437" y="635"/>
                    </a:cubicBezTo>
                    <a:cubicBezTo>
                      <a:pt x="437" y="638"/>
                      <a:pt x="429" y="642"/>
                      <a:pt x="423" y="645"/>
                    </a:cubicBezTo>
                    <a:cubicBezTo>
                      <a:pt x="423" y="645"/>
                      <a:pt x="423" y="645"/>
                      <a:pt x="423" y="645"/>
                    </a:cubicBezTo>
                    <a:cubicBezTo>
                      <a:pt x="422" y="645"/>
                      <a:pt x="420" y="646"/>
                      <a:pt x="419" y="647"/>
                    </a:cubicBezTo>
                    <a:cubicBezTo>
                      <a:pt x="417" y="647"/>
                      <a:pt x="416" y="647"/>
                      <a:pt x="416" y="647"/>
                    </a:cubicBezTo>
                    <a:cubicBezTo>
                      <a:pt x="414" y="647"/>
                      <a:pt x="416" y="646"/>
                      <a:pt x="422" y="642"/>
                    </a:cubicBezTo>
                    <a:cubicBezTo>
                      <a:pt x="422" y="641"/>
                      <a:pt x="421" y="641"/>
                      <a:pt x="420" y="641"/>
                    </a:cubicBezTo>
                    <a:cubicBezTo>
                      <a:pt x="417" y="641"/>
                      <a:pt x="413" y="645"/>
                      <a:pt x="410" y="645"/>
                    </a:cubicBezTo>
                    <a:cubicBezTo>
                      <a:pt x="409" y="640"/>
                      <a:pt x="417" y="637"/>
                      <a:pt x="422" y="634"/>
                    </a:cubicBezTo>
                    <a:cubicBezTo>
                      <a:pt x="422" y="634"/>
                      <a:pt x="422" y="634"/>
                      <a:pt x="422" y="634"/>
                    </a:cubicBezTo>
                    <a:cubicBezTo>
                      <a:pt x="422" y="634"/>
                      <a:pt x="422" y="634"/>
                      <a:pt x="422" y="634"/>
                    </a:cubicBezTo>
                    <a:cubicBezTo>
                      <a:pt x="422" y="635"/>
                      <a:pt x="422" y="636"/>
                      <a:pt x="424" y="636"/>
                    </a:cubicBezTo>
                    <a:moveTo>
                      <a:pt x="426" y="633"/>
                    </a:moveTo>
                    <a:cubicBezTo>
                      <a:pt x="425" y="633"/>
                      <a:pt x="425" y="633"/>
                      <a:pt x="424" y="631"/>
                    </a:cubicBezTo>
                    <a:cubicBezTo>
                      <a:pt x="425" y="631"/>
                      <a:pt x="427" y="630"/>
                      <a:pt x="428" y="629"/>
                    </a:cubicBezTo>
                    <a:cubicBezTo>
                      <a:pt x="428" y="630"/>
                      <a:pt x="429" y="631"/>
                      <a:pt x="429" y="632"/>
                    </a:cubicBezTo>
                    <a:cubicBezTo>
                      <a:pt x="428" y="633"/>
                      <a:pt x="427" y="633"/>
                      <a:pt x="426" y="633"/>
                    </a:cubicBezTo>
                    <a:moveTo>
                      <a:pt x="158" y="637"/>
                    </a:moveTo>
                    <a:cubicBezTo>
                      <a:pt x="157" y="634"/>
                      <a:pt x="163" y="634"/>
                      <a:pt x="160" y="630"/>
                    </a:cubicBezTo>
                    <a:cubicBezTo>
                      <a:pt x="161" y="630"/>
                      <a:pt x="162" y="629"/>
                      <a:pt x="163" y="629"/>
                    </a:cubicBezTo>
                    <a:cubicBezTo>
                      <a:pt x="165" y="629"/>
                      <a:pt x="166" y="631"/>
                      <a:pt x="167" y="634"/>
                    </a:cubicBezTo>
                    <a:cubicBezTo>
                      <a:pt x="164" y="635"/>
                      <a:pt x="161" y="636"/>
                      <a:pt x="158" y="637"/>
                    </a:cubicBezTo>
                    <a:moveTo>
                      <a:pt x="400" y="640"/>
                    </a:moveTo>
                    <a:cubicBezTo>
                      <a:pt x="406" y="636"/>
                      <a:pt x="411" y="632"/>
                      <a:pt x="416" y="628"/>
                    </a:cubicBezTo>
                    <a:cubicBezTo>
                      <a:pt x="418" y="627"/>
                      <a:pt x="420" y="627"/>
                      <a:pt x="421" y="627"/>
                    </a:cubicBezTo>
                    <a:cubicBezTo>
                      <a:pt x="424" y="627"/>
                      <a:pt x="426" y="627"/>
                      <a:pt x="428" y="628"/>
                    </a:cubicBezTo>
                    <a:cubicBezTo>
                      <a:pt x="420" y="630"/>
                      <a:pt x="416" y="638"/>
                      <a:pt x="410" y="639"/>
                    </a:cubicBezTo>
                    <a:cubicBezTo>
                      <a:pt x="410" y="639"/>
                      <a:pt x="409" y="639"/>
                      <a:pt x="409" y="639"/>
                    </a:cubicBezTo>
                    <a:cubicBezTo>
                      <a:pt x="408" y="639"/>
                      <a:pt x="408" y="639"/>
                      <a:pt x="407" y="639"/>
                    </a:cubicBezTo>
                    <a:cubicBezTo>
                      <a:pt x="406" y="639"/>
                      <a:pt x="406" y="638"/>
                      <a:pt x="405" y="638"/>
                    </a:cubicBezTo>
                    <a:cubicBezTo>
                      <a:pt x="404" y="638"/>
                      <a:pt x="404" y="638"/>
                      <a:pt x="403" y="639"/>
                    </a:cubicBezTo>
                    <a:cubicBezTo>
                      <a:pt x="402" y="639"/>
                      <a:pt x="401" y="639"/>
                      <a:pt x="400" y="640"/>
                    </a:cubicBezTo>
                    <a:moveTo>
                      <a:pt x="596" y="632"/>
                    </a:moveTo>
                    <a:cubicBezTo>
                      <a:pt x="599" y="630"/>
                      <a:pt x="603" y="627"/>
                      <a:pt x="607" y="627"/>
                    </a:cubicBezTo>
                    <a:cubicBezTo>
                      <a:pt x="609" y="627"/>
                      <a:pt x="610" y="628"/>
                      <a:pt x="611" y="629"/>
                    </a:cubicBezTo>
                    <a:cubicBezTo>
                      <a:pt x="610" y="629"/>
                      <a:pt x="610" y="629"/>
                      <a:pt x="610" y="629"/>
                    </a:cubicBezTo>
                    <a:cubicBezTo>
                      <a:pt x="604" y="629"/>
                      <a:pt x="601" y="632"/>
                      <a:pt x="596" y="632"/>
                    </a:cubicBezTo>
                    <a:moveTo>
                      <a:pt x="148" y="632"/>
                    </a:moveTo>
                    <a:cubicBezTo>
                      <a:pt x="146" y="632"/>
                      <a:pt x="144" y="631"/>
                      <a:pt x="143" y="631"/>
                    </a:cubicBezTo>
                    <a:cubicBezTo>
                      <a:pt x="142" y="628"/>
                      <a:pt x="149" y="628"/>
                      <a:pt x="151" y="627"/>
                    </a:cubicBezTo>
                    <a:cubicBezTo>
                      <a:pt x="152" y="631"/>
                      <a:pt x="150" y="632"/>
                      <a:pt x="148" y="632"/>
                    </a:cubicBezTo>
                    <a:moveTo>
                      <a:pt x="614" y="626"/>
                    </a:moveTo>
                    <a:cubicBezTo>
                      <a:pt x="615" y="626"/>
                      <a:pt x="615" y="626"/>
                      <a:pt x="615" y="626"/>
                    </a:cubicBezTo>
                    <a:cubicBezTo>
                      <a:pt x="615" y="627"/>
                      <a:pt x="615" y="627"/>
                      <a:pt x="614" y="627"/>
                    </a:cubicBezTo>
                    <a:cubicBezTo>
                      <a:pt x="614" y="627"/>
                      <a:pt x="613" y="627"/>
                      <a:pt x="613" y="627"/>
                    </a:cubicBezTo>
                    <a:cubicBezTo>
                      <a:pt x="613" y="627"/>
                      <a:pt x="612" y="627"/>
                      <a:pt x="612" y="627"/>
                    </a:cubicBezTo>
                    <a:cubicBezTo>
                      <a:pt x="612" y="627"/>
                      <a:pt x="612" y="627"/>
                      <a:pt x="611" y="627"/>
                    </a:cubicBezTo>
                    <a:cubicBezTo>
                      <a:pt x="611" y="626"/>
                      <a:pt x="612" y="626"/>
                      <a:pt x="613" y="626"/>
                    </a:cubicBezTo>
                    <a:cubicBezTo>
                      <a:pt x="613" y="626"/>
                      <a:pt x="613" y="626"/>
                      <a:pt x="614" y="626"/>
                    </a:cubicBezTo>
                    <a:cubicBezTo>
                      <a:pt x="614" y="626"/>
                      <a:pt x="614" y="626"/>
                      <a:pt x="614" y="626"/>
                    </a:cubicBezTo>
                    <a:moveTo>
                      <a:pt x="463" y="641"/>
                    </a:moveTo>
                    <a:cubicBezTo>
                      <a:pt x="460" y="641"/>
                      <a:pt x="466" y="637"/>
                      <a:pt x="474" y="633"/>
                    </a:cubicBezTo>
                    <a:cubicBezTo>
                      <a:pt x="481" y="629"/>
                      <a:pt x="490" y="625"/>
                      <a:pt x="490" y="625"/>
                    </a:cubicBezTo>
                    <a:cubicBezTo>
                      <a:pt x="491" y="625"/>
                      <a:pt x="485" y="629"/>
                      <a:pt x="467" y="638"/>
                    </a:cubicBezTo>
                    <a:cubicBezTo>
                      <a:pt x="469" y="637"/>
                      <a:pt x="477" y="633"/>
                      <a:pt x="481" y="633"/>
                    </a:cubicBezTo>
                    <a:cubicBezTo>
                      <a:pt x="481" y="633"/>
                      <a:pt x="482" y="633"/>
                      <a:pt x="482" y="633"/>
                    </a:cubicBezTo>
                    <a:cubicBezTo>
                      <a:pt x="482" y="633"/>
                      <a:pt x="482" y="633"/>
                      <a:pt x="482" y="633"/>
                    </a:cubicBezTo>
                    <a:cubicBezTo>
                      <a:pt x="481" y="633"/>
                      <a:pt x="469" y="641"/>
                      <a:pt x="463" y="641"/>
                    </a:cubicBezTo>
                    <a:cubicBezTo>
                      <a:pt x="463" y="641"/>
                      <a:pt x="463" y="641"/>
                      <a:pt x="463" y="641"/>
                    </a:cubicBezTo>
                    <a:moveTo>
                      <a:pt x="436" y="623"/>
                    </a:moveTo>
                    <a:cubicBezTo>
                      <a:pt x="437" y="622"/>
                      <a:pt x="437" y="621"/>
                      <a:pt x="438" y="620"/>
                    </a:cubicBezTo>
                    <a:cubicBezTo>
                      <a:pt x="439" y="620"/>
                      <a:pt x="440" y="621"/>
                      <a:pt x="440" y="621"/>
                    </a:cubicBezTo>
                    <a:cubicBezTo>
                      <a:pt x="439" y="622"/>
                      <a:pt x="437" y="622"/>
                      <a:pt x="436" y="623"/>
                    </a:cubicBezTo>
                    <a:moveTo>
                      <a:pt x="556" y="634"/>
                    </a:moveTo>
                    <a:cubicBezTo>
                      <a:pt x="570" y="627"/>
                      <a:pt x="578" y="620"/>
                      <a:pt x="591" y="620"/>
                    </a:cubicBezTo>
                    <a:cubicBezTo>
                      <a:pt x="591" y="620"/>
                      <a:pt x="592" y="620"/>
                      <a:pt x="592" y="620"/>
                    </a:cubicBezTo>
                    <a:cubicBezTo>
                      <a:pt x="585" y="626"/>
                      <a:pt x="568" y="630"/>
                      <a:pt x="556" y="634"/>
                    </a:cubicBezTo>
                    <a:moveTo>
                      <a:pt x="646" y="622"/>
                    </a:moveTo>
                    <a:cubicBezTo>
                      <a:pt x="646" y="620"/>
                      <a:pt x="648" y="619"/>
                      <a:pt x="649" y="619"/>
                    </a:cubicBezTo>
                    <a:cubicBezTo>
                      <a:pt x="650" y="619"/>
                      <a:pt x="651" y="621"/>
                      <a:pt x="646" y="622"/>
                    </a:cubicBezTo>
                    <a:moveTo>
                      <a:pt x="446" y="618"/>
                    </a:moveTo>
                    <a:cubicBezTo>
                      <a:pt x="445" y="618"/>
                      <a:pt x="443" y="617"/>
                      <a:pt x="442" y="617"/>
                    </a:cubicBezTo>
                    <a:cubicBezTo>
                      <a:pt x="443" y="617"/>
                      <a:pt x="444" y="617"/>
                      <a:pt x="445" y="617"/>
                    </a:cubicBezTo>
                    <a:cubicBezTo>
                      <a:pt x="445" y="617"/>
                      <a:pt x="446" y="617"/>
                      <a:pt x="447" y="617"/>
                    </a:cubicBezTo>
                    <a:cubicBezTo>
                      <a:pt x="447" y="617"/>
                      <a:pt x="446" y="618"/>
                      <a:pt x="446" y="618"/>
                    </a:cubicBezTo>
                    <a:moveTo>
                      <a:pt x="477" y="618"/>
                    </a:moveTo>
                    <a:cubicBezTo>
                      <a:pt x="477" y="618"/>
                      <a:pt x="476" y="617"/>
                      <a:pt x="476" y="616"/>
                    </a:cubicBezTo>
                    <a:cubicBezTo>
                      <a:pt x="476" y="616"/>
                      <a:pt x="476" y="615"/>
                      <a:pt x="477" y="615"/>
                    </a:cubicBezTo>
                    <a:cubicBezTo>
                      <a:pt x="478" y="615"/>
                      <a:pt x="478" y="615"/>
                      <a:pt x="479" y="615"/>
                    </a:cubicBezTo>
                    <a:cubicBezTo>
                      <a:pt x="479" y="617"/>
                      <a:pt x="478" y="618"/>
                      <a:pt x="477" y="618"/>
                    </a:cubicBezTo>
                    <a:moveTo>
                      <a:pt x="638" y="619"/>
                    </a:moveTo>
                    <a:cubicBezTo>
                      <a:pt x="637" y="619"/>
                      <a:pt x="636" y="619"/>
                      <a:pt x="635" y="617"/>
                    </a:cubicBezTo>
                    <a:cubicBezTo>
                      <a:pt x="638" y="616"/>
                      <a:pt x="640" y="614"/>
                      <a:pt x="642" y="614"/>
                    </a:cubicBezTo>
                    <a:cubicBezTo>
                      <a:pt x="643" y="614"/>
                      <a:pt x="645" y="615"/>
                      <a:pt x="645" y="617"/>
                    </a:cubicBezTo>
                    <a:cubicBezTo>
                      <a:pt x="645" y="617"/>
                      <a:pt x="644" y="617"/>
                      <a:pt x="644" y="617"/>
                    </a:cubicBezTo>
                    <a:cubicBezTo>
                      <a:pt x="643" y="617"/>
                      <a:pt x="642" y="618"/>
                      <a:pt x="641" y="618"/>
                    </a:cubicBezTo>
                    <a:cubicBezTo>
                      <a:pt x="640" y="619"/>
                      <a:pt x="639" y="619"/>
                      <a:pt x="638" y="619"/>
                    </a:cubicBezTo>
                    <a:moveTo>
                      <a:pt x="288" y="632"/>
                    </a:moveTo>
                    <a:cubicBezTo>
                      <a:pt x="291" y="628"/>
                      <a:pt x="304" y="620"/>
                      <a:pt x="313" y="616"/>
                    </a:cubicBezTo>
                    <a:cubicBezTo>
                      <a:pt x="315" y="615"/>
                      <a:pt x="317" y="614"/>
                      <a:pt x="319" y="614"/>
                    </a:cubicBezTo>
                    <a:cubicBezTo>
                      <a:pt x="320" y="614"/>
                      <a:pt x="320" y="614"/>
                      <a:pt x="321" y="616"/>
                    </a:cubicBezTo>
                    <a:cubicBezTo>
                      <a:pt x="310" y="620"/>
                      <a:pt x="305" y="628"/>
                      <a:pt x="288" y="632"/>
                    </a:cubicBezTo>
                    <a:moveTo>
                      <a:pt x="662" y="617"/>
                    </a:moveTo>
                    <a:cubicBezTo>
                      <a:pt x="661" y="617"/>
                      <a:pt x="660" y="616"/>
                      <a:pt x="659" y="616"/>
                    </a:cubicBezTo>
                    <a:cubicBezTo>
                      <a:pt x="665" y="612"/>
                      <a:pt x="668" y="611"/>
                      <a:pt x="672" y="611"/>
                    </a:cubicBezTo>
                    <a:cubicBezTo>
                      <a:pt x="672" y="611"/>
                      <a:pt x="672" y="611"/>
                      <a:pt x="673" y="611"/>
                    </a:cubicBezTo>
                    <a:cubicBezTo>
                      <a:pt x="672" y="612"/>
                      <a:pt x="672" y="612"/>
                      <a:pt x="672" y="613"/>
                    </a:cubicBezTo>
                    <a:cubicBezTo>
                      <a:pt x="672" y="612"/>
                      <a:pt x="673" y="612"/>
                      <a:pt x="675" y="611"/>
                    </a:cubicBezTo>
                    <a:cubicBezTo>
                      <a:pt x="677" y="612"/>
                      <a:pt x="679" y="612"/>
                      <a:pt x="681" y="613"/>
                    </a:cubicBezTo>
                    <a:cubicBezTo>
                      <a:pt x="678" y="616"/>
                      <a:pt x="674" y="619"/>
                      <a:pt x="671" y="622"/>
                    </a:cubicBezTo>
                    <a:cubicBezTo>
                      <a:pt x="672" y="622"/>
                      <a:pt x="672" y="622"/>
                      <a:pt x="672" y="622"/>
                    </a:cubicBezTo>
                    <a:cubicBezTo>
                      <a:pt x="672" y="622"/>
                      <a:pt x="672" y="622"/>
                      <a:pt x="672" y="622"/>
                    </a:cubicBezTo>
                    <a:cubicBezTo>
                      <a:pt x="672" y="622"/>
                      <a:pt x="672" y="622"/>
                      <a:pt x="672" y="622"/>
                    </a:cubicBezTo>
                    <a:cubicBezTo>
                      <a:pt x="666" y="625"/>
                      <a:pt x="659" y="627"/>
                      <a:pt x="652" y="630"/>
                    </a:cubicBezTo>
                    <a:cubicBezTo>
                      <a:pt x="658" y="627"/>
                      <a:pt x="664" y="623"/>
                      <a:pt x="668" y="620"/>
                    </a:cubicBezTo>
                    <a:cubicBezTo>
                      <a:pt x="667" y="619"/>
                      <a:pt x="666" y="619"/>
                      <a:pt x="665" y="618"/>
                    </a:cubicBezTo>
                    <a:cubicBezTo>
                      <a:pt x="666" y="617"/>
                      <a:pt x="667" y="617"/>
                      <a:pt x="668" y="616"/>
                    </a:cubicBezTo>
                    <a:cubicBezTo>
                      <a:pt x="669" y="615"/>
                      <a:pt x="670" y="615"/>
                      <a:pt x="669" y="614"/>
                    </a:cubicBezTo>
                    <a:cubicBezTo>
                      <a:pt x="667" y="615"/>
                      <a:pt x="664" y="616"/>
                      <a:pt x="662" y="617"/>
                    </a:cubicBezTo>
                    <a:moveTo>
                      <a:pt x="504" y="614"/>
                    </a:moveTo>
                    <a:cubicBezTo>
                      <a:pt x="504" y="612"/>
                      <a:pt x="505" y="611"/>
                      <a:pt x="507" y="610"/>
                    </a:cubicBezTo>
                    <a:cubicBezTo>
                      <a:pt x="509" y="612"/>
                      <a:pt x="506" y="613"/>
                      <a:pt x="504" y="614"/>
                    </a:cubicBezTo>
                    <a:moveTo>
                      <a:pt x="573" y="622"/>
                    </a:moveTo>
                    <a:cubicBezTo>
                      <a:pt x="569" y="616"/>
                      <a:pt x="576" y="610"/>
                      <a:pt x="581" y="610"/>
                    </a:cubicBezTo>
                    <a:cubicBezTo>
                      <a:pt x="583" y="610"/>
                      <a:pt x="584" y="610"/>
                      <a:pt x="586" y="612"/>
                    </a:cubicBezTo>
                    <a:cubicBezTo>
                      <a:pt x="582" y="614"/>
                      <a:pt x="575" y="614"/>
                      <a:pt x="579" y="619"/>
                    </a:cubicBezTo>
                    <a:cubicBezTo>
                      <a:pt x="575" y="620"/>
                      <a:pt x="576" y="619"/>
                      <a:pt x="573" y="622"/>
                    </a:cubicBezTo>
                    <a:moveTo>
                      <a:pt x="648" y="616"/>
                    </a:moveTo>
                    <a:cubicBezTo>
                      <a:pt x="645" y="614"/>
                      <a:pt x="655" y="608"/>
                      <a:pt x="661" y="608"/>
                    </a:cubicBezTo>
                    <a:cubicBezTo>
                      <a:pt x="663" y="608"/>
                      <a:pt x="664" y="609"/>
                      <a:pt x="664" y="611"/>
                    </a:cubicBezTo>
                    <a:cubicBezTo>
                      <a:pt x="658" y="612"/>
                      <a:pt x="652" y="614"/>
                      <a:pt x="648" y="616"/>
                    </a:cubicBezTo>
                    <a:moveTo>
                      <a:pt x="472" y="607"/>
                    </a:moveTo>
                    <a:cubicBezTo>
                      <a:pt x="472" y="607"/>
                      <a:pt x="472" y="607"/>
                      <a:pt x="472" y="607"/>
                    </a:cubicBezTo>
                    <a:cubicBezTo>
                      <a:pt x="472" y="607"/>
                      <a:pt x="472" y="607"/>
                      <a:pt x="472" y="607"/>
                    </a:cubicBezTo>
                    <a:cubicBezTo>
                      <a:pt x="472" y="609"/>
                      <a:pt x="471" y="611"/>
                      <a:pt x="468" y="612"/>
                    </a:cubicBezTo>
                    <a:cubicBezTo>
                      <a:pt x="469" y="613"/>
                      <a:pt x="470" y="614"/>
                      <a:pt x="470" y="614"/>
                    </a:cubicBezTo>
                    <a:cubicBezTo>
                      <a:pt x="471" y="614"/>
                      <a:pt x="472" y="613"/>
                      <a:pt x="472" y="613"/>
                    </a:cubicBezTo>
                    <a:cubicBezTo>
                      <a:pt x="473" y="612"/>
                      <a:pt x="474" y="611"/>
                      <a:pt x="475" y="611"/>
                    </a:cubicBezTo>
                    <a:cubicBezTo>
                      <a:pt x="475" y="611"/>
                      <a:pt x="476" y="612"/>
                      <a:pt x="476" y="612"/>
                    </a:cubicBezTo>
                    <a:cubicBezTo>
                      <a:pt x="476" y="614"/>
                      <a:pt x="473" y="616"/>
                      <a:pt x="471" y="617"/>
                    </a:cubicBezTo>
                    <a:cubicBezTo>
                      <a:pt x="471" y="617"/>
                      <a:pt x="471" y="617"/>
                      <a:pt x="471" y="617"/>
                    </a:cubicBezTo>
                    <a:cubicBezTo>
                      <a:pt x="473" y="617"/>
                      <a:pt x="473" y="618"/>
                      <a:pt x="474" y="619"/>
                    </a:cubicBezTo>
                    <a:cubicBezTo>
                      <a:pt x="474" y="620"/>
                      <a:pt x="474" y="621"/>
                      <a:pt x="474" y="621"/>
                    </a:cubicBezTo>
                    <a:cubicBezTo>
                      <a:pt x="474" y="621"/>
                      <a:pt x="475" y="621"/>
                      <a:pt x="475" y="620"/>
                    </a:cubicBezTo>
                    <a:cubicBezTo>
                      <a:pt x="478" y="623"/>
                      <a:pt x="472" y="628"/>
                      <a:pt x="471" y="628"/>
                    </a:cubicBezTo>
                    <a:cubicBezTo>
                      <a:pt x="467" y="631"/>
                      <a:pt x="459" y="629"/>
                      <a:pt x="455" y="632"/>
                    </a:cubicBezTo>
                    <a:cubicBezTo>
                      <a:pt x="458" y="627"/>
                      <a:pt x="465" y="624"/>
                      <a:pt x="468" y="622"/>
                    </a:cubicBezTo>
                    <a:cubicBezTo>
                      <a:pt x="467" y="621"/>
                      <a:pt x="466" y="621"/>
                      <a:pt x="465" y="621"/>
                    </a:cubicBezTo>
                    <a:cubicBezTo>
                      <a:pt x="463" y="621"/>
                      <a:pt x="461" y="621"/>
                      <a:pt x="459" y="623"/>
                    </a:cubicBezTo>
                    <a:cubicBezTo>
                      <a:pt x="455" y="615"/>
                      <a:pt x="466" y="613"/>
                      <a:pt x="465" y="609"/>
                    </a:cubicBezTo>
                    <a:cubicBezTo>
                      <a:pt x="466" y="609"/>
                      <a:pt x="466" y="609"/>
                      <a:pt x="467" y="609"/>
                    </a:cubicBezTo>
                    <a:cubicBezTo>
                      <a:pt x="469" y="609"/>
                      <a:pt x="470" y="608"/>
                      <a:pt x="472" y="607"/>
                    </a:cubicBezTo>
                    <a:moveTo>
                      <a:pt x="603" y="615"/>
                    </a:moveTo>
                    <a:cubicBezTo>
                      <a:pt x="607" y="613"/>
                      <a:pt x="614" y="607"/>
                      <a:pt x="618" y="607"/>
                    </a:cubicBezTo>
                    <a:cubicBezTo>
                      <a:pt x="619" y="607"/>
                      <a:pt x="620" y="607"/>
                      <a:pt x="621" y="609"/>
                    </a:cubicBezTo>
                    <a:cubicBezTo>
                      <a:pt x="622" y="608"/>
                      <a:pt x="624" y="608"/>
                      <a:pt x="625" y="607"/>
                    </a:cubicBezTo>
                    <a:cubicBezTo>
                      <a:pt x="623" y="614"/>
                      <a:pt x="614" y="613"/>
                      <a:pt x="607" y="617"/>
                    </a:cubicBezTo>
                    <a:cubicBezTo>
                      <a:pt x="606" y="615"/>
                      <a:pt x="606" y="615"/>
                      <a:pt x="605" y="615"/>
                    </a:cubicBezTo>
                    <a:cubicBezTo>
                      <a:pt x="604" y="615"/>
                      <a:pt x="604" y="615"/>
                      <a:pt x="603" y="615"/>
                    </a:cubicBezTo>
                    <a:moveTo>
                      <a:pt x="665" y="609"/>
                    </a:moveTo>
                    <a:cubicBezTo>
                      <a:pt x="665" y="609"/>
                      <a:pt x="665" y="609"/>
                      <a:pt x="665" y="609"/>
                    </a:cubicBezTo>
                    <a:cubicBezTo>
                      <a:pt x="666" y="606"/>
                      <a:pt x="674" y="603"/>
                      <a:pt x="678" y="603"/>
                    </a:cubicBezTo>
                    <a:cubicBezTo>
                      <a:pt x="678" y="603"/>
                      <a:pt x="678" y="603"/>
                      <a:pt x="679" y="603"/>
                    </a:cubicBezTo>
                    <a:cubicBezTo>
                      <a:pt x="676" y="606"/>
                      <a:pt x="671" y="609"/>
                      <a:pt x="665" y="609"/>
                    </a:cubicBezTo>
                    <a:moveTo>
                      <a:pt x="630" y="607"/>
                    </a:moveTo>
                    <a:cubicBezTo>
                      <a:pt x="629" y="607"/>
                      <a:pt x="628" y="606"/>
                      <a:pt x="628" y="604"/>
                    </a:cubicBezTo>
                    <a:cubicBezTo>
                      <a:pt x="628" y="603"/>
                      <a:pt x="629" y="602"/>
                      <a:pt x="632" y="602"/>
                    </a:cubicBezTo>
                    <a:cubicBezTo>
                      <a:pt x="633" y="602"/>
                      <a:pt x="633" y="602"/>
                      <a:pt x="634" y="602"/>
                    </a:cubicBezTo>
                    <a:cubicBezTo>
                      <a:pt x="636" y="604"/>
                      <a:pt x="628" y="606"/>
                      <a:pt x="631" y="606"/>
                    </a:cubicBezTo>
                    <a:cubicBezTo>
                      <a:pt x="631" y="606"/>
                      <a:pt x="632" y="606"/>
                      <a:pt x="632" y="606"/>
                    </a:cubicBezTo>
                    <a:cubicBezTo>
                      <a:pt x="632" y="606"/>
                      <a:pt x="632" y="606"/>
                      <a:pt x="632" y="606"/>
                    </a:cubicBezTo>
                    <a:cubicBezTo>
                      <a:pt x="632" y="606"/>
                      <a:pt x="632" y="606"/>
                      <a:pt x="632" y="606"/>
                    </a:cubicBezTo>
                    <a:cubicBezTo>
                      <a:pt x="631" y="607"/>
                      <a:pt x="631" y="607"/>
                      <a:pt x="630" y="607"/>
                    </a:cubicBezTo>
                    <a:moveTo>
                      <a:pt x="431" y="606"/>
                    </a:moveTo>
                    <a:cubicBezTo>
                      <a:pt x="431" y="602"/>
                      <a:pt x="434" y="601"/>
                      <a:pt x="438" y="601"/>
                    </a:cubicBezTo>
                    <a:cubicBezTo>
                      <a:pt x="440" y="601"/>
                      <a:pt x="443" y="602"/>
                      <a:pt x="445" y="602"/>
                    </a:cubicBezTo>
                    <a:cubicBezTo>
                      <a:pt x="445" y="603"/>
                      <a:pt x="444" y="604"/>
                      <a:pt x="443" y="604"/>
                    </a:cubicBezTo>
                    <a:cubicBezTo>
                      <a:pt x="444" y="605"/>
                      <a:pt x="445" y="606"/>
                      <a:pt x="446" y="608"/>
                    </a:cubicBezTo>
                    <a:cubicBezTo>
                      <a:pt x="444" y="609"/>
                      <a:pt x="441" y="610"/>
                      <a:pt x="439" y="611"/>
                    </a:cubicBezTo>
                    <a:cubicBezTo>
                      <a:pt x="439" y="608"/>
                      <a:pt x="438" y="607"/>
                      <a:pt x="437" y="607"/>
                    </a:cubicBezTo>
                    <a:cubicBezTo>
                      <a:pt x="435" y="607"/>
                      <a:pt x="434" y="608"/>
                      <a:pt x="432" y="609"/>
                    </a:cubicBezTo>
                    <a:cubicBezTo>
                      <a:pt x="432" y="608"/>
                      <a:pt x="433" y="606"/>
                      <a:pt x="431" y="606"/>
                    </a:cubicBezTo>
                    <a:cubicBezTo>
                      <a:pt x="431" y="606"/>
                      <a:pt x="431" y="606"/>
                      <a:pt x="431" y="606"/>
                    </a:cubicBezTo>
                    <a:moveTo>
                      <a:pt x="603" y="607"/>
                    </a:moveTo>
                    <a:cubicBezTo>
                      <a:pt x="604" y="604"/>
                      <a:pt x="612" y="599"/>
                      <a:pt x="617" y="599"/>
                    </a:cubicBezTo>
                    <a:cubicBezTo>
                      <a:pt x="617" y="599"/>
                      <a:pt x="618" y="599"/>
                      <a:pt x="618" y="599"/>
                    </a:cubicBezTo>
                    <a:cubicBezTo>
                      <a:pt x="619" y="602"/>
                      <a:pt x="612" y="602"/>
                      <a:pt x="615" y="605"/>
                    </a:cubicBezTo>
                    <a:cubicBezTo>
                      <a:pt x="613" y="605"/>
                      <a:pt x="612" y="605"/>
                      <a:pt x="611" y="605"/>
                    </a:cubicBezTo>
                    <a:cubicBezTo>
                      <a:pt x="609" y="605"/>
                      <a:pt x="606" y="606"/>
                      <a:pt x="603" y="607"/>
                    </a:cubicBezTo>
                    <a:moveTo>
                      <a:pt x="385" y="602"/>
                    </a:moveTo>
                    <a:cubicBezTo>
                      <a:pt x="388" y="601"/>
                      <a:pt x="391" y="600"/>
                      <a:pt x="393" y="598"/>
                    </a:cubicBezTo>
                    <a:cubicBezTo>
                      <a:pt x="393" y="599"/>
                      <a:pt x="393" y="600"/>
                      <a:pt x="392" y="601"/>
                    </a:cubicBezTo>
                    <a:cubicBezTo>
                      <a:pt x="392" y="601"/>
                      <a:pt x="391" y="601"/>
                      <a:pt x="390" y="601"/>
                    </a:cubicBezTo>
                    <a:cubicBezTo>
                      <a:pt x="389" y="601"/>
                      <a:pt x="387" y="601"/>
                      <a:pt x="385" y="602"/>
                    </a:cubicBezTo>
                    <a:moveTo>
                      <a:pt x="702" y="605"/>
                    </a:moveTo>
                    <a:cubicBezTo>
                      <a:pt x="702" y="604"/>
                      <a:pt x="702" y="602"/>
                      <a:pt x="702" y="601"/>
                    </a:cubicBezTo>
                    <a:cubicBezTo>
                      <a:pt x="703" y="600"/>
                      <a:pt x="705" y="598"/>
                      <a:pt x="708" y="597"/>
                    </a:cubicBezTo>
                    <a:cubicBezTo>
                      <a:pt x="708" y="597"/>
                      <a:pt x="708" y="597"/>
                      <a:pt x="708" y="597"/>
                    </a:cubicBezTo>
                    <a:cubicBezTo>
                      <a:pt x="709" y="597"/>
                      <a:pt x="709" y="597"/>
                      <a:pt x="710" y="598"/>
                    </a:cubicBezTo>
                    <a:cubicBezTo>
                      <a:pt x="707" y="600"/>
                      <a:pt x="705" y="603"/>
                      <a:pt x="702" y="605"/>
                    </a:cubicBezTo>
                    <a:moveTo>
                      <a:pt x="691" y="599"/>
                    </a:moveTo>
                    <a:cubicBezTo>
                      <a:pt x="691" y="597"/>
                      <a:pt x="696" y="595"/>
                      <a:pt x="698" y="595"/>
                    </a:cubicBezTo>
                    <a:cubicBezTo>
                      <a:pt x="699" y="595"/>
                      <a:pt x="699" y="596"/>
                      <a:pt x="695" y="597"/>
                    </a:cubicBezTo>
                    <a:cubicBezTo>
                      <a:pt x="695" y="599"/>
                      <a:pt x="694" y="599"/>
                      <a:pt x="693" y="599"/>
                    </a:cubicBezTo>
                    <a:cubicBezTo>
                      <a:pt x="693" y="599"/>
                      <a:pt x="693" y="599"/>
                      <a:pt x="693" y="599"/>
                    </a:cubicBezTo>
                    <a:cubicBezTo>
                      <a:pt x="693" y="599"/>
                      <a:pt x="692" y="599"/>
                      <a:pt x="692" y="599"/>
                    </a:cubicBezTo>
                    <a:cubicBezTo>
                      <a:pt x="692" y="599"/>
                      <a:pt x="692" y="599"/>
                      <a:pt x="691" y="599"/>
                    </a:cubicBezTo>
                    <a:moveTo>
                      <a:pt x="702" y="594"/>
                    </a:moveTo>
                    <a:cubicBezTo>
                      <a:pt x="701" y="593"/>
                      <a:pt x="704" y="591"/>
                      <a:pt x="706" y="591"/>
                    </a:cubicBezTo>
                    <a:cubicBezTo>
                      <a:pt x="707" y="591"/>
                      <a:pt x="708" y="592"/>
                      <a:pt x="708" y="593"/>
                    </a:cubicBezTo>
                    <a:cubicBezTo>
                      <a:pt x="707" y="594"/>
                      <a:pt x="707" y="594"/>
                      <a:pt x="707" y="594"/>
                    </a:cubicBezTo>
                    <a:cubicBezTo>
                      <a:pt x="706" y="594"/>
                      <a:pt x="705" y="594"/>
                      <a:pt x="705" y="594"/>
                    </a:cubicBezTo>
                    <a:cubicBezTo>
                      <a:pt x="704" y="594"/>
                      <a:pt x="704" y="594"/>
                      <a:pt x="704" y="594"/>
                    </a:cubicBezTo>
                    <a:cubicBezTo>
                      <a:pt x="704" y="594"/>
                      <a:pt x="703" y="594"/>
                      <a:pt x="703" y="594"/>
                    </a:cubicBezTo>
                    <a:cubicBezTo>
                      <a:pt x="703" y="594"/>
                      <a:pt x="702" y="594"/>
                      <a:pt x="702" y="594"/>
                    </a:cubicBezTo>
                    <a:moveTo>
                      <a:pt x="463" y="592"/>
                    </a:moveTo>
                    <a:cubicBezTo>
                      <a:pt x="463" y="592"/>
                      <a:pt x="462" y="591"/>
                      <a:pt x="462" y="590"/>
                    </a:cubicBezTo>
                    <a:cubicBezTo>
                      <a:pt x="463" y="589"/>
                      <a:pt x="464" y="589"/>
                      <a:pt x="465" y="589"/>
                    </a:cubicBezTo>
                    <a:cubicBezTo>
                      <a:pt x="465" y="590"/>
                      <a:pt x="465" y="590"/>
                      <a:pt x="466" y="591"/>
                    </a:cubicBezTo>
                    <a:cubicBezTo>
                      <a:pt x="465" y="592"/>
                      <a:pt x="464" y="592"/>
                      <a:pt x="463" y="592"/>
                    </a:cubicBezTo>
                    <a:moveTo>
                      <a:pt x="713" y="590"/>
                    </a:moveTo>
                    <a:cubicBezTo>
                      <a:pt x="714" y="589"/>
                      <a:pt x="715" y="588"/>
                      <a:pt x="717" y="588"/>
                    </a:cubicBezTo>
                    <a:cubicBezTo>
                      <a:pt x="716" y="589"/>
                      <a:pt x="714" y="589"/>
                      <a:pt x="713" y="590"/>
                    </a:cubicBezTo>
                    <a:moveTo>
                      <a:pt x="687" y="588"/>
                    </a:moveTo>
                    <a:cubicBezTo>
                      <a:pt x="687" y="586"/>
                      <a:pt x="689" y="586"/>
                      <a:pt x="690" y="586"/>
                    </a:cubicBezTo>
                    <a:cubicBezTo>
                      <a:pt x="692" y="586"/>
                      <a:pt x="692" y="587"/>
                      <a:pt x="687" y="588"/>
                    </a:cubicBezTo>
                    <a:moveTo>
                      <a:pt x="467" y="591"/>
                    </a:moveTo>
                    <a:cubicBezTo>
                      <a:pt x="467" y="585"/>
                      <a:pt x="475" y="586"/>
                      <a:pt x="477" y="585"/>
                    </a:cubicBezTo>
                    <a:cubicBezTo>
                      <a:pt x="478" y="591"/>
                      <a:pt x="471" y="588"/>
                      <a:pt x="467" y="591"/>
                    </a:cubicBezTo>
                    <a:moveTo>
                      <a:pt x="510" y="590"/>
                    </a:moveTo>
                    <a:cubicBezTo>
                      <a:pt x="510" y="590"/>
                      <a:pt x="509" y="589"/>
                      <a:pt x="508" y="587"/>
                    </a:cubicBezTo>
                    <a:cubicBezTo>
                      <a:pt x="512" y="586"/>
                      <a:pt x="515" y="585"/>
                      <a:pt x="518" y="585"/>
                    </a:cubicBezTo>
                    <a:cubicBezTo>
                      <a:pt x="520" y="585"/>
                      <a:pt x="522" y="585"/>
                      <a:pt x="524" y="587"/>
                    </a:cubicBezTo>
                    <a:cubicBezTo>
                      <a:pt x="524" y="587"/>
                      <a:pt x="523" y="593"/>
                      <a:pt x="525" y="593"/>
                    </a:cubicBezTo>
                    <a:cubicBezTo>
                      <a:pt x="525" y="593"/>
                      <a:pt x="526" y="593"/>
                      <a:pt x="528" y="591"/>
                    </a:cubicBezTo>
                    <a:cubicBezTo>
                      <a:pt x="523" y="598"/>
                      <a:pt x="512" y="597"/>
                      <a:pt x="506" y="597"/>
                    </a:cubicBezTo>
                    <a:cubicBezTo>
                      <a:pt x="505" y="593"/>
                      <a:pt x="511" y="592"/>
                      <a:pt x="515" y="591"/>
                    </a:cubicBezTo>
                    <a:cubicBezTo>
                      <a:pt x="514" y="589"/>
                      <a:pt x="514" y="589"/>
                      <a:pt x="513" y="589"/>
                    </a:cubicBezTo>
                    <a:cubicBezTo>
                      <a:pt x="513" y="589"/>
                      <a:pt x="512" y="589"/>
                      <a:pt x="512" y="589"/>
                    </a:cubicBezTo>
                    <a:cubicBezTo>
                      <a:pt x="511" y="590"/>
                      <a:pt x="511" y="590"/>
                      <a:pt x="510" y="590"/>
                    </a:cubicBezTo>
                    <a:moveTo>
                      <a:pt x="710" y="581"/>
                    </a:moveTo>
                    <a:cubicBezTo>
                      <a:pt x="709" y="581"/>
                      <a:pt x="709" y="581"/>
                      <a:pt x="709" y="581"/>
                    </a:cubicBezTo>
                    <a:cubicBezTo>
                      <a:pt x="710" y="578"/>
                      <a:pt x="711" y="578"/>
                      <a:pt x="712" y="578"/>
                    </a:cubicBezTo>
                    <a:cubicBezTo>
                      <a:pt x="713" y="578"/>
                      <a:pt x="713" y="578"/>
                      <a:pt x="713" y="579"/>
                    </a:cubicBezTo>
                    <a:cubicBezTo>
                      <a:pt x="713" y="580"/>
                      <a:pt x="712" y="581"/>
                      <a:pt x="710" y="581"/>
                    </a:cubicBezTo>
                    <a:moveTo>
                      <a:pt x="487" y="583"/>
                    </a:moveTo>
                    <a:cubicBezTo>
                      <a:pt x="487" y="583"/>
                      <a:pt x="486" y="583"/>
                      <a:pt x="486" y="583"/>
                    </a:cubicBezTo>
                    <a:cubicBezTo>
                      <a:pt x="488" y="579"/>
                      <a:pt x="492" y="577"/>
                      <a:pt x="496" y="577"/>
                    </a:cubicBezTo>
                    <a:cubicBezTo>
                      <a:pt x="495" y="581"/>
                      <a:pt x="494" y="581"/>
                      <a:pt x="495" y="585"/>
                    </a:cubicBezTo>
                    <a:cubicBezTo>
                      <a:pt x="494" y="585"/>
                      <a:pt x="493" y="586"/>
                      <a:pt x="492" y="586"/>
                    </a:cubicBezTo>
                    <a:cubicBezTo>
                      <a:pt x="492" y="585"/>
                      <a:pt x="492" y="585"/>
                      <a:pt x="491" y="585"/>
                    </a:cubicBezTo>
                    <a:cubicBezTo>
                      <a:pt x="491" y="585"/>
                      <a:pt x="490" y="585"/>
                      <a:pt x="490" y="585"/>
                    </a:cubicBezTo>
                    <a:cubicBezTo>
                      <a:pt x="492" y="583"/>
                      <a:pt x="492" y="582"/>
                      <a:pt x="491" y="582"/>
                    </a:cubicBezTo>
                    <a:cubicBezTo>
                      <a:pt x="490" y="582"/>
                      <a:pt x="490" y="582"/>
                      <a:pt x="489" y="583"/>
                    </a:cubicBezTo>
                    <a:cubicBezTo>
                      <a:pt x="488" y="583"/>
                      <a:pt x="488" y="583"/>
                      <a:pt x="487" y="583"/>
                    </a:cubicBezTo>
                    <a:moveTo>
                      <a:pt x="737" y="572"/>
                    </a:moveTo>
                    <a:cubicBezTo>
                      <a:pt x="738" y="571"/>
                      <a:pt x="739" y="571"/>
                      <a:pt x="740" y="571"/>
                    </a:cubicBezTo>
                    <a:cubicBezTo>
                      <a:pt x="741" y="571"/>
                      <a:pt x="741" y="571"/>
                      <a:pt x="741" y="572"/>
                    </a:cubicBezTo>
                    <a:cubicBezTo>
                      <a:pt x="741" y="572"/>
                      <a:pt x="741" y="572"/>
                      <a:pt x="741" y="572"/>
                    </a:cubicBezTo>
                    <a:cubicBezTo>
                      <a:pt x="740" y="572"/>
                      <a:pt x="739" y="572"/>
                      <a:pt x="738" y="572"/>
                    </a:cubicBezTo>
                    <a:cubicBezTo>
                      <a:pt x="738" y="572"/>
                      <a:pt x="737" y="572"/>
                      <a:pt x="737" y="572"/>
                    </a:cubicBezTo>
                    <a:moveTo>
                      <a:pt x="526" y="573"/>
                    </a:moveTo>
                    <a:cubicBezTo>
                      <a:pt x="525" y="570"/>
                      <a:pt x="531" y="570"/>
                      <a:pt x="532" y="569"/>
                    </a:cubicBezTo>
                    <a:cubicBezTo>
                      <a:pt x="534" y="572"/>
                      <a:pt x="528" y="571"/>
                      <a:pt x="526" y="573"/>
                    </a:cubicBezTo>
                    <a:moveTo>
                      <a:pt x="564" y="572"/>
                    </a:moveTo>
                    <a:cubicBezTo>
                      <a:pt x="565" y="568"/>
                      <a:pt x="566" y="569"/>
                      <a:pt x="570" y="568"/>
                    </a:cubicBezTo>
                    <a:cubicBezTo>
                      <a:pt x="571" y="573"/>
                      <a:pt x="567" y="571"/>
                      <a:pt x="564" y="572"/>
                    </a:cubicBezTo>
                    <a:moveTo>
                      <a:pt x="732" y="567"/>
                    </a:moveTo>
                    <a:cubicBezTo>
                      <a:pt x="731" y="567"/>
                      <a:pt x="729" y="566"/>
                      <a:pt x="728" y="566"/>
                    </a:cubicBezTo>
                    <a:cubicBezTo>
                      <a:pt x="730" y="566"/>
                      <a:pt x="731" y="566"/>
                      <a:pt x="733" y="566"/>
                    </a:cubicBezTo>
                    <a:cubicBezTo>
                      <a:pt x="733" y="566"/>
                      <a:pt x="732" y="567"/>
                      <a:pt x="732" y="567"/>
                    </a:cubicBezTo>
                    <a:moveTo>
                      <a:pt x="719" y="578"/>
                    </a:moveTo>
                    <a:cubicBezTo>
                      <a:pt x="718" y="578"/>
                      <a:pt x="716" y="577"/>
                      <a:pt x="715" y="576"/>
                    </a:cubicBezTo>
                    <a:cubicBezTo>
                      <a:pt x="725" y="571"/>
                      <a:pt x="734" y="570"/>
                      <a:pt x="744" y="565"/>
                    </a:cubicBezTo>
                    <a:cubicBezTo>
                      <a:pt x="741" y="568"/>
                      <a:pt x="733" y="568"/>
                      <a:pt x="735" y="572"/>
                    </a:cubicBezTo>
                    <a:cubicBezTo>
                      <a:pt x="730" y="574"/>
                      <a:pt x="724" y="578"/>
                      <a:pt x="719" y="578"/>
                    </a:cubicBezTo>
                    <a:moveTo>
                      <a:pt x="526" y="570"/>
                    </a:moveTo>
                    <a:cubicBezTo>
                      <a:pt x="523" y="570"/>
                      <a:pt x="527" y="564"/>
                      <a:pt x="529" y="562"/>
                    </a:cubicBezTo>
                    <a:cubicBezTo>
                      <a:pt x="530" y="564"/>
                      <a:pt x="530" y="564"/>
                      <a:pt x="531" y="564"/>
                    </a:cubicBezTo>
                    <a:cubicBezTo>
                      <a:pt x="532" y="564"/>
                      <a:pt x="532" y="564"/>
                      <a:pt x="532" y="564"/>
                    </a:cubicBezTo>
                    <a:cubicBezTo>
                      <a:pt x="534" y="569"/>
                      <a:pt x="525" y="567"/>
                      <a:pt x="526" y="570"/>
                    </a:cubicBezTo>
                    <a:cubicBezTo>
                      <a:pt x="526" y="570"/>
                      <a:pt x="526" y="570"/>
                      <a:pt x="526" y="570"/>
                    </a:cubicBezTo>
                    <a:moveTo>
                      <a:pt x="405" y="573"/>
                    </a:moveTo>
                    <a:cubicBezTo>
                      <a:pt x="404" y="573"/>
                      <a:pt x="402" y="572"/>
                      <a:pt x="401" y="570"/>
                    </a:cubicBezTo>
                    <a:cubicBezTo>
                      <a:pt x="408" y="568"/>
                      <a:pt x="421" y="559"/>
                      <a:pt x="430" y="559"/>
                    </a:cubicBezTo>
                    <a:cubicBezTo>
                      <a:pt x="432" y="559"/>
                      <a:pt x="434" y="559"/>
                      <a:pt x="435" y="560"/>
                    </a:cubicBezTo>
                    <a:cubicBezTo>
                      <a:pt x="428" y="562"/>
                      <a:pt x="424" y="567"/>
                      <a:pt x="419" y="567"/>
                    </a:cubicBezTo>
                    <a:cubicBezTo>
                      <a:pt x="419" y="567"/>
                      <a:pt x="418" y="567"/>
                      <a:pt x="417" y="566"/>
                    </a:cubicBezTo>
                    <a:cubicBezTo>
                      <a:pt x="413" y="569"/>
                      <a:pt x="409" y="573"/>
                      <a:pt x="405" y="573"/>
                    </a:cubicBezTo>
                    <a:moveTo>
                      <a:pt x="47" y="558"/>
                    </a:moveTo>
                    <a:cubicBezTo>
                      <a:pt x="45" y="558"/>
                      <a:pt x="45" y="556"/>
                      <a:pt x="50" y="555"/>
                    </a:cubicBezTo>
                    <a:cubicBezTo>
                      <a:pt x="50" y="557"/>
                      <a:pt x="48" y="558"/>
                      <a:pt x="47" y="558"/>
                    </a:cubicBezTo>
                    <a:moveTo>
                      <a:pt x="594" y="557"/>
                    </a:moveTo>
                    <a:cubicBezTo>
                      <a:pt x="595" y="555"/>
                      <a:pt x="596" y="554"/>
                      <a:pt x="599" y="554"/>
                    </a:cubicBezTo>
                    <a:cubicBezTo>
                      <a:pt x="599" y="554"/>
                      <a:pt x="599" y="554"/>
                      <a:pt x="599" y="554"/>
                    </a:cubicBezTo>
                    <a:cubicBezTo>
                      <a:pt x="598" y="556"/>
                      <a:pt x="600" y="560"/>
                      <a:pt x="599" y="562"/>
                    </a:cubicBezTo>
                    <a:cubicBezTo>
                      <a:pt x="594" y="563"/>
                      <a:pt x="593" y="566"/>
                      <a:pt x="589" y="568"/>
                    </a:cubicBezTo>
                    <a:cubicBezTo>
                      <a:pt x="592" y="566"/>
                      <a:pt x="592" y="562"/>
                      <a:pt x="593" y="559"/>
                    </a:cubicBezTo>
                    <a:cubicBezTo>
                      <a:pt x="595" y="558"/>
                      <a:pt x="599" y="557"/>
                      <a:pt x="598" y="555"/>
                    </a:cubicBezTo>
                    <a:cubicBezTo>
                      <a:pt x="597" y="556"/>
                      <a:pt x="595" y="556"/>
                      <a:pt x="594" y="557"/>
                    </a:cubicBezTo>
                    <a:moveTo>
                      <a:pt x="735" y="552"/>
                    </a:moveTo>
                    <a:cubicBezTo>
                      <a:pt x="739" y="551"/>
                      <a:pt x="740" y="547"/>
                      <a:pt x="743" y="547"/>
                    </a:cubicBezTo>
                    <a:cubicBezTo>
                      <a:pt x="743" y="547"/>
                      <a:pt x="744" y="547"/>
                      <a:pt x="745" y="548"/>
                    </a:cubicBezTo>
                    <a:cubicBezTo>
                      <a:pt x="735" y="553"/>
                      <a:pt x="728" y="560"/>
                      <a:pt x="721" y="566"/>
                    </a:cubicBezTo>
                    <a:cubicBezTo>
                      <a:pt x="723" y="566"/>
                      <a:pt x="724" y="566"/>
                      <a:pt x="725" y="566"/>
                    </a:cubicBezTo>
                    <a:cubicBezTo>
                      <a:pt x="722" y="567"/>
                      <a:pt x="718" y="568"/>
                      <a:pt x="716" y="568"/>
                    </a:cubicBezTo>
                    <a:cubicBezTo>
                      <a:pt x="716" y="568"/>
                      <a:pt x="716" y="568"/>
                      <a:pt x="716" y="568"/>
                    </a:cubicBezTo>
                    <a:cubicBezTo>
                      <a:pt x="717" y="561"/>
                      <a:pt x="727" y="557"/>
                      <a:pt x="731" y="551"/>
                    </a:cubicBezTo>
                    <a:cubicBezTo>
                      <a:pt x="730" y="550"/>
                      <a:pt x="730" y="550"/>
                      <a:pt x="730" y="550"/>
                    </a:cubicBezTo>
                    <a:cubicBezTo>
                      <a:pt x="732" y="549"/>
                      <a:pt x="734" y="548"/>
                      <a:pt x="736" y="547"/>
                    </a:cubicBezTo>
                    <a:cubicBezTo>
                      <a:pt x="736" y="549"/>
                      <a:pt x="734" y="550"/>
                      <a:pt x="735" y="552"/>
                    </a:cubicBezTo>
                    <a:moveTo>
                      <a:pt x="645" y="541"/>
                    </a:moveTo>
                    <a:cubicBezTo>
                      <a:pt x="645" y="541"/>
                      <a:pt x="645" y="541"/>
                      <a:pt x="647" y="540"/>
                    </a:cubicBezTo>
                    <a:cubicBezTo>
                      <a:pt x="647" y="539"/>
                      <a:pt x="652" y="536"/>
                      <a:pt x="655" y="536"/>
                    </a:cubicBezTo>
                    <a:cubicBezTo>
                      <a:pt x="656" y="536"/>
                      <a:pt x="658" y="537"/>
                      <a:pt x="659" y="538"/>
                    </a:cubicBezTo>
                    <a:cubicBezTo>
                      <a:pt x="658" y="538"/>
                      <a:pt x="658" y="538"/>
                      <a:pt x="658" y="538"/>
                    </a:cubicBezTo>
                    <a:cubicBezTo>
                      <a:pt x="657" y="538"/>
                      <a:pt x="655" y="539"/>
                      <a:pt x="652" y="539"/>
                    </a:cubicBezTo>
                    <a:cubicBezTo>
                      <a:pt x="649" y="540"/>
                      <a:pt x="646" y="541"/>
                      <a:pt x="645" y="541"/>
                    </a:cubicBezTo>
                    <a:moveTo>
                      <a:pt x="580" y="535"/>
                    </a:moveTo>
                    <a:cubicBezTo>
                      <a:pt x="580" y="535"/>
                      <a:pt x="580" y="535"/>
                      <a:pt x="580" y="535"/>
                    </a:cubicBezTo>
                    <a:cubicBezTo>
                      <a:pt x="582" y="534"/>
                      <a:pt x="583" y="534"/>
                      <a:pt x="585" y="533"/>
                    </a:cubicBezTo>
                    <a:cubicBezTo>
                      <a:pt x="585" y="533"/>
                      <a:pt x="585" y="533"/>
                      <a:pt x="585" y="533"/>
                    </a:cubicBezTo>
                    <a:cubicBezTo>
                      <a:pt x="583" y="535"/>
                      <a:pt x="582" y="535"/>
                      <a:pt x="580" y="535"/>
                    </a:cubicBezTo>
                    <a:moveTo>
                      <a:pt x="576" y="534"/>
                    </a:moveTo>
                    <a:cubicBezTo>
                      <a:pt x="577" y="532"/>
                      <a:pt x="579" y="532"/>
                      <a:pt x="582" y="532"/>
                    </a:cubicBezTo>
                    <a:cubicBezTo>
                      <a:pt x="582" y="532"/>
                      <a:pt x="582" y="532"/>
                      <a:pt x="583" y="532"/>
                    </a:cubicBezTo>
                    <a:cubicBezTo>
                      <a:pt x="580" y="532"/>
                      <a:pt x="578" y="533"/>
                      <a:pt x="576" y="534"/>
                    </a:cubicBezTo>
                    <a:moveTo>
                      <a:pt x="533" y="521"/>
                    </a:moveTo>
                    <a:cubicBezTo>
                      <a:pt x="533" y="520"/>
                      <a:pt x="533" y="519"/>
                      <a:pt x="534" y="519"/>
                    </a:cubicBezTo>
                    <a:cubicBezTo>
                      <a:pt x="535" y="519"/>
                      <a:pt x="535" y="519"/>
                      <a:pt x="536" y="519"/>
                    </a:cubicBezTo>
                    <a:cubicBezTo>
                      <a:pt x="535" y="519"/>
                      <a:pt x="533" y="520"/>
                      <a:pt x="533" y="521"/>
                    </a:cubicBezTo>
                    <a:moveTo>
                      <a:pt x="550" y="519"/>
                    </a:moveTo>
                    <a:cubicBezTo>
                      <a:pt x="551" y="517"/>
                      <a:pt x="550" y="516"/>
                      <a:pt x="550" y="515"/>
                    </a:cubicBezTo>
                    <a:cubicBezTo>
                      <a:pt x="558" y="512"/>
                      <a:pt x="567" y="508"/>
                      <a:pt x="577" y="507"/>
                    </a:cubicBezTo>
                    <a:cubicBezTo>
                      <a:pt x="578" y="507"/>
                      <a:pt x="578" y="507"/>
                      <a:pt x="578" y="506"/>
                    </a:cubicBezTo>
                    <a:cubicBezTo>
                      <a:pt x="569" y="510"/>
                      <a:pt x="560" y="515"/>
                      <a:pt x="550" y="519"/>
                    </a:cubicBezTo>
                    <a:moveTo>
                      <a:pt x="578" y="506"/>
                    </a:moveTo>
                    <a:cubicBezTo>
                      <a:pt x="581" y="505"/>
                      <a:pt x="577" y="502"/>
                      <a:pt x="581" y="502"/>
                    </a:cubicBezTo>
                    <a:cubicBezTo>
                      <a:pt x="582" y="502"/>
                      <a:pt x="582" y="502"/>
                      <a:pt x="583" y="502"/>
                    </a:cubicBezTo>
                    <a:cubicBezTo>
                      <a:pt x="582" y="503"/>
                      <a:pt x="583" y="503"/>
                      <a:pt x="585" y="504"/>
                    </a:cubicBezTo>
                    <a:cubicBezTo>
                      <a:pt x="583" y="504"/>
                      <a:pt x="581" y="505"/>
                      <a:pt x="578" y="506"/>
                    </a:cubicBezTo>
                    <a:moveTo>
                      <a:pt x="609" y="500"/>
                    </a:moveTo>
                    <a:cubicBezTo>
                      <a:pt x="609" y="500"/>
                      <a:pt x="609" y="500"/>
                      <a:pt x="609" y="500"/>
                    </a:cubicBezTo>
                    <a:cubicBezTo>
                      <a:pt x="609" y="500"/>
                      <a:pt x="609" y="500"/>
                      <a:pt x="609" y="500"/>
                    </a:cubicBezTo>
                    <a:cubicBezTo>
                      <a:pt x="609" y="500"/>
                      <a:pt x="609" y="500"/>
                      <a:pt x="609" y="500"/>
                    </a:cubicBezTo>
                    <a:moveTo>
                      <a:pt x="537" y="529"/>
                    </a:moveTo>
                    <a:cubicBezTo>
                      <a:pt x="554" y="520"/>
                      <a:pt x="569" y="513"/>
                      <a:pt x="580" y="510"/>
                    </a:cubicBezTo>
                    <a:cubicBezTo>
                      <a:pt x="581" y="508"/>
                      <a:pt x="584" y="506"/>
                      <a:pt x="589" y="504"/>
                    </a:cubicBezTo>
                    <a:cubicBezTo>
                      <a:pt x="591" y="504"/>
                      <a:pt x="594" y="503"/>
                      <a:pt x="597" y="501"/>
                    </a:cubicBezTo>
                    <a:cubicBezTo>
                      <a:pt x="597" y="501"/>
                      <a:pt x="597" y="501"/>
                      <a:pt x="597" y="501"/>
                    </a:cubicBezTo>
                    <a:cubicBezTo>
                      <a:pt x="600" y="500"/>
                      <a:pt x="603" y="499"/>
                      <a:pt x="606" y="499"/>
                    </a:cubicBezTo>
                    <a:cubicBezTo>
                      <a:pt x="606" y="499"/>
                      <a:pt x="606" y="499"/>
                      <a:pt x="606" y="499"/>
                    </a:cubicBezTo>
                    <a:cubicBezTo>
                      <a:pt x="604" y="500"/>
                      <a:pt x="601" y="502"/>
                      <a:pt x="599" y="503"/>
                    </a:cubicBezTo>
                    <a:cubicBezTo>
                      <a:pt x="599" y="504"/>
                      <a:pt x="600" y="505"/>
                      <a:pt x="601" y="505"/>
                    </a:cubicBezTo>
                    <a:cubicBezTo>
                      <a:pt x="596" y="508"/>
                      <a:pt x="591" y="510"/>
                      <a:pt x="588" y="513"/>
                    </a:cubicBezTo>
                    <a:cubicBezTo>
                      <a:pt x="588" y="517"/>
                      <a:pt x="572" y="525"/>
                      <a:pt x="574" y="530"/>
                    </a:cubicBezTo>
                    <a:cubicBezTo>
                      <a:pt x="574" y="529"/>
                      <a:pt x="573" y="528"/>
                      <a:pt x="572" y="527"/>
                    </a:cubicBezTo>
                    <a:cubicBezTo>
                      <a:pt x="575" y="525"/>
                      <a:pt x="576" y="523"/>
                      <a:pt x="575" y="521"/>
                    </a:cubicBezTo>
                    <a:cubicBezTo>
                      <a:pt x="572" y="522"/>
                      <a:pt x="569" y="523"/>
                      <a:pt x="567" y="525"/>
                    </a:cubicBezTo>
                    <a:cubicBezTo>
                      <a:pt x="555" y="528"/>
                      <a:pt x="542" y="537"/>
                      <a:pt x="536" y="540"/>
                    </a:cubicBezTo>
                    <a:cubicBezTo>
                      <a:pt x="536" y="540"/>
                      <a:pt x="536" y="540"/>
                      <a:pt x="536" y="540"/>
                    </a:cubicBezTo>
                    <a:cubicBezTo>
                      <a:pt x="539" y="540"/>
                      <a:pt x="542" y="539"/>
                      <a:pt x="545" y="537"/>
                    </a:cubicBezTo>
                    <a:cubicBezTo>
                      <a:pt x="548" y="536"/>
                      <a:pt x="551" y="534"/>
                      <a:pt x="553" y="534"/>
                    </a:cubicBezTo>
                    <a:cubicBezTo>
                      <a:pt x="555" y="534"/>
                      <a:pt x="556" y="535"/>
                      <a:pt x="558" y="536"/>
                    </a:cubicBezTo>
                    <a:cubicBezTo>
                      <a:pt x="560" y="532"/>
                      <a:pt x="564" y="530"/>
                      <a:pt x="567" y="530"/>
                    </a:cubicBezTo>
                    <a:cubicBezTo>
                      <a:pt x="569" y="530"/>
                      <a:pt x="570" y="530"/>
                      <a:pt x="572" y="531"/>
                    </a:cubicBezTo>
                    <a:cubicBezTo>
                      <a:pt x="565" y="538"/>
                      <a:pt x="557" y="537"/>
                      <a:pt x="554" y="545"/>
                    </a:cubicBezTo>
                    <a:cubicBezTo>
                      <a:pt x="554" y="545"/>
                      <a:pt x="553" y="545"/>
                      <a:pt x="553" y="545"/>
                    </a:cubicBezTo>
                    <a:cubicBezTo>
                      <a:pt x="552" y="545"/>
                      <a:pt x="551" y="545"/>
                      <a:pt x="550" y="546"/>
                    </a:cubicBezTo>
                    <a:cubicBezTo>
                      <a:pt x="549" y="546"/>
                      <a:pt x="548" y="546"/>
                      <a:pt x="547" y="546"/>
                    </a:cubicBezTo>
                    <a:cubicBezTo>
                      <a:pt x="546" y="546"/>
                      <a:pt x="546" y="546"/>
                      <a:pt x="547" y="544"/>
                    </a:cubicBezTo>
                    <a:cubicBezTo>
                      <a:pt x="532" y="550"/>
                      <a:pt x="499" y="555"/>
                      <a:pt x="489" y="576"/>
                    </a:cubicBezTo>
                    <a:cubicBezTo>
                      <a:pt x="489" y="575"/>
                      <a:pt x="487" y="575"/>
                      <a:pt x="486" y="575"/>
                    </a:cubicBezTo>
                    <a:cubicBezTo>
                      <a:pt x="485" y="575"/>
                      <a:pt x="483" y="575"/>
                      <a:pt x="481" y="576"/>
                    </a:cubicBezTo>
                    <a:cubicBezTo>
                      <a:pt x="480" y="576"/>
                      <a:pt x="478" y="577"/>
                      <a:pt x="477" y="577"/>
                    </a:cubicBezTo>
                    <a:cubicBezTo>
                      <a:pt x="476" y="577"/>
                      <a:pt x="476" y="576"/>
                      <a:pt x="475" y="576"/>
                    </a:cubicBezTo>
                    <a:cubicBezTo>
                      <a:pt x="478" y="570"/>
                      <a:pt x="482" y="569"/>
                      <a:pt x="485" y="567"/>
                    </a:cubicBezTo>
                    <a:cubicBezTo>
                      <a:pt x="485" y="567"/>
                      <a:pt x="485" y="567"/>
                      <a:pt x="484" y="567"/>
                    </a:cubicBezTo>
                    <a:cubicBezTo>
                      <a:pt x="479" y="567"/>
                      <a:pt x="471" y="572"/>
                      <a:pt x="465" y="574"/>
                    </a:cubicBezTo>
                    <a:cubicBezTo>
                      <a:pt x="462" y="576"/>
                      <a:pt x="462" y="577"/>
                      <a:pt x="462" y="577"/>
                    </a:cubicBezTo>
                    <a:cubicBezTo>
                      <a:pt x="462" y="577"/>
                      <a:pt x="465" y="576"/>
                      <a:pt x="468" y="574"/>
                    </a:cubicBezTo>
                    <a:cubicBezTo>
                      <a:pt x="471" y="573"/>
                      <a:pt x="474" y="572"/>
                      <a:pt x="475" y="572"/>
                    </a:cubicBezTo>
                    <a:cubicBezTo>
                      <a:pt x="476" y="572"/>
                      <a:pt x="476" y="572"/>
                      <a:pt x="477" y="572"/>
                    </a:cubicBezTo>
                    <a:cubicBezTo>
                      <a:pt x="472" y="575"/>
                      <a:pt x="463" y="576"/>
                      <a:pt x="462" y="580"/>
                    </a:cubicBezTo>
                    <a:cubicBezTo>
                      <a:pt x="464" y="580"/>
                      <a:pt x="466" y="578"/>
                      <a:pt x="467" y="578"/>
                    </a:cubicBezTo>
                    <a:cubicBezTo>
                      <a:pt x="468" y="578"/>
                      <a:pt x="469" y="579"/>
                      <a:pt x="469" y="580"/>
                    </a:cubicBezTo>
                    <a:cubicBezTo>
                      <a:pt x="451" y="590"/>
                      <a:pt x="417" y="594"/>
                      <a:pt x="402" y="609"/>
                    </a:cubicBezTo>
                    <a:cubicBezTo>
                      <a:pt x="403" y="609"/>
                      <a:pt x="404" y="609"/>
                      <a:pt x="404" y="609"/>
                    </a:cubicBezTo>
                    <a:cubicBezTo>
                      <a:pt x="406" y="609"/>
                      <a:pt x="404" y="612"/>
                      <a:pt x="406" y="614"/>
                    </a:cubicBezTo>
                    <a:cubicBezTo>
                      <a:pt x="407" y="613"/>
                      <a:pt x="408" y="612"/>
                      <a:pt x="409" y="612"/>
                    </a:cubicBezTo>
                    <a:cubicBezTo>
                      <a:pt x="411" y="612"/>
                      <a:pt x="413" y="616"/>
                      <a:pt x="417" y="617"/>
                    </a:cubicBezTo>
                    <a:cubicBezTo>
                      <a:pt x="411" y="624"/>
                      <a:pt x="403" y="624"/>
                      <a:pt x="395" y="626"/>
                    </a:cubicBezTo>
                    <a:cubicBezTo>
                      <a:pt x="396" y="626"/>
                      <a:pt x="396" y="625"/>
                      <a:pt x="396" y="625"/>
                    </a:cubicBezTo>
                    <a:cubicBezTo>
                      <a:pt x="396" y="625"/>
                      <a:pt x="396" y="625"/>
                      <a:pt x="395" y="625"/>
                    </a:cubicBezTo>
                    <a:cubicBezTo>
                      <a:pt x="394" y="625"/>
                      <a:pt x="393" y="624"/>
                      <a:pt x="392" y="623"/>
                    </a:cubicBezTo>
                    <a:cubicBezTo>
                      <a:pt x="393" y="623"/>
                      <a:pt x="395" y="622"/>
                      <a:pt x="394" y="621"/>
                    </a:cubicBezTo>
                    <a:cubicBezTo>
                      <a:pt x="394" y="621"/>
                      <a:pt x="393" y="621"/>
                      <a:pt x="393" y="621"/>
                    </a:cubicBezTo>
                    <a:cubicBezTo>
                      <a:pt x="390" y="621"/>
                      <a:pt x="391" y="625"/>
                      <a:pt x="389" y="628"/>
                    </a:cubicBezTo>
                    <a:cubicBezTo>
                      <a:pt x="389" y="628"/>
                      <a:pt x="388" y="628"/>
                      <a:pt x="388" y="628"/>
                    </a:cubicBezTo>
                    <a:cubicBezTo>
                      <a:pt x="387" y="626"/>
                      <a:pt x="387" y="625"/>
                      <a:pt x="388" y="624"/>
                    </a:cubicBezTo>
                    <a:cubicBezTo>
                      <a:pt x="386" y="627"/>
                      <a:pt x="378" y="628"/>
                      <a:pt x="377" y="632"/>
                    </a:cubicBezTo>
                    <a:cubicBezTo>
                      <a:pt x="377" y="632"/>
                      <a:pt x="377" y="632"/>
                      <a:pt x="377" y="632"/>
                    </a:cubicBezTo>
                    <a:cubicBezTo>
                      <a:pt x="378" y="632"/>
                      <a:pt x="379" y="632"/>
                      <a:pt x="379" y="634"/>
                    </a:cubicBezTo>
                    <a:cubicBezTo>
                      <a:pt x="381" y="633"/>
                      <a:pt x="384" y="632"/>
                      <a:pt x="387" y="631"/>
                    </a:cubicBezTo>
                    <a:cubicBezTo>
                      <a:pt x="388" y="633"/>
                      <a:pt x="387" y="634"/>
                      <a:pt x="386" y="637"/>
                    </a:cubicBezTo>
                    <a:cubicBezTo>
                      <a:pt x="385" y="637"/>
                      <a:pt x="385" y="637"/>
                      <a:pt x="384" y="638"/>
                    </a:cubicBezTo>
                    <a:cubicBezTo>
                      <a:pt x="384" y="637"/>
                      <a:pt x="383" y="636"/>
                      <a:pt x="382" y="636"/>
                    </a:cubicBezTo>
                    <a:cubicBezTo>
                      <a:pt x="381" y="636"/>
                      <a:pt x="381" y="636"/>
                      <a:pt x="380" y="636"/>
                    </a:cubicBezTo>
                    <a:cubicBezTo>
                      <a:pt x="380" y="637"/>
                      <a:pt x="380" y="637"/>
                      <a:pt x="380" y="637"/>
                    </a:cubicBezTo>
                    <a:cubicBezTo>
                      <a:pt x="375" y="637"/>
                      <a:pt x="369" y="641"/>
                      <a:pt x="364" y="643"/>
                    </a:cubicBezTo>
                    <a:cubicBezTo>
                      <a:pt x="364" y="643"/>
                      <a:pt x="364" y="642"/>
                      <a:pt x="364" y="642"/>
                    </a:cubicBezTo>
                    <a:cubicBezTo>
                      <a:pt x="369" y="641"/>
                      <a:pt x="375" y="637"/>
                      <a:pt x="377" y="635"/>
                    </a:cubicBezTo>
                    <a:cubicBezTo>
                      <a:pt x="376" y="635"/>
                      <a:pt x="376" y="635"/>
                      <a:pt x="376" y="635"/>
                    </a:cubicBezTo>
                    <a:cubicBezTo>
                      <a:pt x="372" y="635"/>
                      <a:pt x="370" y="632"/>
                      <a:pt x="366" y="630"/>
                    </a:cubicBezTo>
                    <a:cubicBezTo>
                      <a:pt x="364" y="630"/>
                      <a:pt x="360" y="633"/>
                      <a:pt x="358" y="633"/>
                    </a:cubicBezTo>
                    <a:cubicBezTo>
                      <a:pt x="357" y="633"/>
                      <a:pt x="356" y="633"/>
                      <a:pt x="356" y="632"/>
                    </a:cubicBezTo>
                    <a:cubicBezTo>
                      <a:pt x="356" y="631"/>
                      <a:pt x="356" y="631"/>
                      <a:pt x="356" y="631"/>
                    </a:cubicBezTo>
                    <a:cubicBezTo>
                      <a:pt x="361" y="630"/>
                      <a:pt x="366" y="629"/>
                      <a:pt x="370" y="628"/>
                    </a:cubicBezTo>
                    <a:cubicBezTo>
                      <a:pt x="370" y="628"/>
                      <a:pt x="370" y="628"/>
                      <a:pt x="370" y="628"/>
                    </a:cubicBezTo>
                    <a:cubicBezTo>
                      <a:pt x="381" y="624"/>
                      <a:pt x="394" y="620"/>
                      <a:pt x="400" y="612"/>
                    </a:cubicBezTo>
                    <a:cubicBezTo>
                      <a:pt x="401" y="612"/>
                      <a:pt x="401" y="612"/>
                      <a:pt x="401" y="612"/>
                    </a:cubicBezTo>
                    <a:cubicBezTo>
                      <a:pt x="401" y="612"/>
                      <a:pt x="401" y="612"/>
                      <a:pt x="401" y="612"/>
                    </a:cubicBezTo>
                    <a:cubicBezTo>
                      <a:pt x="401" y="611"/>
                      <a:pt x="401" y="611"/>
                      <a:pt x="401" y="611"/>
                    </a:cubicBezTo>
                    <a:cubicBezTo>
                      <a:pt x="400" y="612"/>
                      <a:pt x="400" y="612"/>
                      <a:pt x="400" y="612"/>
                    </a:cubicBezTo>
                    <a:cubicBezTo>
                      <a:pt x="399" y="612"/>
                      <a:pt x="398" y="612"/>
                      <a:pt x="396" y="613"/>
                    </a:cubicBezTo>
                    <a:cubicBezTo>
                      <a:pt x="395" y="612"/>
                      <a:pt x="396" y="610"/>
                      <a:pt x="398" y="608"/>
                    </a:cubicBezTo>
                    <a:cubicBezTo>
                      <a:pt x="392" y="610"/>
                      <a:pt x="387" y="615"/>
                      <a:pt x="381" y="617"/>
                    </a:cubicBezTo>
                    <a:cubicBezTo>
                      <a:pt x="381" y="617"/>
                      <a:pt x="380" y="617"/>
                      <a:pt x="380" y="616"/>
                    </a:cubicBezTo>
                    <a:cubicBezTo>
                      <a:pt x="384" y="610"/>
                      <a:pt x="404" y="607"/>
                      <a:pt x="402" y="595"/>
                    </a:cubicBezTo>
                    <a:cubicBezTo>
                      <a:pt x="418" y="588"/>
                      <a:pt x="433" y="583"/>
                      <a:pt x="446" y="579"/>
                    </a:cubicBezTo>
                    <a:cubicBezTo>
                      <a:pt x="466" y="574"/>
                      <a:pt x="475" y="565"/>
                      <a:pt x="489" y="557"/>
                    </a:cubicBezTo>
                    <a:cubicBezTo>
                      <a:pt x="491" y="554"/>
                      <a:pt x="485" y="554"/>
                      <a:pt x="491" y="552"/>
                    </a:cubicBezTo>
                    <a:cubicBezTo>
                      <a:pt x="491" y="550"/>
                      <a:pt x="490" y="549"/>
                      <a:pt x="489" y="549"/>
                    </a:cubicBezTo>
                    <a:cubicBezTo>
                      <a:pt x="488" y="549"/>
                      <a:pt x="488" y="549"/>
                      <a:pt x="487" y="550"/>
                    </a:cubicBezTo>
                    <a:cubicBezTo>
                      <a:pt x="486" y="550"/>
                      <a:pt x="486" y="550"/>
                      <a:pt x="485" y="550"/>
                    </a:cubicBezTo>
                    <a:cubicBezTo>
                      <a:pt x="485" y="550"/>
                      <a:pt x="485" y="550"/>
                      <a:pt x="484" y="550"/>
                    </a:cubicBezTo>
                    <a:cubicBezTo>
                      <a:pt x="486" y="547"/>
                      <a:pt x="489" y="549"/>
                      <a:pt x="490" y="544"/>
                    </a:cubicBezTo>
                    <a:cubicBezTo>
                      <a:pt x="489" y="544"/>
                      <a:pt x="488" y="544"/>
                      <a:pt x="488" y="544"/>
                    </a:cubicBezTo>
                    <a:cubicBezTo>
                      <a:pt x="483" y="544"/>
                      <a:pt x="479" y="546"/>
                      <a:pt x="475" y="548"/>
                    </a:cubicBezTo>
                    <a:cubicBezTo>
                      <a:pt x="470" y="550"/>
                      <a:pt x="466" y="552"/>
                      <a:pt x="461" y="552"/>
                    </a:cubicBezTo>
                    <a:cubicBezTo>
                      <a:pt x="459" y="552"/>
                      <a:pt x="457" y="552"/>
                      <a:pt x="454" y="550"/>
                    </a:cubicBezTo>
                    <a:cubicBezTo>
                      <a:pt x="461" y="547"/>
                      <a:pt x="468" y="544"/>
                      <a:pt x="476" y="541"/>
                    </a:cubicBezTo>
                    <a:cubicBezTo>
                      <a:pt x="476" y="541"/>
                      <a:pt x="476" y="541"/>
                      <a:pt x="476" y="541"/>
                    </a:cubicBezTo>
                    <a:cubicBezTo>
                      <a:pt x="476" y="541"/>
                      <a:pt x="476" y="541"/>
                      <a:pt x="476" y="541"/>
                    </a:cubicBezTo>
                    <a:cubicBezTo>
                      <a:pt x="476" y="541"/>
                      <a:pt x="476" y="541"/>
                      <a:pt x="476" y="541"/>
                    </a:cubicBezTo>
                    <a:cubicBezTo>
                      <a:pt x="476" y="541"/>
                      <a:pt x="476" y="541"/>
                      <a:pt x="476" y="541"/>
                    </a:cubicBezTo>
                    <a:cubicBezTo>
                      <a:pt x="479" y="540"/>
                      <a:pt x="482" y="539"/>
                      <a:pt x="485" y="538"/>
                    </a:cubicBezTo>
                    <a:cubicBezTo>
                      <a:pt x="488" y="537"/>
                      <a:pt x="491" y="537"/>
                      <a:pt x="493" y="535"/>
                    </a:cubicBezTo>
                    <a:cubicBezTo>
                      <a:pt x="499" y="533"/>
                      <a:pt x="504" y="530"/>
                      <a:pt x="509" y="527"/>
                    </a:cubicBezTo>
                    <a:cubicBezTo>
                      <a:pt x="511" y="527"/>
                      <a:pt x="514" y="527"/>
                      <a:pt x="516" y="527"/>
                    </a:cubicBezTo>
                    <a:cubicBezTo>
                      <a:pt x="521" y="527"/>
                      <a:pt x="526" y="526"/>
                      <a:pt x="532" y="523"/>
                    </a:cubicBezTo>
                    <a:cubicBezTo>
                      <a:pt x="532" y="523"/>
                      <a:pt x="532" y="522"/>
                      <a:pt x="533" y="522"/>
                    </a:cubicBezTo>
                    <a:cubicBezTo>
                      <a:pt x="536" y="521"/>
                      <a:pt x="541" y="518"/>
                      <a:pt x="544" y="518"/>
                    </a:cubicBezTo>
                    <a:cubicBezTo>
                      <a:pt x="546" y="518"/>
                      <a:pt x="547" y="519"/>
                      <a:pt x="548" y="521"/>
                    </a:cubicBezTo>
                    <a:cubicBezTo>
                      <a:pt x="543" y="523"/>
                      <a:pt x="539" y="526"/>
                      <a:pt x="537" y="529"/>
                    </a:cubicBezTo>
                    <a:moveTo>
                      <a:pt x="142" y="455"/>
                    </a:moveTo>
                    <a:cubicBezTo>
                      <a:pt x="141" y="451"/>
                      <a:pt x="149" y="450"/>
                      <a:pt x="151" y="447"/>
                    </a:cubicBezTo>
                    <a:cubicBezTo>
                      <a:pt x="155" y="452"/>
                      <a:pt x="147" y="453"/>
                      <a:pt x="142" y="455"/>
                    </a:cubicBezTo>
                    <a:moveTo>
                      <a:pt x="309" y="433"/>
                    </a:moveTo>
                    <a:cubicBezTo>
                      <a:pt x="312" y="431"/>
                      <a:pt x="315" y="427"/>
                      <a:pt x="318" y="427"/>
                    </a:cubicBezTo>
                    <a:cubicBezTo>
                      <a:pt x="319" y="427"/>
                      <a:pt x="320" y="427"/>
                      <a:pt x="321" y="428"/>
                    </a:cubicBezTo>
                    <a:cubicBezTo>
                      <a:pt x="317" y="430"/>
                      <a:pt x="313" y="432"/>
                      <a:pt x="309" y="433"/>
                    </a:cubicBezTo>
                    <a:moveTo>
                      <a:pt x="240" y="427"/>
                    </a:moveTo>
                    <a:cubicBezTo>
                      <a:pt x="239" y="426"/>
                      <a:pt x="242" y="425"/>
                      <a:pt x="243" y="424"/>
                    </a:cubicBezTo>
                    <a:cubicBezTo>
                      <a:pt x="243" y="423"/>
                      <a:pt x="242" y="422"/>
                      <a:pt x="241" y="420"/>
                    </a:cubicBezTo>
                    <a:cubicBezTo>
                      <a:pt x="244" y="419"/>
                      <a:pt x="246" y="418"/>
                      <a:pt x="248" y="417"/>
                    </a:cubicBezTo>
                    <a:cubicBezTo>
                      <a:pt x="246" y="421"/>
                      <a:pt x="248" y="420"/>
                      <a:pt x="248" y="424"/>
                    </a:cubicBezTo>
                    <a:cubicBezTo>
                      <a:pt x="245" y="425"/>
                      <a:pt x="242" y="426"/>
                      <a:pt x="240" y="427"/>
                    </a:cubicBezTo>
                    <a:moveTo>
                      <a:pt x="253" y="417"/>
                    </a:moveTo>
                    <a:cubicBezTo>
                      <a:pt x="252" y="414"/>
                      <a:pt x="255" y="413"/>
                      <a:pt x="258" y="411"/>
                    </a:cubicBezTo>
                    <a:cubicBezTo>
                      <a:pt x="262" y="415"/>
                      <a:pt x="255" y="415"/>
                      <a:pt x="253" y="417"/>
                    </a:cubicBezTo>
                    <a:moveTo>
                      <a:pt x="257" y="420"/>
                    </a:moveTo>
                    <a:cubicBezTo>
                      <a:pt x="258" y="417"/>
                      <a:pt x="262" y="414"/>
                      <a:pt x="267" y="412"/>
                    </a:cubicBezTo>
                    <a:cubicBezTo>
                      <a:pt x="256" y="412"/>
                      <a:pt x="271" y="410"/>
                      <a:pt x="276" y="405"/>
                    </a:cubicBezTo>
                    <a:cubicBezTo>
                      <a:pt x="276" y="407"/>
                      <a:pt x="277" y="407"/>
                      <a:pt x="278" y="407"/>
                    </a:cubicBezTo>
                    <a:cubicBezTo>
                      <a:pt x="278" y="407"/>
                      <a:pt x="278" y="407"/>
                      <a:pt x="279" y="407"/>
                    </a:cubicBezTo>
                    <a:cubicBezTo>
                      <a:pt x="279" y="407"/>
                      <a:pt x="279" y="407"/>
                      <a:pt x="280" y="407"/>
                    </a:cubicBezTo>
                    <a:cubicBezTo>
                      <a:pt x="280" y="407"/>
                      <a:pt x="281" y="408"/>
                      <a:pt x="281" y="409"/>
                    </a:cubicBezTo>
                    <a:cubicBezTo>
                      <a:pt x="273" y="413"/>
                      <a:pt x="265" y="416"/>
                      <a:pt x="257" y="420"/>
                    </a:cubicBezTo>
                    <a:moveTo>
                      <a:pt x="349" y="415"/>
                    </a:moveTo>
                    <a:cubicBezTo>
                      <a:pt x="358" y="406"/>
                      <a:pt x="376" y="397"/>
                      <a:pt x="386" y="392"/>
                    </a:cubicBezTo>
                    <a:cubicBezTo>
                      <a:pt x="376" y="401"/>
                      <a:pt x="362" y="411"/>
                      <a:pt x="349" y="415"/>
                    </a:cubicBezTo>
                    <a:moveTo>
                      <a:pt x="199" y="388"/>
                    </a:moveTo>
                    <a:cubicBezTo>
                      <a:pt x="200" y="383"/>
                      <a:pt x="205" y="385"/>
                      <a:pt x="210" y="384"/>
                    </a:cubicBezTo>
                    <a:cubicBezTo>
                      <a:pt x="210" y="387"/>
                      <a:pt x="203" y="385"/>
                      <a:pt x="199" y="388"/>
                    </a:cubicBezTo>
                    <a:moveTo>
                      <a:pt x="204" y="408"/>
                    </a:moveTo>
                    <a:cubicBezTo>
                      <a:pt x="205" y="401"/>
                      <a:pt x="216" y="397"/>
                      <a:pt x="222" y="394"/>
                    </a:cubicBezTo>
                    <a:cubicBezTo>
                      <a:pt x="235" y="389"/>
                      <a:pt x="248" y="386"/>
                      <a:pt x="261" y="380"/>
                    </a:cubicBezTo>
                    <a:cubicBezTo>
                      <a:pt x="240" y="395"/>
                      <a:pt x="232" y="393"/>
                      <a:pt x="204" y="408"/>
                    </a:cubicBezTo>
                    <a:moveTo>
                      <a:pt x="213" y="387"/>
                    </a:moveTo>
                    <a:cubicBezTo>
                      <a:pt x="213" y="383"/>
                      <a:pt x="222" y="382"/>
                      <a:pt x="226" y="380"/>
                    </a:cubicBezTo>
                    <a:cubicBezTo>
                      <a:pt x="225" y="384"/>
                      <a:pt x="217" y="384"/>
                      <a:pt x="213" y="387"/>
                    </a:cubicBezTo>
                    <a:moveTo>
                      <a:pt x="433" y="374"/>
                    </a:moveTo>
                    <a:cubicBezTo>
                      <a:pt x="431" y="371"/>
                      <a:pt x="438" y="371"/>
                      <a:pt x="440" y="369"/>
                    </a:cubicBezTo>
                    <a:cubicBezTo>
                      <a:pt x="441" y="372"/>
                      <a:pt x="435" y="372"/>
                      <a:pt x="433" y="374"/>
                    </a:cubicBezTo>
                    <a:moveTo>
                      <a:pt x="463" y="360"/>
                    </a:moveTo>
                    <a:cubicBezTo>
                      <a:pt x="459" y="360"/>
                      <a:pt x="463" y="356"/>
                      <a:pt x="466" y="356"/>
                    </a:cubicBezTo>
                    <a:cubicBezTo>
                      <a:pt x="467" y="358"/>
                      <a:pt x="462" y="358"/>
                      <a:pt x="463" y="360"/>
                    </a:cubicBezTo>
                    <a:cubicBezTo>
                      <a:pt x="463" y="360"/>
                      <a:pt x="463" y="360"/>
                      <a:pt x="463" y="360"/>
                    </a:cubicBezTo>
                    <a:moveTo>
                      <a:pt x="332" y="330"/>
                    </a:moveTo>
                    <a:cubicBezTo>
                      <a:pt x="329" y="330"/>
                      <a:pt x="327" y="328"/>
                      <a:pt x="325" y="326"/>
                    </a:cubicBezTo>
                    <a:cubicBezTo>
                      <a:pt x="330" y="324"/>
                      <a:pt x="336" y="320"/>
                      <a:pt x="340" y="320"/>
                    </a:cubicBezTo>
                    <a:cubicBezTo>
                      <a:pt x="340" y="320"/>
                      <a:pt x="341" y="320"/>
                      <a:pt x="341" y="320"/>
                    </a:cubicBezTo>
                    <a:cubicBezTo>
                      <a:pt x="343" y="328"/>
                      <a:pt x="327" y="323"/>
                      <a:pt x="336" y="329"/>
                    </a:cubicBezTo>
                    <a:cubicBezTo>
                      <a:pt x="334" y="330"/>
                      <a:pt x="333" y="330"/>
                      <a:pt x="332" y="330"/>
                    </a:cubicBezTo>
                    <a:moveTo>
                      <a:pt x="363" y="312"/>
                    </a:moveTo>
                    <a:cubicBezTo>
                      <a:pt x="362" y="312"/>
                      <a:pt x="361" y="311"/>
                      <a:pt x="360" y="309"/>
                    </a:cubicBezTo>
                    <a:cubicBezTo>
                      <a:pt x="363" y="307"/>
                      <a:pt x="368" y="303"/>
                      <a:pt x="372" y="303"/>
                    </a:cubicBezTo>
                    <a:cubicBezTo>
                      <a:pt x="374" y="303"/>
                      <a:pt x="375" y="304"/>
                      <a:pt x="376" y="305"/>
                    </a:cubicBezTo>
                    <a:cubicBezTo>
                      <a:pt x="372" y="306"/>
                      <a:pt x="367" y="306"/>
                      <a:pt x="367" y="311"/>
                    </a:cubicBezTo>
                    <a:cubicBezTo>
                      <a:pt x="366" y="311"/>
                      <a:pt x="365" y="312"/>
                      <a:pt x="363" y="312"/>
                    </a:cubicBezTo>
                    <a:moveTo>
                      <a:pt x="378" y="305"/>
                    </a:moveTo>
                    <a:cubicBezTo>
                      <a:pt x="379" y="302"/>
                      <a:pt x="384" y="300"/>
                      <a:pt x="388" y="300"/>
                    </a:cubicBezTo>
                    <a:cubicBezTo>
                      <a:pt x="390" y="300"/>
                      <a:pt x="391" y="300"/>
                      <a:pt x="392" y="302"/>
                    </a:cubicBezTo>
                    <a:cubicBezTo>
                      <a:pt x="391" y="304"/>
                      <a:pt x="389" y="305"/>
                      <a:pt x="388" y="305"/>
                    </a:cubicBezTo>
                    <a:cubicBezTo>
                      <a:pt x="387" y="305"/>
                      <a:pt x="386" y="305"/>
                      <a:pt x="384" y="304"/>
                    </a:cubicBezTo>
                    <a:cubicBezTo>
                      <a:pt x="383" y="304"/>
                      <a:pt x="382" y="304"/>
                      <a:pt x="381" y="304"/>
                    </a:cubicBezTo>
                    <a:cubicBezTo>
                      <a:pt x="380" y="304"/>
                      <a:pt x="379" y="304"/>
                      <a:pt x="378" y="305"/>
                    </a:cubicBezTo>
                    <a:moveTo>
                      <a:pt x="647" y="268"/>
                    </a:moveTo>
                    <a:cubicBezTo>
                      <a:pt x="647" y="268"/>
                      <a:pt x="648" y="268"/>
                      <a:pt x="649" y="268"/>
                    </a:cubicBezTo>
                    <a:cubicBezTo>
                      <a:pt x="649" y="269"/>
                      <a:pt x="646" y="273"/>
                      <a:pt x="644" y="273"/>
                    </a:cubicBezTo>
                    <a:cubicBezTo>
                      <a:pt x="643" y="273"/>
                      <a:pt x="642" y="272"/>
                      <a:pt x="642" y="269"/>
                    </a:cubicBezTo>
                    <a:cubicBezTo>
                      <a:pt x="643" y="268"/>
                      <a:pt x="644" y="268"/>
                      <a:pt x="644" y="268"/>
                    </a:cubicBezTo>
                    <a:cubicBezTo>
                      <a:pt x="645" y="268"/>
                      <a:pt x="645" y="268"/>
                      <a:pt x="646" y="268"/>
                    </a:cubicBezTo>
                    <a:cubicBezTo>
                      <a:pt x="646" y="268"/>
                      <a:pt x="646" y="268"/>
                      <a:pt x="647" y="268"/>
                    </a:cubicBezTo>
                    <a:moveTo>
                      <a:pt x="458" y="268"/>
                    </a:moveTo>
                    <a:cubicBezTo>
                      <a:pt x="457" y="268"/>
                      <a:pt x="457" y="268"/>
                      <a:pt x="457" y="267"/>
                    </a:cubicBezTo>
                    <a:cubicBezTo>
                      <a:pt x="457" y="261"/>
                      <a:pt x="467" y="262"/>
                      <a:pt x="471" y="261"/>
                    </a:cubicBezTo>
                    <a:cubicBezTo>
                      <a:pt x="470" y="264"/>
                      <a:pt x="461" y="268"/>
                      <a:pt x="458" y="268"/>
                    </a:cubicBezTo>
                    <a:moveTo>
                      <a:pt x="961" y="267"/>
                    </a:moveTo>
                    <a:cubicBezTo>
                      <a:pt x="961" y="266"/>
                      <a:pt x="961" y="266"/>
                      <a:pt x="962" y="266"/>
                    </a:cubicBezTo>
                    <a:cubicBezTo>
                      <a:pt x="966" y="263"/>
                      <a:pt x="971" y="260"/>
                      <a:pt x="976" y="257"/>
                    </a:cubicBezTo>
                    <a:cubicBezTo>
                      <a:pt x="977" y="265"/>
                      <a:pt x="966" y="264"/>
                      <a:pt x="961" y="267"/>
                    </a:cubicBezTo>
                    <a:moveTo>
                      <a:pt x="993" y="256"/>
                    </a:moveTo>
                    <a:cubicBezTo>
                      <a:pt x="994" y="253"/>
                      <a:pt x="996" y="252"/>
                      <a:pt x="997" y="252"/>
                    </a:cubicBezTo>
                    <a:cubicBezTo>
                      <a:pt x="999" y="252"/>
                      <a:pt x="999" y="255"/>
                      <a:pt x="993" y="256"/>
                    </a:cubicBezTo>
                    <a:moveTo>
                      <a:pt x="477" y="263"/>
                    </a:moveTo>
                    <a:cubicBezTo>
                      <a:pt x="474" y="257"/>
                      <a:pt x="488" y="257"/>
                      <a:pt x="484" y="251"/>
                    </a:cubicBezTo>
                    <a:cubicBezTo>
                      <a:pt x="489" y="251"/>
                      <a:pt x="493" y="251"/>
                      <a:pt x="497" y="250"/>
                    </a:cubicBezTo>
                    <a:cubicBezTo>
                      <a:pt x="494" y="256"/>
                      <a:pt x="485" y="260"/>
                      <a:pt x="477" y="263"/>
                    </a:cubicBezTo>
                    <a:moveTo>
                      <a:pt x="680" y="257"/>
                    </a:moveTo>
                    <a:cubicBezTo>
                      <a:pt x="678" y="257"/>
                      <a:pt x="676" y="256"/>
                      <a:pt x="675" y="255"/>
                    </a:cubicBezTo>
                    <a:cubicBezTo>
                      <a:pt x="681" y="252"/>
                      <a:pt x="687" y="250"/>
                      <a:pt x="692" y="247"/>
                    </a:cubicBezTo>
                    <a:cubicBezTo>
                      <a:pt x="693" y="253"/>
                      <a:pt x="685" y="257"/>
                      <a:pt x="680" y="257"/>
                    </a:cubicBezTo>
                    <a:moveTo>
                      <a:pt x="507" y="249"/>
                    </a:moveTo>
                    <a:cubicBezTo>
                      <a:pt x="506" y="242"/>
                      <a:pt x="514" y="243"/>
                      <a:pt x="520" y="240"/>
                    </a:cubicBezTo>
                    <a:cubicBezTo>
                      <a:pt x="520" y="242"/>
                      <a:pt x="517" y="242"/>
                      <a:pt x="518" y="244"/>
                    </a:cubicBezTo>
                    <a:cubicBezTo>
                      <a:pt x="518" y="245"/>
                      <a:pt x="519" y="245"/>
                      <a:pt x="519" y="245"/>
                    </a:cubicBezTo>
                    <a:cubicBezTo>
                      <a:pt x="519" y="245"/>
                      <a:pt x="520" y="245"/>
                      <a:pt x="520" y="245"/>
                    </a:cubicBezTo>
                    <a:cubicBezTo>
                      <a:pt x="520" y="245"/>
                      <a:pt x="520" y="245"/>
                      <a:pt x="520" y="245"/>
                    </a:cubicBezTo>
                    <a:cubicBezTo>
                      <a:pt x="520" y="245"/>
                      <a:pt x="520" y="245"/>
                      <a:pt x="520" y="245"/>
                    </a:cubicBezTo>
                    <a:cubicBezTo>
                      <a:pt x="517" y="247"/>
                      <a:pt x="513" y="246"/>
                      <a:pt x="507" y="249"/>
                    </a:cubicBezTo>
                    <a:moveTo>
                      <a:pt x="678" y="246"/>
                    </a:moveTo>
                    <a:cubicBezTo>
                      <a:pt x="676" y="246"/>
                      <a:pt x="674" y="246"/>
                      <a:pt x="674" y="244"/>
                    </a:cubicBezTo>
                    <a:cubicBezTo>
                      <a:pt x="681" y="242"/>
                      <a:pt x="689" y="236"/>
                      <a:pt x="695" y="236"/>
                    </a:cubicBezTo>
                    <a:cubicBezTo>
                      <a:pt x="695" y="236"/>
                      <a:pt x="695" y="236"/>
                      <a:pt x="696" y="236"/>
                    </a:cubicBezTo>
                    <a:cubicBezTo>
                      <a:pt x="695" y="240"/>
                      <a:pt x="685" y="246"/>
                      <a:pt x="678" y="246"/>
                    </a:cubicBezTo>
                    <a:moveTo>
                      <a:pt x="997" y="250"/>
                    </a:moveTo>
                    <a:cubicBezTo>
                      <a:pt x="1004" y="241"/>
                      <a:pt x="1022" y="236"/>
                      <a:pt x="1031" y="234"/>
                    </a:cubicBezTo>
                    <a:cubicBezTo>
                      <a:pt x="1032" y="237"/>
                      <a:pt x="1025" y="237"/>
                      <a:pt x="1022" y="239"/>
                    </a:cubicBezTo>
                    <a:cubicBezTo>
                      <a:pt x="1021" y="241"/>
                      <a:pt x="1023" y="245"/>
                      <a:pt x="1017" y="246"/>
                    </a:cubicBezTo>
                    <a:cubicBezTo>
                      <a:pt x="1018" y="246"/>
                      <a:pt x="1018" y="246"/>
                      <a:pt x="1019" y="246"/>
                    </a:cubicBezTo>
                    <a:cubicBezTo>
                      <a:pt x="1023" y="246"/>
                      <a:pt x="1028" y="242"/>
                      <a:pt x="1032" y="241"/>
                    </a:cubicBezTo>
                    <a:cubicBezTo>
                      <a:pt x="1032" y="241"/>
                      <a:pt x="1032" y="241"/>
                      <a:pt x="1032" y="241"/>
                    </a:cubicBezTo>
                    <a:cubicBezTo>
                      <a:pt x="1032" y="241"/>
                      <a:pt x="1032" y="241"/>
                      <a:pt x="1032" y="241"/>
                    </a:cubicBezTo>
                    <a:cubicBezTo>
                      <a:pt x="1027" y="251"/>
                      <a:pt x="1009" y="257"/>
                      <a:pt x="993" y="264"/>
                    </a:cubicBezTo>
                    <a:cubicBezTo>
                      <a:pt x="996" y="256"/>
                      <a:pt x="1002" y="255"/>
                      <a:pt x="1009" y="249"/>
                    </a:cubicBezTo>
                    <a:cubicBezTo>
                      <a:pt x="1008" y="248"/>
                      <a:pt x="1007" y="248"/>
                      <a:pt x="1007" y="248"/>
                    </a:cubicBezTo>
                    <a:cubicBezTo>
                      <a:pt x="1005" y="248"/>
                      <a:pt x="1004" y="252"/>
                      <a:pt x="1001" y="253"/>
                    </a:cubicBezTo>
                    <a:cubicBezTo>
                      <a:pt x="1000" y="251"/>
                      <a:pt x="999" y="250"/>
                      <a:pt x="997" y="250"/>
                    </a:cubicBezTo>
                    <a:cubicBezTo>
                      <a:pt x="997" y="250"/>
                      <a:pt x="997" y="250"/>
                      <a:pt x="997" y="250"/>
                    </a:cubicBezTo>
                    <a:moveTo>
                      <a:pt x="612" y="237"/>
                    </a:moveTo>
                    <a:cubicBezTo>
                      <a:pt x="603" y="234"/>
                      <a:pt x="616" y="226"/>
                      <a:pt x="624" y="225"/>
                    </a:cubicBezTo>
                    <a:cubicBezTo>
                      <a:pt x="628" y="227"/>
                      <a:pt x="610" y="231"/>
                      <a:pt x="612" y="237"/>
                    </a:cubicBezTo>
                    <a:moveTo>
                      <a:pt x="1018" y="234"/>
                    </a:moveTo>
                    <a:cubicBezTo>
                      <a:pt x="1027" y="230"/>
                      <a:pt x="1035" y="226"/>
                      <a:pt x="1043" y="221"/>
                    </a:cubicBezTo>
                    <a:cubicBezTo>
                      <a:pt x="1036" y="226"/>
                      <a:pt x="1028" y="230"/>
                      <a:pt x="1018" y="234"/>
                    </a:cubicBezTo>
                    <a:moveTo>
                      <a:pt x="581" y="218"/>
                    </a:moveTo>
                    <a:cubicBezTo>
                      <a:pt x="582" y="218"/>
                      <a:pt x="582" y="218"/>
                      <a:pt x="583" y="218"/>
                    </a:cubicBezTo>
                    <a:cubicBezTo>
                      <a:pt x="597" y="213"/>
                      <a:pt x="613" y="200"/>
                      <a:pt x="628" y="197"/>
                    </a:cubicBezTo>
                    <a:cubicBezTo>
                      <a:pt x="631" y="204"/>
                      <a:pt x="615" y="203"/>
                      <a:pt x="617" y="209"/>
                    </a:cubicBezTo>
                    <a:cubicBezTo>
                      <a:pt x="617" y="209"/>
                      <a:pt x="617" y="209"/>
                      <a:pt x="616" y="209"/>
                    </a:cubicBezTo>
                    <a:cubicBezTo>
                      <a:pt x="615" y="209"/>
                      <a:pt x="614" y="209"/>
                      <a:pt x="613" y="209"/>
                    </a:cubicBezTo>
                    <a:cubicBezTo>
                      <a:pt x="612" y="210"/>
                      <a:pt x="612" y="210"/>
                      <a:pt x="611" y="210"/>
                    </a:cubicBezTo>
                    <a:cubicBezTo>
                      <a:pt x="610" y="210"/>
                      <a:pt x="609" y="210"/>
                      <a:pt x="609" y="208"/>
                    </a:cubicBezTo>
                    <a:cubicBezTo>
                      <a:pt x="604" y="213"/>
                      <a:pt x="594" y="214"/>
                      <a:pt x="583" y="219"/>
                    </a:cubicBezTo>
                    <a:cubicBezTo>
                      <a:pt x="574" y="223"/>
                      <a:pt x="568" y="230"/>
                      <a:pt x="560" y="231"/>
                    </a:cubicBezTo>
                    <a:cubicBezTo>
                      <a:pt x="560" y="231"/>
                      <a:pt x="560" y="231"/>
                      <a:pt x="560" y="231"/>
                    </a:cubicBezTo>
                    <a:cubicBezTo>
                      <a:pt x="560" y="231"/>
                      <a:pt x="559" y="230"/>
                      <a:pt x="559" y="230"/>
                    </a:cubicBezTo>
                    <a:cubicBezTo>
                      <a:pt x="558" y="229"/>
                      <a:pt x="558" y="229"/>
                      <a:pt x="557" y="229"/>
                    </a:cubicBezTo>
                    <a:cubicBezTo>
                      <a:pt x="557" y="229"/>
                      <a:pt x="557" y="229"/>
                      <a:pt x="557" y="229"/>
                    </a:cubicBezTo>
                    <a:cubicBezTo>
                      <a:pt x="547" y="232"/>
                      <a:pt x="537" y="241"/>
                      <a:pt x="525" y="243"/>
                    </a:cubicBezTo>
                    <a:cubicBezTo>
                      <a:pt x="527" y="231"/>
                      <a:pt x="548" y="233"/>
                      <a:pt x="555" y="223"/>
                    </a:cubicBezTo>
                    <a:cubicBezTo>
                      <a:pt x="556" y="224"/>
                      <a:pt x="558" y="224"/>
                      <a:pt x="559" y="224"/>
                    </a:cubicBezTo>
                    <a:cubicBezTo>
                      <a:pt x="563" y="224"/>
                      <a:pt x="568" y="221"/>
                      <a:pt x="575" y="218"/>
                    </a:cubicBezTo>
                    <a:cubicBezTo>
                      <a:pt x="576" y="218"/>
                      <a:pt x="576" y="218"/>
                      <a:pt x="577" y="218"/>
                    </a:cubicBezTo>
                    <a:cubicBezTo>
                      <a:pt x="578" y="218"/>
                      <a:pt x="578" y="218"/>
                      <a:pt x="579" y="218"/>
                    </a:cubicBezTo>
                    <a:cubicBezTo>
                      <a:pt x="579" y="218"/>
                      <a:pt x="580" y="218"/>
                      <a:pt x="581" y="218"/>
                    </a:cubicBezTo>
                    <a:moveTo>
                      <a:pt x="798" y="165"/>
                    </a:moveTo>
                    <a:cubicBezTo>
                      <a:pt x="798" y="165"/>
                      <a:pt x="798" y="165"/>
                      <a:pt x="798" y="165"/>
                    </a:cubicBezTo>
                    <a:cubicBezTo>
                      <a:pt x="798" y="165"/>
                      <a:pt x="798" y="165"/>
                      <a:pt x="798" y="165"/>
                    </a:cubicBezTo>
                    <a:cubicBezTo>
                      <a:pt x="798" y="168"/>
                      <a:pt x="796" y="170"/>
                      <a:pt x="793" y="171"/>
                    </a:cubicBezTo>
                    <a:cubicBezTo>
                      <a:pt x="793" y="171"/>
                      <a:pt x="794" y="171"/>
                      <a:pt x="794" y="171"/>
                    </a:cubicBezTo>
                    <a:cubicBezTo>
                      <a:pt x="796" y="171"/>
                      <a:pt x="798" y="170"/>
                      <a:pt x="801" y="169"/>
                    </a:cubicBezTo>
                    <a:cubicBezTo>
                      <a:pt x="803" y="169"/>
                      <a:pt x="805" y="168"/>
                      <a:pt x="807" y="168"/>
                    </a:cubicBezTo>
                    <a:cubicBezTo>
                      <a:pt x="808" y="168"/>
                      <a:pt x="809" y="168"/>
                      <a:pt x="809" y="168"/>
                    </a:cubicBezTo>
                    <a:cubicBezTo>
                      <a:pt x="809" y="174"/>
                      <a:pt x="801" y="174"/>
                      <a:pt x="797" y="176"/>
                    </a:cubicBezTo>
                    <a:cubicBezTo>
                      <a:pt x="798" y="178"/>
                      <a:pt x="799" y="179"/>
                      <a:pt x="801" y="179"/>
                    </a:cubicBezTo>
                    <a:cubicBezTo>
                      <a:pt x="804" y="179"/>
                      <a:pt x="807" y="177"/>
                      <a:pt x="810" y="176"/>
                    </a:cubicBezTo>
                    <a:cubicBezTo>
                      <a:pt x="813" y="175"/>
                      <a:pt x="816" y="173"/>
                      <a:pt x="819" y="173"/>
                    </a:cubicBezTo>
                    <a:cubicBezTo>
                      <a:pt x="820" y="173"/>
                      <a:pt x="821" y="174"/>
                      <a:pt x="821" y="174"/>
                    </a:cubicBezTo>
                    <a:cubicBezTo>
                      <a:pt x="825" y="182"/>
                      <a:pt x="806" y="180"/>
                      <a:pt x="803" y="187"/>
                    </a:cubicBezTo>
                    <a:cubicBezTo>
                      <a:pt x="801" y="182"/>
                      <a:pt x="807" y="181"/>
                      <a:pt x="812" y="178"/>
                    </a:cubicBezTo>
                    <a:cubicBezTo>
                      <a:pt x="800" y="181"/>
                      <a:pt x="788" y="193"/>
                      <a:pt x="779" y="201"/>
                    </a:cubicBezTo>
                    <a:cubicBezTo>
                      <a:pt x="789" y="196"/>
                      <a:pt x="801" y="194"/>
                      <a:pt x="810" y="193"/>
                    </a:cubicBezTo>
                    <a:cubicBezTo>
                      <a:pt x="812" y="193"/>
                      <a:pt x="815" y="190"/>
                      <a:pt x="817" y="190"/>
                    </a:cubicBezTo>
                    <a:cubicBezTo>
                      <a:pt x="818" y="190"/>
                      <a:pt x="819" y="191"/>
                      <a:pt x="820" y="192"/>
                    </a:cubicBezTo>
                    <a:cubicBezTo>
                      <a:pt x="798" y="203"/>
                      <a:pt x="758" y="225"/>
                      <a:pt x="728" y="235"/>
                    </a:cubicBezTo>
                    <a:cubicBezTo>
                      <a:pt x="728" y="233"/>
                      <a:pt x="730" y="233"/>
                      <a:pt x="732" y="232"/>
                    </a:cubicBezTo>
                    <a:cubicBezTo>
                      <a:pt x="724" y="232"/>
                      <a:pt x="726" y="239"/>
                      <a:pt x="716" y="242"/>
                    </a:cubicBezTo>
                    <a:cubicBezTo>
                      <a:pt x="710" y="242"/>
                      <a:pt x="722" y="239"/>
                      <a:pt x="721" y="236"/>
                    </a:cubicBezTo>
                    <a:cubicBezTo>
                      <a:pt x="721" y="236"/>
                      <a:pt x="720" y="236"/>
                      <a:pt x="719" y="236"/>
                    </a:cubicBezTo>
                    <a:cubicBezTo>
                      <a:pt x="717" y="236"/>
                      <a:pt x="713" y="239"/>
                      <a:pt x="710" y="240"/>
                    </a:cubicBezTo>
                    <a:cubicBezTo>
                      <a:pt x="706" y="235"/>
                      <a:pt x="702" y="236"/>
                      <a:pt x="705" y="231"/>
                    </a:cubicBezTo>
                    <a:cubicBezTo>
                      <a:pt x="704" y="231"/>
                      <a:pt x="704" y="231"/>
                      <a:pt x="704" y="231"/>
                    </a:cubicBezTo>
                    <a:cubicBezTo>
                      <a:pt x="689" y="231"/>
                      <a:pt x="677" y="244"/>
                      <a:pt x="666" y="245"/>
                    </a:cubicBezTo>
                    <a:cubicBezTo>
                      <a:pt x="677" y="236"/>
                      <a:pt x="698" y="231"/>
                      <a:pt x="709" y="223"/>
                    </a:cubicBezTo>
                    <a:cubicBezTo>
                      <a:pt x="707" y="220"/>
                      <a:pt x="703" y="224"/>
                      <a:pt x="702" y="218"/>
                    </a:cubicBezTo>
                    <a:cubicBezTo>
                      <a:pt x="693" y="222"/>
                      <a:pt x="689" y="227"/>
                      <a:pt x="682" y="231"/>
                    </a:cubicBezTo>
                    <a:cubicBezTo>
                      <a:pt x="676" y="230"/>
                      <a:pt x="689" y="227"/>
                      <a:pt x="687" y="223"/>
                    </a:cubicBezTo>
                    <a:cubicBezTo>
                      <a:pt x="695" y="219"/>
                      <a:pt x="695" y="219"/>
                      <a:pt x="701" y="215"/>
                    </a:cubicBezTo>
                    <a:cubicBezTo>
                      <a:pt x="687" y="218"/>
                      <a:pt x="673" y="226"/>
                      <a:pt x="664" y="226"/>
                    </a:cubicBezTo>
                    <a:cubicBezTo>
                      <a:pt x="660" y="225"/>
                      <a:pt x="671" y="219"/>
                      <a:pt x="671" y="219"/>
                    </a:cubicBezTo>
                    <a:cubicBezTo>
                      <a:pt x="671" y="219"/>
                      <a:pt x="671" y="219"/>
                      <a:pt x="671" y="219"/>
                    </a:cubicBezTo>
                    <a:cubicBezTo>
                      <a:pt x="675" y="216"/>
                      <a:pt x="677" y="214"/>
                      <a:pt x="682" y="212"/>
                    </a:cubicBezTo>
                    <a:cubicBezTo>
                      <a:pt x="682" y="212"/>
                      <a:pt x="682" y="212"/>
                      <a:pt x="682" y="212"/>
                    </a:cubicBezTo>
                    <a:cubicBezTo>
                      <a:pt x="682" y="212"/>
                      <a:pt x="682" y="212"/>
                      <a:pt x="682" y="212"/>
                    </a:cubicBezTo>
                    <a:cubicBezTo>
                      <a:pt x="682" y="215"/>
                      <a:pt x="682" y="216"/>
                      <a:pt x="685" y="218"/>
                    </a:cubicBezTo>
                    <a:cubicBezTo>
                      <a:pt x="695" y="211"/>
                      <a:pt x="695" y="206"/>
                      <a:pt x="707" y="200"/>
                    </a:cubicBezTo>
                    <a:cubicBezTo>
                      <a:pt x="708" y="202"/>
                      <a:pt x="707" y="203"/>
                      <a:pt x="707" y="205"/>
                    </a:cubicBezTo>
                    <a:cubicBezTo>
                      <a:pt x="712" y="201"/>
                      <a:pt x="716" y="201"/>
                      <a:pt x="716" y="195"/>
                    </a:cubicBezTo>
                    <a:cubicBezTo>
                      <a:pt x="711" y="197"/>
                      <a:pt x="707" y="199"/>
                      <a:pt x="703" y="201"/>
                    </a:cubicBezTo>
                    <a:cubicBezTo>
                      <a:pt x="711" y="190"/>
                      <a:pt x="740" y="182"/>
                      <a:pt x="759" y="173"/>
                    </a:cubicBezTo>
                    <a:cubicBezTo>
                      <a:pt x="760" y="178"/>
                      <a:pt x="752" y="178"/>
                      <a:pt x="748" y="181"/>
                    </a:cubicBezTo>
                    <a:cubicBezTo>
                      <a:pt x="766" y="179"/>
                      <a:pt x="782" y="168"/>
                      <a:pt x="798" y="165"/>
                    </a:cubicBezTo>
                    <a:moveTo>
                      <a:pt x="779" y="108"/>
                    </a:moveTo>
                    <a:cubicBezTo>
                      <a:pt x="777" y="108"/>
                      <a:pt x="776" y="107"/>
                      <a:pt x="776" y="105"/>
                    </a:cubicBezTo>
                    <a:cubicBezTo>
                      <a:pt x="776" y="104"/>
                      <a:pt x="777" y="104"/>
                      <a:pt x="778" y="104"/>
                    </a:cubicBezTo>
                    <a:cubicBezTo>
                      <a:pt x="780" y="104"/>
                      <a:pt x="781" y="105"/>
                      <a:pt x="781" y="107"/>
                    </a:cubicBezTo>
                    <a:cubicBezTo>
                      <a:pt x="780" y="107"/>
                      <a:pt x="779" y="108"/>
                      <a:pt x="779" y="108"/>
                    </a:cubicBezTo>
                    <a:moveTo>
                      <a:pt x="926" y="78"/>
                    </a:moveTo>
                    <a:cubicBezTo>
                      <a:pt x="928" y="78"/>
                      <a:pt x="930" y="77"/>
                      <a:pt x="933" y="77"/>
                    </a:cubicBezTo>
                    <a:cubicBezTo>
                      <a:pt x="935" y="76"/>
                      <a:pt x="937" y="76"/>
                      <a:pt x="939" y="76"/>
                    </a:cubicBezTo>
                    <a:cubicBezTo>
                      <a:pt x="942" y="76"/>
                      <a:pt x="944" y="76"/>
                      <a:pt x="945" y="78"/>
                    </a:cubicBezTo>
                    <a:cubicBezTo>
                      <a:pt x="941" y="79"/>
                      <a:pt x="936" y="81"/>
                      <a:pt x="932" y="81"/>
                    </a:cubicBezTo>
                    <a:cubicBezTo>
                      <a:pt x="929" y="81"/>
                      <a:pt x="927" y="80"/>
                      <a:pt x="924" y="78"/>
                    </a:cubicBezTo>
                    <a:cubicBezTo>
                      <a:pt x="925" y="78"/>
                      <a:pt x="925" y="78"/>
                      <a:pt x="926" y="78"/>
                    </a:cubicBezTo>
                    <a:moveTo>
                      <a:pt x="944" y="74"/>
                    </a:moveTo>
                    <a:cubicBezTo>
                      <a:pt x="941" y="74"/>
                      <a:pt x="939" y="74"/>
                      <a:pt x="936" y="73"/>
                    </a:cubicBezTo>
                    <a:cubicBezTo>
                      <a:pt x="945" y="67"/>
                      <a:pt x="961" y="68"/>
                      <a:pt x="960" y="61"/>
                    </a:cubicBezTo>
                    <a:cubicBezTo>
                      <a:pt x="967" y="60"/>
                      <a:pt x="969" y="60"/>
                      <a:pt x="973" y="55"/>
                    </a:cubicBezTo>
                    <a:cubicBezTo>
                      <a:pt x="975" y="57"/>
                      <a:pt x="973" y="58"/>
                      <a:pt x="972" y="59"/>
                    </a:cubicBezTo>
                    <a:cubicBezTo>
                      <a:pt x="972" y="59"/>
                      <a:pt x="973" y="60"/>
                      <a:pt x="973" y="60"/>
                    </a:cubicBezTo>
                    <a:cubicBezTo>
                      <a:pt x="974" y="60"/>
                      <a:pt x="975" y="59"/>
                      <a:pt x="976" y="59"/>
                    </a:cubicBezTo>
                    <a:cubicBezTo>
                      <a:pt x="976" y="59"/>
                      <a:pt x="976" y="59"/>
                      <a:pt x="976" y="59"/>
                    </a:cubicBezTo>
                    <a:cubicBezTo>
                      <a:pt x="976" y="59"/>
                      <a:pt x="976" y="59"/>
                      <a:pt x="976" y="59"/>
                    </a:cubicBezTo>
                    <a:cubicBezTo>
                      <a:pt x="969" y="66"/>
                      <a:pt x="955" y="74"/>
                      <a:pt x="944" y="74"/>
                    </a:cubicBezTo>
                    <a:moveTo>
                      <a:pt x="1019" y="52"/>
                    </a:moveTo>
                    <a:cubicBezTo>
                      <a:pt x="1018" y="52"/>
                      <a:pt x="1017" y="50"/>
                      <a:pt x="1023" y="48"/>
                    </a:cubicBezTo>
                    <a:cubicBezTo>
                      <a:pt x="1022" y="51"/>
                      <a:pt x="1020" y="52"/>
                      <a:pt x="1019" y="52"/>
                    </a:cubicBezTo>
                    <a:moveTo>
                      <a:pt x="1051" y="0"/>
                    </a:moveTo>
                    <a:cubicBezTo>
                      <a:pt x="1037" y="2"/>
                      <a:pt x="1026" y="9"/>
                      <a:pt x="1014" y="13"/>
                    </a:cubicBezTo>
                    <a:cubicBezTo>
                      <a:pt x="1006" y="15"/>
                      <a:pt x="997" y="14"/>
                      <a:pt x="990" y="17"/>
                    </a:cubicBezTo>
                    <a:cubicBezTo>
                      <a:pt x="985" y="18"/>
                      <a:pt x="980" y="23"/>
                      <a:pt x="976" y="24"/>
                    </a:cubicBezTo>
                    <a:cubicBezTo>
                      <a:pt x="975" y="24"/>
                      <a:pt x="974" y="25"/>
                      <a:pt x="974" y="25"/>
                    </a:cubicBezTo>
                    <a:cubicBezTo>
                      <a:pt x="973" y="25"/>
                      <a:pt x="972" y="24"/>
                      <a:pt x="972" y="24"/>
                    </a:cubicBezTo>
                    <a:cubicBezTo>
                      <a:pt x="971" y="24"/>
                      <a:pt x="971" y="24"/>
                      <a:pt x="970" y="24"/>
                    </a:cubicBezTo>
                    <a:cubicBezTo>
                      <a:pt x="969" y="24"/>
                      <a:pt x="969" y="24"/>
                      <a:pt x="968" y="24"/>
                    </a:cubicBezTo>
                    <a:cubicBezTo>
                      <a:pt x="960" y="27"/>
                      <a:pt x="950" y="31"/>
                      <a:pt x="943" y="35"/>
                    </a:cubicBezTo>
                    <a:cubicBezTo>
                      <a:pt x="940" y="37"/>
                      <a:pt x="938" y="41"/>
                      <a:pt x="934" y="42"/>
                    </a:cubicBezTo>
                    <a:cubicBezTo>
                      <a:pt x="931" y="44"/>
                      <a:pt x="927" y="44"/>
                      <a:pt x="924" y="44"/>
                    </a:cubicBezTo>
                    <a:cubicBezTo>
                      <a:pt x="922" y="44"/>
                      <a:pt x="920" y="44"/>
                      <a:pt x="919" y="44"/>
                    </a:cubicBezTo>
                    <a:cubicBezTo>
                      <a:pt x="917" y="44"/>
                      <a:pt x="916" y="44"/>
                      <a:pt x="914" y="44"/>
                    </a:cubicBezTo>
                    <a:cubicBezTo>
                      <a:pt x="914" y="44"/>
                      <a:pt x="913" y="44"/>
                      <a:pt x="913" y="44"/>
                    </a:cubicBezTo>
                    <a:cubicBezTo>
                      <a:pt x="906" y="44"/>
                      <a:pt x="901" y="49"/>
                      <a:pt x="894" y="50"/>
                    </a:cubicBezTo>
                    <a:cubicBezTo>
                      <a:pt x="875" y="55"/>
                      <a:pt x="856" y="56"/>
                      <a:pt x="837" y="62"/>
                    </a:cubicBezTo>
                    <a:cubicBezTo>
                      <a:pt x="812" y="71"/>
                      <a:pt x="794" y="78"/>
                      <a:pt x="773" y="91"/>
                    </a:cubicBezTo>
                    <a:cubicBezTo>
                      <a:pt x="773" y="92"/>
                      <a:pt x="774" y="92"/>
                      <a:pt x="774" y="92"/>
                    </a:cubicBezTo>
                    <a:cubicBezTo>
                      <a:pt x="775" y="92"/>
                      <a:pt x="776" y="91"/>
                      <a:pt x="777" y="91"/>
                    </a:cubicBezTo>
                    <a:cubicBezTo>
                      <a:pt x="779" y="91"/>
                      <a:pt x="780" y="90"/>
                      <a:pt x="780" y="90"/>
                    </a:cubicBezTo>
                    <a:cubicBezTo>
                      <a:pt x="781" y="90"/>
                      <a:pt x="782" y="91"/>
                      <a:pt x="783" y="92"/>
                    </a:cubicBezTo>
                    <a:cubicBezTo>
                      <a:pt x="782" y="94"/>
                      <a:pt x="778" y="96"/>
                      <a:pt x="775" y="96"/>
                    </a:cubicBezTo>
                    <a:cubicBezTo>
                      <a:pt x="774" y="96"/>
                      <a:pt x="774" y="96"/>
                      <a:pt x="773" y="96"/>
                    </a:cubicBezTo>
                    <a:cubicBezTo>
                      <a:pt x="774" y="98"/>
                      <a:pt x="774" y="98"/>
                      <a:pt x="775" y="98"/>
                    </a:cubicBezTo>
                    <a:cubicBezTo>
                      <a:pt x="776" y="98"/>
                      <a:pt x="776" y="98"/>
                      <a:pt x="777" y="97"/>
                    </a:cubicBezTo>
                    <a:cubicBezTo>
                      <a:pt x="778" y="97"/>
                      <a:pt x="779" y="97"/>
                      <a:pt x="780" y="97"/>
                    </a:cubicBezTo>
                    <a:cubicBezTo>
                      <a:pt x="780" y="97"/>
                      <a:pt x="781" y="97"/>
                      <a:pt x="781" y="99"/>
                    </a:cubicBezTo>
                    <a:cubicBezTo>
                      <a:pt x="777" y="105"/>
                      <a:pt x="768" y="102"/>
                      <a:pt x="764" y="108"/>
                    </a:cubicBezTo>
                    <a:cubicBezTo>
                      <a:pt x="766" y="107"/>
                      <a:pt x="767" y="107"/>
                      <a:pt x="768" y="107"/>
                    </a:cubicBezTo>
                    <a:cubicBezTo>
                      <a:pt x="771" y="107"/>
                      <a:pt x="765" y="113"/>
                      <a:pt x="764" y="114"/>
                    </a:cubicBezTo>
                    <a:cubicBezTo>
                      <a:pt x="767" y="113"/>
                      <a:pt x="771" y="111"/>
                      <a:pt x="773" y="111"/>
                    </a:cubicBezTo>
                    <a:cubicBezTo>
                      <a:pt x="774" y="111"/>
                      <a:pt x="775" y="111"/>
                      <a:pt x="776" y="112"/>
                    </a:cubicBezTo>
                    <a:cubicBezTo>
                      <a:pt x="769" y="116"/>
                      <a:pt x="757" y="121"/>
                      <a:pt x="761" y="125"/>
                    </a:cubicBezTo>
                    <a:cubicBezTo>
                      <a:pt x="760" y="126"/>
                      <a:pt x="760" y="127"/>
                      <a:pt x="762" y="127"/>
                    </a:cubicBezTo>
                    <a:cubicBezTo>
                      <a:pt x="762" y="127"/>
                      <a:pt x="764" y="127"/>
                      <a:pt x="765" y="126"/>
                    </a:cubicBezTo>
                    <a:cubicBezTo>
                      <a:pt x="766" y="126"/>
                      <a:pt x="767" y="126"/>
                      <a:pt x="768" y="126"/>
                    </a:cubicBezTo>
                    <a:cubicBezTo>
                      <a:pt x="769" y="126"/>
                      <a:pt x="770" y="126"/>
                      <a:pt x="771" y="127"/>
                    </a:cubicBezTo>
                    <a:cubicBezTo>
                      <a:pt x="765" y="129"/>
                      <a:pt x="765" y="133"/>
                      <a:pt x="762" y="136"/>
                    </a:cubicBezTo>
                    <a:cubicBezTo>
                      <a:pt x="763" y="135"/>
                      <a:pt x="765" y="134"/>
                      <a:pt x="766" y="134"/>
                    </a:cubicBezTo>
                    <a:cubicBezTo>
                      <a:pt x="767" y="134"/>
                      <a:pt x="768" y="135"/>
                      <a:pt x="768" y="136"/>
                    </a:cubicBezTo>
                    <a:cubicBezTo>
                      <a:pt x="764" y="138"/>
                      <a:pt x="761" y="143"/>
                      <a:pt x="755" y="146"/>
                    </a:cubicBezTo>
                    <a:cubicBezTo>
                      <a:pt x="753" y="148"/>
                      <a:pt x="740" y="147"/>
                      <a:pt x="745" y="152"/>
                    </a:cubicBezTo>
                    <a:cubicBezTo>
                      <a:pt x="745" y="153"/>
                      <a:pt x="746" y="154"/>
                      <a:pt x="746" y="154"/>
                    </a:cubicBezTo>
                    <a:cubicBezTo>
                      <a:pt x="750" y="154"/>
                      <a:pt x="761" y="146"/>
                      <a:pt x="767" y="144"/>
                    </a:cubicBezTo>
                    <a:cubicBezTo>
                      <a:pt x="768" y="146"/>
                      <a:pt x="768" y="146"/>
                      <a:pt x="769" y="146"/>
                    </a:cubicBezTo>
                    <a:cubicBezTo>
                      <a:pt x="769" y="146"/>
                      <a:pt x="769" y="146"/>
                      <a:pt x="770" y="146"/>
                    </a:cubicBezTo>
                    <a:cubicBezTo>
                      <a:pt x="770" y="145"/>
                      <a:pt x="771" y="145"/>
                      <a:pt x="771" y="145"/>
                    </a:cubicBezTo>
                    <a:cubicBezTo>
                      <a:pt x="772" y="145"/>
                      <a:pt x="772" y="145"/>
                      <a:pt x="773" y="146"/>
                    </a:cubicBezTo>
                    <a:cubicBezTo>
                      <a:pt x="764" y="149"/>
                      <a:pt x="777" y="150"/>
                      <a:pt x="772" y="155"/>
                    </a:cubicBezTo>
                    <a:cubicBezTo>
                      <a:pt x="771" y="155"/>
                      <a:pt x="771" y="155"/>
                      <a:pt x="770" y="155"/>
                    </a:cubicBezTo>
                    <a:cubicBezTo>
                      <a:pt x="769" y="155"/>
                      <a:pt x="768" y="155"/>
                      <a:pt x="767" y="155"/>
                    </a:cubicBezTo>
                    <a:cubicBezTo>
                      <a:pt x="766" y="154"/>
                      <a:pt x="765" y="154"/>
                      <a:pt x="764" y="154"/>
                    </a:cubicBezTo>
                    <a:cubicBezTo>
                      <a:pt x="763" y="154"/>
                      <a:pt x="763" y="154"/>
                      <a:pt x="762" y="154"/>
                    </a:cubicBezTo>
                    <a:cubicBezTo>
                      <a:pt x="767" y="161"/>
                      <a:pt x="754" y="160"/>
                      <a:pt x="754" y="164"/>
                    </a:cubicBezTo>
                    <a:cubicBezTo>
                      <a:pt x="750" y="175"/>
                      <a:pt x="728" y="182"/>
                      <a:pt x="708" y="190"/>
                    </a:cubicBezTo>
                    <a:cubicBezTo>
                      <a:pt x="694" y="196"/>
                      <a:pt x="680" y="205"/>
                      <a:pt x="669" y="205"/>
                    </a:cubicBezTo>
                    <a:cubicBezTo>
                      <a:pt x="669" y="205"/>
                      <a:pt x="668" y="205"/>
                      <a:pt x="668" y="205"/>
                    </a:cubicBezTo>
                    <a:cubicBezTo>
                      <a:pt x="671" y="200"/>
                      <a:pt x="682" y="198"/>
                      <a:pt x="683" y="193"/>
                    </a:cubicBezTo>
                    <a:cubicBezTo>
                      <a:pt x="681" y="194"/>
                      <a:pt x="679" y="195"/>
                      <a:pt x="678" y="195"/>
                    </a:cubicBezTo>
                    <a:cubicBezTo>
                      <a:pt x="677" y="195"/>
                      <a:pt x="677" y="194"/>
                      <a:pt x="678" y="192"/>
                    </a:cubicBezTo>
                    <a:cubicBezTo>
                      <a:pt x="671" y="194"/>
                      <a:pt x="665" y="203"/>
                      <a:pt x="659" y="203"/>
                    </a:cubicBezTo>
                    <a:cubicBezTo>
                      <a:pt x="658" y="203"/>
                      <a:pt x="656" y="202"/>
                      <a:pt x="655" y="201"/>
                    </a:cubicBezTo>
                    <a:cubicBezTo>
                      <a:pt x="669" y="190"/>
                      <a:pt x="688" y="188"/>
                      <a:pt x="695" y="176"/>
                    </a:cubicBezTo>
                    <a:cubicBezTo>
                      <a:pt x="686" y="176"/>
                      <a:pt x="689" y="181"/>
                      <a:pt x="681" y="185"/>
                    </a:cubicBezTo>
                    <a:cubicBezTo>
                      <a:pt x="678" y="183"/>
                      <a:pt x="676" y="182"/>
                      <a:pt x="676" y="179"/>
                    </a:cubicBezTo>
                    <a:cubicBezTo>
                      <a:pt x="670" y="180"/>
                      <a:pt x="673" y="185"/>
                      <a:pt x="668" y="186"/>
                    </a:cubicBezTo>
                    <a:cubicBezTo>
                      <a:pt x="668" y="187"/>
                      <a:pt x="668" y="188"/>
                      <a:pt x="669" y="188"/>
                    </a:cubicBezTo>
                    <a:cubicBezTo>
                      <a:pt x="669" y="188"/>
                      <a:pt x="670" y="187"/>
                      <a:pt x="671" y="187"/>
                    </a:cubicBezTo>
                    <a:cubicBezTo>
                      <a:pt x="671" y="186"/>
                      <a:pt x="672" y="186"/>
                      <a:pt x="673" y="186"/>
                    </a:cubicBezTo>
                    <a:cubicBezTo>
                      <a:pt x="673" y="186"/>
                      <a:pt x="674" y="186"/>
                      <a:pt x="675" y="187"/>
                    </a:cubicBezTo>
                    <a:cubicBezTo>
                      <a:pt x="663" y="189"/>
                      <a:pt x="648" y="200"/>
                      <a:pt x="637" y="200"/>
                    </a:cubicBezTo>
                    <a:cubicBezTo>
                      <a:pt x="634" y="200"/>
                      <a:pt x="631" y="199"/>
                      <a:pt x="629" y="196"/>
                    </a:cubicBezTo>
                    <a:cubicBezTo>
                      <a:pt x="631" y="195"/>
                      <a:pt x="636" y="195"/>
                      <a:pt x="633" y="191"/>
                    </a:cubicBezTo>
                    <a:cubicBezTo>
                      <a:pt x="607" y="204"/>
                      <a:pt x="579" y="208"/>
                      <a:pt x="548" y="225"/>
                    </a:cubicBezTo>
                    <a:cubicBezTo>
                      <a:pt x="547" y="225"/>
                      <a:pt x="546" y="225"/>
                      <a:pt x="545" y="225"/>
                    </a:cubicBezTo>
                    <a:cubicBezTo>
                      <a:pt x="537" y="225"/>
                      <a:pt x="521" y="228"/>
                      <a:pt x="512" y="234"/>
                    </a:cubicBezTo>
                    <a:cubicBezTo>
                      <a:pt x="511" y="235"/>
                      <a:pt x="509" y="239"/>
                      <a:pt x="507" y="240"/>
                    </a:cubicBezTo>
                    <a:cubicBezTo>
                      <a:pt x="501" y="242"/>
                      <a:pt x="495" y="242"/>
                      <a:pt x="489" y="244"/>
                    </a:cubicBezTo>
                    <a:cubicBezTo>
                      <a:pt x="449" y="261"/>
                      <a:pt x="404" y="282"/>
                      <a:pt x="361" y="303"/>
                    </a:cubicBezTo>
                    <a:cubicBezTo>
                      <a:pt x="332" y="317"/>
                      <a:pt x="303" y="330"/>
                      <a:pt x="279" y="344"/>
                    </a:cubicBezTo>
                    <a:cubicBezTo>
                      <a:pt x="279" y="344"/>
                      <a:pt x="279" y="344"/>
                      <a:pt x="279" y="344"/>
                    </a:cubicBezTo>
                    <a:cubicBezTo>
                      <a:pt x="280" y="344"/>
                      <a:pt x="281" y="346"/>
                      <a:pt x="280" y="347"/>
                    </a:cubicBezTo>
                    <a:cubicBezTo>
                      <a:pt x="276" y="348"/>
                      <a:pt x="267" y="346"/>
                      <a:pt x="268" y="352"/>
                    </a:cubicBezTo>
                    <a:cubicBezTo>
                      <a:pt x="269" y="352"/>
                      <a:pt x="270" y="352"/>
                      <a:pt x="270" y="352"/>
                    </a:cubicBezTo>
                    <a:cubicBezTo>
                      <a:pt x="272" y="352"/>
                      <a:pt x="264" y="354"/>
                      <a:pt x="266" y="355"/>
                    </a:cubicBezTo>
                    <a:cubicBezTo>
                      <a:pt x="266" y="355"/>
                      <a:pt x="266" y="355"/>
                      <a:pt x="266" y="355"/>
                    </a:cubicBezTo>
                    <a:cubicBezTo>
                      <a:pt x="267" y="355"/>
                      <a:pt x="268" y="355"/>
                      <a:pt x="268" y="357"/>
                    </a:cubicBezTo>
                    <a:cubicBezTo>
                      <a:pt x="265" y="363"/>
                      <a:pt x="252" y="367"/>
                      <a:pt x="246" y="374"/>
                    </a:cubicBezTo>
                    <a:cubicBezTo>
                      <a:pt x="238" y="375"/>
                      <a:pt x="231" y="375"/>
                      <a:pt x="224" y="376"/>
                    </a:cubicBezTo>
                    <a:cubicBezTo>
                      <a:pt x="237" y="362"/>
                      <a:pt x="263" y="370"/>
                      <a:pt x="262" y="353"/>
                    </a:cubicBezTo>
                    <a:cubicBezTo>
                      <a:pt x="218" y="369"/>
                      <a:pt x="190" y="386"/>
                      <a:pt x="144" y="404"/>
                    </a:cubicBezTo>
                    <a:cubicBezTo>
                      <a:pt x="142" y="405"/>
                      <a:pt x="144" y="407"/>
                      <a:pt x="143" y="408"/>
                    </a:cubicBezTo>
                    <a:cubicBezTo>
                      <a:pt x="142" y="408"/>
                      <a:pt x="142" y="408"/>
                      <a:pt x="141" y="408"/>
                    </a:cubicBezTo>
                    <a:cubicBezTo>
                      <a:pt x="139" y="408"/>
                      <a:pt x="137" y="407"/>
                      <a:pt x="134" y="407"/>
                    </a:cubicBezTo>
                    <a:cubicBezTo>
                      <a:pt x="119" y="419"/>
                      <a:pt x="101" y="416"/>
                      <a:pt x="94" y="429"/>
                    </a:cubicBezTo>
                    <a:cubicBezTo>
                      <a:pt x="116" y="415"/>
                      <a:pt x="137" y="415"/>
                      <a:pt x="155" y="407"/>
                    </a:cubicBezTo>
                    <a:cubicBezTo>
                      <a:pt x="158" y="406"/>
                      <a:pt x="160" y="402"/>
                      <a:pt x="163" y="401"/>
                    </a:cubicBezTo>
                    <a:cubicBezTo>
                      <a:pt x="172" y="395"/>
                      <a:pt x="182" y="392"/>
                      <a:pt x="193" y="389"/>
                    </a:cubicBezTo>
                    <a:cubicBezTo>
                      <a:pt x="193" y="389"/>
                      <a:pt x="194" y="389"/>
                      <a:pt x="194" y="389"/>
                    </a:cubicBezTo>
                    <a:cubicBezTo>
                      <a:pt x="194" y="389"/>
                      <a:pt x="194" y="389"/>
                      <a:pt x="193" y="389"/>
                    </a:cubicBezTo>
                    <a:cubicBezTo>
                      <a:pt x="188" y="391"/>
                      <a:pt x="195" y="393"/>
                      <a:pt x="191" y="396"/>
                    </a:cubicBezTo>
                    <a:cubicBezTo>
                      <a:pt x="178" y="403"/>
                      <a:pt x="162" y="411"/>
                      <a:pt x="152" y="420"/>
                    </a:cubicBezTo>
                    <a:cubicBezTo>
                      <a:pt x="136" y="422"/>
                      <a:pt x="132" y="428"/>
                      <a:pt x="114" y="438"/>
                    </a:cubicBezTo>
                    <a:cubicBezTo>
                      <a:pt x="135" y="431"/>
                      <a:pt x="149" y="427"/>
                      <a:pt x="165" y="420"/>
                    </a:cubicBezTo>
                    <a:cubicBezTo>
                      <a:pt x="173" y="417"/>
                      <a:pt x="182" y="408"/>
                      <a:pt x="193" y="408"/>
                    </a:cubicBezTo>
                    <a:cubicBezTo>
                      <a:pt x="194" y="408"/>
                      <a:pt x="195" y="408"/>
                      <a:pt x="197" y="408"/>
                    </a:cubicBezTo>
                    <a:cubicBezTo>
                      <a:pt x="191" y="410"/>
                      <a:pt x="197" y="409"/>
                      <a:pt x="197" y="413"/>
                    </a:cubicBezTo>
                    <a:cubicBezTo>
                      <a:pt x="178" y="421"/>
                      <a:pt x="150" y="434"/>
                      <a:pt x="130" y="445"/>
                    </a:cubicBezTo>
                    <a:cubicBezTo>
                      <a:pt x="128" y="446"/>
                      <a:pt x="131" y="449"/>
                      <a:pt x="129" y="450"/>
                    </a:cubicBezTo>
                    <a:cubicBezTo>
                      <a:pt x="117" y="457"/>
                      <a:pt x="112" y="460"/>
                      <a:pt x="104" y="467"/>
                    </a:cubicBezTo>
                    <a:cubicBezTo>
                      <a:pt x="108" y="465"/>
                      <a:pt x="111" y="464"/>
                      <a:pt x="113" y="464"/>
                    </a:cubicBezTo>
                    <a:cubicBezTo>
                      <a:pt x="115" y="464"/>
                      <a:pt x="117" y="464"/>
                      <a:pt x="118" y="466"/>
                    </a:cubicBezTo>
                    <a:cubicBezTo>
                      <a:pt x="116" y="467"/>
                      <a:pt x="110" y="467"/>
                      <a:pt x="112" y="470"/>
                    </a:cubicBezTo>
                    <a:cubicBezTo>
                      <a:pt x="133" y="463"/>
                      <a:pt x="160" y="448"/>
                      <a:pt x="186" y="446"/>
                    </a:cubicBezTo>
                    <a:cubicBezTo>
                      <a:pt x="186" y="446"/>
                      <a:pt x="186" y="446"/>
                      <a:pt x="186" y="446"/>
                    </a:cubicBezTo>
                    <a:cubicBezTo>
                      <a:pt x="186" y="446"/>
                      <a:pt x="186" y="446"/>
                      <a:pt x="186" y="446"/>
                    </a:cubicBezTo>
                    <a:cubicBezTo>
                      <a:pt x="181" y="450"/>
                      <a:pt x="176" y="453"/>
                      <a:pt x="173" y="458"/>
                    </a:cubicBezTo>
                    <a:cubicBezTo>
                      <a:pt x="174" y="457"/>
                      <a:pt x="175" y="457"/>
                      <a:pt x="175" y="457"/>
                    </a:cubicBezTo>
                    <a:cubicBezTo>
                      <a:pt x="176" y="457"/>
                      <a:pt x="176" y="458"/>
                      <a:pt x="176" y="460"/>
                    </a:cubicBezTo>
                    <a:cubicBezTo>
                      <a:pt x="171" y="465"/>
                      <a:pt x="160" y="467"/>
                      <a:pt x="156" y="473"/>
                    </a:cubicBezTo>
                    <a:cubicBezTo>
                      <a:pt x="154" y="472"/>
                      <a:pt x="151" y="472"/>
                      <a:pt x="149" y="472"/>
                    </a:cubicBezTo>
                    <a:cubicBezTo>
                      <a:pt x="134" y="472"/>
                      <a:pt x="124" y="491"/>
                      <a:pt x="108" y="497"/>
                    </a:cubicBezTo>
                    <a:cubicBezTo>
                      <a:pt x="110" y="497"/>
                      <a:pt x="112" y="497"/>
                      <a:pt x="114" y="497"/>
                    </a:cubicBezTo>
                    <a:cubicBezTo>
                      <a:pt x="118" y="497"/>
                      <a:pt x="121" y="497"/>
                      <a:pt x="125" y="497"/>
                    </a:cubicBezTo>
                    <a:cubicBezTo>
                      <a:pt x="118" y="501"/>
                      <a:pt x="107" y="503"/>
                      <a:pt x="103" y="508"/>
                    </a:cubicBezTo>
                    <a:cubicBezTo>
                      <a:pt x="105" y="508"/>
                      <a:pt x="106" y="507"/>
                      <a:pt x="108" y="507"/>
                    </a:cubicBezTo>
                    <a:cubicBezTo>
                      <a:pt x="108" y="507"/>
                      <a:pt x="109" y="507"/>
                      <a:pt x="109" y="507"/>
                    </a:cubicBezTo>
                    <a:cubicBezTo>
                      <a:pt x="89" y="521"/>
                      <a:pt x="54" y="524"/>
                      <a:pt x="43" y="539"/>
                    </a:cubicBezTo>
                    <a:cubicBezTo>
                      <a:pt x="60" y="533"/>
                      <a:pt x="76" y="528"/>
                      <a:pt x="89" y="527"/>
                    </a:cubicBezTo>
                    <a:cubicBezTo>
                      <a:pt x="89" y="527"/>
                      <a:pt x="89" y="527"/>
                      <a:pt x="89" y="527"/>
                    </a:cubicBezTo>
                    <a:cubicBezTo>
                      <a:pt x="89" y="527"/>
                      <a:pt x="89" y="527"/>
                      <a:pt x="89" y="527"/>
                    </a:cubicBezTo>
                    <a:cubicBezTo>
                      <a:pt x="80" y="535"/>
                      <a:pt x="52" y="546"/>
                      <a:pt x="41" y="552"/>
                    </a:cubicBezTo>
                    <a:cubicBezTo>
                      <a:pt x="41" y="552"/>
                      <a:pt x="41" y="552"/>
                      <a:pt x="42" y="552"/>
                    </a:cubicBezTo>
                    <a:cubicBezTo>
                      <a:pt x="43" y="552"/>
                      <a:pt x="43" y="554"/>
                      <a:pt x="40" y="554"/>
                    </a:cubicBezTo>
                    <a:cubicBezTo>
                      <a:pt x="28" y="559"/>
                      <a:pt x="16" y="568"/>
                      <a:pt x="6" y="571"/>
                    </a:cubicBezTo>
                    <a:cubicBezTo>
                      <a:pt x="8" y="573"/>
                      <a:pt x="2" y="573"/>
                      <a:pt x="0" y="575"/>
                    </a:cubicBezTo>
                    <a:cubicBezTo>
                      <a:pt x="0" y="575"/>
                      <a:pt x="1" y="575"/>
                      <a:pt x="1" y="575"/>
                    </a:cubicBezTo>
                    <a:cubicBezTo>
                      <a:pt x="5" y="575"/>
                      <a:pt x="14" y="571"/>
                      <a:pt x="21" y="568"/>
                    </a:cubicBezTo>
                    <a:cubicBezTo>
                      <a:pt x="28" y="564"/>
                      <a:pt x="36" y="559"/>
                      <a:pt x="41" y="559"/>
                    </a:cubicBezTo>
                    <a:cubicBezTo>
                      <a:pt x="42" y="559"/>
                      <a:pt x="43" y="560"/>
                      <a:pt x="44" y="560"/>
                    </a:cubicBezTo>
                    <a:cubicBezTo>
                      <a:pt x="40" y="563"/>
                      <a:pt x="24" y="568"/>
                      <a:pt x="26" y="570"/>
                    </a:cubicBezTo>
                    <a:cubicBezTo>
                      <a:pt x="30" y="568"/>
                      <a:pt x="35" y="566"/>
                      <a:pt x="38" y="566"/>
                    </a:cubicBezTo>
                    <a:cubicBezTo>
                      <a:pt x="39" y="566"/>
                      <a:pt x="40" y="566"/>
                      <a:pt x="41" y="567"/>
                    </a:cubicBezTo>
                    <a:cubicBezTo>
                      <a:pt x="39" y="570"/>
                      <a:pt x="26" y="573"/>
                      <a:pt x="35" y="574"/>
                    </a:cubicBezTo>
                    <a:cubicBezTo>
                      <a:pt x="30" y="576"/>
                      <a:pt x="26" y="578"/>
                      <a:pt x="22" y="579"/>
                    </a:cubicBezTo>
                    <a:cubicBezTo>
                      <a:pt x="23" y="581"/>
                      <a:pt x="24" y="581"/>
                      <a:pt x="25" y="581"/>
                    </a:cubicBezTo>
                    <a:cubicBezTo>
                      <a:pt x="27" y="581"/>
                      <a:pt x="28" y="581"/>
                      <a:pt x="30" y="580"/>
                    </a:cubicBezTo>
                    <a:cubicBezTo>
                      <a:pt x="32" y="579"/>
                      <a:pt x="33" y="579"/>
                      <a:pt x="35" y="579"/>
                    </a:cubicBezTo>
                    <a:cubicBezTo>
                      <a:pt x="36" y="579"/>
                      <a:pt x="37" y="579"/>
                      <a:pt x="37" y="581"/>
                    </a:cubicBezTo>
                    <a:cubicBezTo>
                      <a:pt x="34" y="584"/>
                      <a:pt x="16" y="591"/>
                      <a:pt x="21" y="591"/>
                    </a:cubicBezTo>
                    <a:cubicBezTo>
                      <a:pt x="21" y="591"/>
                      <a:pt x="21" y="591"/>
                      <a:pt x="21" y="591"/>
                    </a:cubicBezTo>
                    <a:cubicBezTo>
                      <a:pt x="31" y="588"/>
                      <a:pt x="39" y="587"/>
                      <a:pt x="46" y="587"/>
                    </a:cubicBezTo>
                    <a:cubicBezTo>
                      <a:pt x="48" y="587"/>
                      <a:pt x="50" y="587"/>
                      <a:pt x="51" y="587"/>
                    </a:cubicBezTo>
                    <a:cubicBezTo>
                      <a:pt x="43" y="591"/>
                      <a:pt x="45" y="593"/>
                      <a:pt x="43" y="598"/>
                    </a:cubicBezTo>
                    <a:cubicBezTo>
                      <a:pt x="42" y="602"/>
                      <a:pt x="40" y="603"/>
                      <a:pt x="40" y="605"/>
                    </a:cubicBezTo>
                    <a:cubicBezTo>
                      <a:pt x="40" y="604"/>
                      <a:pt x="40" y="604"/>
                      <a:pt x="41" y="604"/>
                    </a:cubicBezTo>
                    <a:cubicBezTo>
                      <a:pt x="42" y="604"/>
                      <a:pt x="44" y="605"/>
                      <a:pt x="44" y="606"/>
                    </a:cubicBezTo>
                    <a:cubicBezTo>
                      <a:pt x="43" y="607"/>
                      <a:pt x="39" y="608"/>
                      <a:pt x="40" y="609"/>
                    </a:cubicBezTo>
                    <a:cubicBezTo>
                      <a:pt x="41" y="610"/>
                      <a:pt x="42" y="610"/>
                      <a:pt x="43" y="610"/>
                    </a:cubicBezTo>
                    <a:cubicBezTo>
                      <a:pt x="44" y="610"/>
                      <a:pt x="45" y="610"/>
                      <a:pt x="46" y="610"/>
                    </a:cubicBezTo>
                    <a:cubicBezTo>
                      <a:pt x="47" y="609"/>
                      <a:pt x="48" y="609"/>
                      <a:pt x="49" y="609"/>
                    </a:cubicBezTo>
                    <a:cubicBezTo>
                      <a:pt x="51" y="609"/>
                      <a:pt x="53" y="610"/>
                      <a:pt x="54" y="611"/>
                    </a:cubicBezTo>
                    <a:cubicBezTo>
                      <a:pt x="48" y="614"/>
                      <a:pt x="40" y="616"/>
                      <a:pt x="40" y="620"/>
                    </a:cubicBezTo>
                    <a:cubicBezTo>
                      <a:pt x="42" y="621"/>
                      <a:pt x="44" y="621"/>
                      <a:pt x="46" y="621"/>
                    </a:cubicBezTo>
                    <a:cubicBezTo>
                      <a:pt x="57" y="621"/>
                      <a:pt x="70" y="617"/>
                      <a:pt x="81" y="616"/>
                    </a:cubicBezTo>
                    <a:cubicBezTo>
                      <a:pt x="81" y="616"/>
                      <a:pt x="81" y="616"/>
                      <a:pt x="81" y="616"/>
                    </a:cubicBezTo>
                    <a:cubicBezTo>
                      <a:pt x="81" y="616"/>
                      <a:pt x="81" y="616"/>
                      <a:pt x="81" y="616"/>
                    </a:cubicBezTo>
                    <a:cubicBezTo>
                      <a:pt x="79" y="618"/>
                      <a:pt x="77" y="620"/>
                      <a:pt x="75" y="621"/>
                    </a:cubicBezTo>
                    <a:cubicBezTo>
                      <a:pt x="71" y="623"/>
                      <a:pt x="67" y="624"/>
                      <a:pt x="68" y="629"/>
                    </a:cubicBezTo>
                    <a:cubicBezTo>
                      <a:pt x="68" y="631"/>
                      <a:pt x="80" y="630"/>
                      <a:pt x="84" y="631"/>
                    </a:cubicBezTo>
                    <a:cubicBezTo>
                      <a:pt x="81" y="634"/>
                      <a:pt x="72" y="634"/>
                      <a:pt x="72" y="638"/>
                    </a:cubicBezTo>
                    <a:cubicBezTo>
                      <a:pt x="82" y="637"/>
                      <a:pt x="92" y="630"/>
                      <a:pt x="99" y="625"/>
                    </a:cubicBezTo>
                    <a:cubicBezTo>
                      <a:pt x="99" y="625"/>
                      <a:pt x="99" y="626"/>
                      <a:pt x="99" y="627"/>
                    </a:cubicBezTo>
                    <a:cubicBezTo>
                      <a:pt x="98" y="628"/>
                      <a:pt x="97" y="630"/>
                      <a:pt x="96" y="631"/>
                    </a:cubicBezTo>
                    <a:cubicBezTo>
                      <a:pt x="96" y="630"/>
                      <a:pt x="97" y="630"/>
                      <a:pt x="97" y="630"/>
                    </a:cubicBezTo>
                    <a:cubicBezTo>
                      <a:pt x="98" y="630"/>
                      <a:pt x="98" y="633"/>
                      <a:pt x="97" y="634"/>
                    </a:cubicBezTo>
                    <a:cubicBezTo>
                      <a:pt x="97" y="634"/>
                      <a:pt x="98" y="634"/>
                      <a:pt x="98" y="634"/>
                    </a:cubicBezTo>
                    <a:cubicBezTo>
                      <a:pt x="100" y="634"/>
                      <a:pt x="101" y="634"/>
                      <a:pt x="103" y="633"/>
                    </a:cubicBezTo>
                    <a:cubicBezTo>
                      <a:pt x="105" y="632"/>
                      <a:pt x="107" y="632"/>
                      <a:pt x="109" y="632"/>
                    </a:cubicBezTo>
                    <a:cubicBezTo>
                      <a:pt x="110" y="632"/>
                      <a:pt x="111" y="632"/>
                      <a:pt x="112" y="632"/>
                    </a:cubicBezTo>
                    <a:cubicBezTo>
                      <a:pt x="115" y="629"/>
                      <a:pt x="118" y="626"/>
                      <a:pt x="122" y="624"/>
                    </a:cubicBezTo>
                    <a:cubicBezTo>
                      <a:pt x="126" y="623"/>
                      <a:pt x="131" y="622"/>
                      <a:pt x="135" y="621"/>
                    </a:cubicBezTo>
                    <a:cubicBezTo>
                      <a:pt x="139" y="621"/>
                      <a:pt x="142" y="622"/>
                      <a:pt x="145" y="624"/>
                    </a:cubicBezTo>
                    <a:cubicBezTo>
                      <a:pt x="132" y="629"/>
                      <a:pt x="124" y="637"/>
                      <a:pt x="113" y="638"/>
                    </a:cubicBezTo>
                    <a:cubicBezTo>
                      <a:pt x="115" y="637"/>
                      <a:pt x="116" y="636"/>
                      <a:pt x="116" y="634"/>
                    </a:cubicBezTo>
                    <a:cubicBezTo>
                      <a:pt x="106" y="636"/>
                      <a:pt x="101" y="642"/>
                      <a:pt x="97" y="645"/>
                    </a:cubicBezTo>
                    <a:cubicBezTo>
                      <a:pt x="89" y="650"/>
                      <a:pt x="76" y="653"/>
                      <a:pt x="77" y="662"/>
                    </a:cubicBezTo>
                    <a:cubicBezTo>
                      <a:pt x="84" y="659"/>
                      <a:pt x="90" y="654"/>
                      <a:pt x="97" y="654"/>
                    </a:cubicBezTo>
                    <a:cubicBezTo>
                      <a:pt x="98" y="654"/>
                      <a:pt x="100" y="654"/>
                      <a:pt x="101" y="654"/>
                    </a:cubicBezTo>
                    <a:cubicBezTo>
                      <a:pt x="88" y="660"/>
                      <a:pt x="90" y="666"/>
                      <a:pt x="91" y="673"/>
                    </a:cubicBezTo>
                    <a:cubicBezTo>
                      <a:pt x="87" y="675"/>
                      <a:pt x="81" y="676"/>
                      <a:pt x="83" y="679"/>
                    </a:cubicBezTo>
                    <a:cubicBezTo>
                      <a:pt x="88" y="676"/>
                      <a:pt x="92" y="675"/>
                      <a:pt x="95" y="675"/>
                    </a:cubicBezTo>
                    <a:cubicBezTo>
                      <a:pt x="99" y="675"/>
                      <a:pt x="101" y="677"/>
                      <a:pt x="103" y="677"/>
                    </a:cubicBezTo>
                    <a:cubicBezTo>
                      <a:pt x="116" y="673"/>
                      <a:pt x="120" y="665"/>
                      <a:pt x="133" y="664"/>
                    </a:cubicBezTo>
                    <a:cubicBezTo>
                      <a:pt x="133" y="664"/>
                      <a:pt x="133" y="664"/>
                      <a:pt x="133" y="664"/>
                    </a:cubicBezTo>
                    <a:cubicBezTo>
                      <a:pt x="133" y="664"/>
                      <a:pt x="133" y="664"/>
                      <a:pt x="133" y="664"/>
                    </a:cubicBezTo>
                    <a:cubicBezTo>
                      <a:pt x="126" y="670"/>
                      <a:pt x="125" y="675"/>
                      <a:pt x="126" y="683"/>
                    </a:cubicBezTo>
                    <a:cubicBezTo>
                      <a:pt x="117" y="685"/>
                      <a:pt x="116" y="689"/>
                      <a:pt x="113" y="689"/>
                    </a:cubicBezTo>
                    <a:cubicBezTo>
                      <a:pt x="112" y="689"/>
                      <a:pt x="111" y="689"/>
                      <a:pt x="110" y="688"/>
                    </a:cubicBezTo>
                    <a:cubicBezTo>
                      <a:pt x="104" y="696"/>
                      <a:pt x="86" y="700"/>
                      <a:pt x="80" y="709"/>
                    </a:cubicBezTo>
                    <a:cubicBezTo>
                      <a:pt x="94" y="704"/>
                      <a:pt x="107" y="692"/>
                      <a:pt x="119" y="692"/>
                    </a:cubicBezTo>
                    <a:cubicBezTo>
                      <a:pt x="121" y="692"/>
                      <a:pt x="123" y="692"/>
                      <a:pt x="125" y="693"/>
                    </a:cubicBezTo>
                    <a:cubicBezTo>
                      <a:pt x="130" y="689"/>
                      <a:pt x="135" y="690"/>
                      <a:pt x="140" y="686"/>
                    </a:cubicBezTo>
                    <a:cubicBezTo>
                      <a:pt x="142" y="685"/>
                      <a:pt x="142" y="680"/>
                      <a:pt x="144" y="678"/>
                    </a:cubicBezTo>
                    <a:cubicBezTo>
                      <a:pt x="147" y="675"/>
                      <a:pt x="150" y="673"/>
                      <a:pt x="153" y="671"/>
                    </a:cubicBezTo>
                    <a:cubicBezTo>
                      <a:pt x="155" y="671"/>
                      <a:pt x="159" y="670"/>
                      <a:pt x="159" y="668"/>
                    </a:cubicBezTo>
                    <a:cubicBezTo>
                      <a:pt x="163" y="665"/>
                      <a:pt x="169" y="662"/>
                      <a:pt x="174" y="659"/>
                    </a:cubicBezTo>
                    <a:cubicBezTo>
                      <a:pt x="170" y="659"/>
                      <a:pt x="166" y="662"/>
                      <a:pt x="165" y="662"/>
                    </a:cubicBezTo>
                    <a:cubicBezTo>
                      <a:pt x="164" y="662"/>
                      <a:pt x="164" y="662"/>
                      <a:pt x="164" y="662"/>
                    </a:cubicBezTo>
                    <a:cubicBezTo>
                      <a:pt x="164" y="655"/>
                      <a:pt x="169" y="652"/>
                      <a:pt x="172" y="647"/>
                    </a:cubicBezTo>
                    <a:cubicBezTo>
                      <a:pt x="171" y="648"/>
                      <a:pt x="169" y="649"/>
                      <a:pt x="168" y="649"/>
                    </a:cubicBezTo>
                    <a:cubicBezTo>
                      <a:pt x="167" y="649"/>
                      <a:pt x="167" y="649"/>
                      <a:pt x="166" y="648"/>
                    </a:cubicBezTo>
                    <a:cubicBezTo>
                      <a:pt x="170" y="647"/>
                      <a:pt x="171" y="646"/>
                      <a:pt x="171" y="643"/>
                    </a:cubicBezTo>
                    <a:cubicBezTo>
                      <a:pt x="170" y="643"/>
                      <a:pt x="169" y="643"/>
                      <a:pt x="169" y="643"/>
                    </a:cubicBezTo>
                    <a:cubicBezTo>
                      <a:pt x="169" y="643"/>
                      <a:pt x="168" y="643"/>
                      <a:pt x="168" y="643"/>
                    </a:cubicBezTo>
                    <a:cubicBezTo>
                      <a:pt x="168" y="644"/>
                      <a:pt x="167" y="644"/>
                      <a:pt x="167" y="644"/>
                    </a:cubicBezTo>
                    <a:cubicBezTo>
                      <a:pt x="167" y="644"/>
                      <a:pt x="166" y="644"/>
                      <a:pt x="166" y="644"/>
                    </a:cubicBezTo>
                    <a:cubicBezTo>
                      <a:pt x="174" y="637"/>
                      <a:pt x="182" y="636"/>
                      <a:pt x="190" y="636"/>
                    </a:cubicBezTo>
                    <a:cubicBezTo>
                      <a:pt x="193" y="636"/>
                      <a:pt x="195" y="636"/>
                      <a:pt x="198" y="636"/>
                    </a:cubicBezTo>
                    <a:cubicBezTo>
                      <a:pt x="196" y="637"/>
                      <a:pt x="196" y="638"/>
                      <a:pt x="196" y="640"/>
                    </a:cubicBezTo>
                    <a:cubicBezTo>
                      <a:pt x="200" y="636"/>
                      <a:pt x="206" y="634"/>
                      <a:pt x="212" y="634"/>
                    </a:cubicBezTo>
                    <a:cubicBezTo>
                      <a:pt x="213" y="634"/>
                      <a:pt x="215" y="634"/>
                      <a:pt x="216" y="634"/>
                    </a:cubicBezTo>
                    <a:cubicBezTo>
                      <a:pt x="213" y="636"/>
                      <a:pt x="214" y="637"/>
                      <a:pt x="212" y="637"/>
                    </a:cubicBezTo>
                    <a:cubicBezTo>
                      <a:pt x="212" y="637"/>
                      <a:pt x="211" y="637"/>
                      <a:pt x="211" y="637"/>
                    </a:cubicBezTo>
                    <a:cubicBezTo>
                      <a:pt x="211" y="638"/>
                      <a:pt x="212" y="639"/>
                      <a:pt x="213" y="639"/>
                    </a:cubicBezTo>
                    <a:cubicBezTo>
                      <a:pt x="214" y="639"/>
                      <a:pt x="215" y="638"/>
                      <a:pt x="216" y="638"/>
                    </a:cubicBezTo>
                    <a:cubicBezTo>
                      <a:pt x="217" y="638"/>
                      <a:pt x="218" y="638"/>
                      <a:pt x="219" y="638"/>
                    </a:cubicBezTo>
                    <a:cubicBezTo>
                      <a:pt x="220" y="638"/>
                      <a:pt x="221" y="638"/>
                      <a:pt x="222" y="640"/>
                    </a:cubicBezTo>
                    <a:cubicBezTo>
                      <a:pt x="217" y="643"/>
                      <a:pt x="211" y="640"/>
                      <a:pt x="211" y="646"/>
                    </a:cubicBezTo>
                    <a:cubicBezTo>
                      <a:pt x="214" y="645"/>
                      <a:pt x="216" y="644"/>
                      <a:pt x="218" y="644"/>
                    </a:cubicBezTo>
                    <a:cubicBezTo>
                      <a:pt x="219" y="644"/>
                      <a:pt x="219" y="644"/>
                      <a:pt x="220" y="644"/>
                    </a:cubicBezTo>
                    <a:cubicBezTo>
                      <a:pt x="212" y="649"/>
                      <a:pt x="204" y="649"/>
                      <a:pt x="202" y="657"/>
                    </a:cubicBezTo>
                    <a:cubicBezTo>
                      <a:pt x="209" y="653"/>
                      <a:pt x="217" y="650"/>
                      <a:pt x="221" y="645"/>
                    </a:cubicBezTo>
                    <a:cubicBezTo>
                      <a:pt x="222" y="645"/>
                      <a:pt x="222" y="647"/>
                      <a:pt x="222" y="649"/>
                    </a:cubicBezTo>
                    <a:cubicBezTo>
                      <a:pt x="226" y="648"/>
                      <a:pt x="231" y="644"/>
                      <a:pt x="234" y="644"/>
                    </a:cubicBezTo>
                    <a:cubicBezTo>
                      <a:pt x="235" y="644"/>
                      <a:pt x="236" y="645"/>
                      <a:pt x="237" y="646"/>
                    </a:cubicBezTo>
                    <a:cubicBezTo>
                      <a:pt x="226" y="650"/>
                      <a:pt x="218" y="656"/>
                      <a:pt x="210" y="664"/>
                    </a:cubicBezTo>
                    <a:cubicBezTo>
                      <a:pt x="209" y="664"/>
                      <a:pt x="209" y="664"/>
                      <a:pt x="209" y="664"/>
                    </a:cubicBezTo>
                    <a:cubicBezTo>
                      <a:pt x="207" y="664"/>
                      <a:pt x="206" y="663"/>
                      <a:pt x="205" y="662"/>
                    </a:cubicBezTo>
                    <a:cubicBezTo>
                      <a:pt x="204" y="661"/>
                      <a:pt x="204" y="660"/>
                      <a:pt x="202" y="660"/>
                    </a:cubicBezTo>
                    <a:cubicBezTo>
                      <a:pt x="202" y="660"/>
                      <a:pt x="201" y="660"/>
                      <a:pt x="200" y="660"/>
                    </a:cubicBezTo>
                    <a:cubicBezTo>
                      <a:pt x="196" y="672"/>
                      <a:pt x="177" y="674"/>
                      <a:pt x="167" y="682"/>
                    </a:cubicBezTo>
                    <a:cubicBezTo>
                      <a:pt x="167" y="682"/>
                      <a:pt x="167" y="682"/>
                      <a:pt x="167" y="682"/>
                    </a:cubicBezTo>
                    <a:cubicBezTo>
                      <a:pt x="168" y="682"/>
                      <a:pt x="169" y="683"/>
                      <a:pt x="167" y="684"/>
                    </a:cubicBezTo>
                    <a:cubicBezTo>
                      <a:pt x="168" y="685"/>
                      <a:pt x="170" y="685"/>
                      <a:pt x="171" y="685"/>
                    </a:cubicBezTo>
                    <a:cubicBezTo>
                      <a:pt x="172" y="685"/>
                      <a:pt x="173" y="685"/>
                      <a:pt x="174" y="685"/>
                    </a:cubicBezTo>
                    <a:cubicBezTo>
                      <a:pt x="174" y="685"/>
                      <a:pt x="174" y="685"/>
                      <a:pt x="174" y="685"/>
                    </a:cubicBezTo>
                    <a:cubicBezTo>
                      <a:pt x="174" y="685"/>
                      <a:pt x="174" y="685"/>
                      <a:pt x="174" y="685"/>
                    </a:cubicBezTo>
                    <a:cubicBezTo>
                      <a:pt x="166" y="689"/>
                      <a:pt x="159" y="693"/>
                      <a:pt x="155" y="699"/>
                    </a:cubicBezTo>
                    <a:cubicBezTo>
                      <a:pt x="164" y="694"/>
                      <a:pt x="174" y="689"/>
                      <a:pt x="181" y="683"/>
                    </a:cubicBezTo>
                    <a:cubicBezTo>
                      <a:pt x="184" y="687"/>
                      <a:pt x="175" y="686"/>
                      <a:pt x="178" y="690"/>
                    </a:cubicBezTo>
                    <a:cubicBezTo>
                      <a:pt x="186" y="687"/>
                      <a:pt x="194" y="684"/>
                      <a:pt x="197" y="679"/>
                    </a:cubicBezTo>
                    <a:cubicBezTo>
                      <a:pt x="198" y="681"/>
                      <a:pt x="198" y="682"/>
                      <a:pt x="197" y="684"/>
                    </a:cubicBezTo>
                    <a:cubicBezTo>
                      <a:pt x="201" y="682"/>
                      <a:pt x="206" y="678"/>
                      <a:pt x="211" y="678"/>
                    </a:cubicBezTo>
                    <a:cubicBezTo>
                      <a:pt x="212" y="678"/>
                      <a:pt x="214" y="679"/>
                      <a:pt x="215" y="681"/>
                    </a:cubicBezTo>
                    <a:cubicBezTo>
                      <a:pt x="220" y="677"/>
                      <a:pt x="229" y="674"/>
                      <a:pt x="233" y="670"/>
                    </a:cubicBezTo>
                    <a:cubicBezTo>
                      <a:pt x="231" y="671"/>
                      <a:pt x="230" y="671"/>
                      <a:pt x="228" y="671"/>
                    </a:cubicBezTo>
                    <a:cubicBezTo>
                      <a:pt x="226" y="671"/>
                      <a:pt x="224" y="670"/>
                      <a:pt x="225" y="667"/>
                    </a:cubicBezTo>
                    <a:cubicBezTo>
                      <a:pt x="224" y="668"/>
                      <a:pt x="218" y="668"/>
                      <a:pt x="219" y="671"/>
                    </a:cubicBezTo>
                    <a:cubicBezTo>
                      <a:pt x="220" y="671"/>
                      <a:pt x="220" y="671"/>
                      <a:pt x="221" y="671"/>
                    </a:cubicBezTo>
                    <a:cubicBezTo>
                      <a:pt x="224" y="671"/>
                      <a:pt x="227" y="672"/>
                      <a:pt x="225" y="673"/>
                    </a:cubicBezTo>
                    <a:cubicBezTo>
                      <a:pt x="223" y="674"/>
                      <a:pt x="220" y="676"/>
                      <a:pt x="218" y="676"/>
                    </a:cubicBezTo>
                    <a:cubicBezTo>
                      <a:pt x="217" y="676"/>
                      <a:pt x="217" y="676"/>
                      <a:pt x="216" y="676"/>
                    </a:cubicBezTo>
                    <a:cubicBezTo>
                      <a:pt x="216" y="674"/>
                      <a:pt x="217" y="673"/>
                      <a:pt x="216" y="671"/>
                    </a:cubicBezTo>
                    <a:cubicBezTo>
                      <a:pt x="212" y="674"/>
                      <a:pt x="208" y="676"/>
                      <a:pt x="203" y="676"/>
                    </a:cubicBezTo>
                    <a:cubicBezTo>
                      <a:pt x="201" y="676"/>
                      <a:pt x="199" y="676"/>
                      <a:pt x="197" y="675"/>
                    </a:cubicBezTo>
                    <a:cubicBezTo>
                      <a:pt x="197" y="674"/>
                      <a:pt x="198" y="674"/>
                      <a:pt x="198" y="674"/>
                    </a:cubicBezTo>
                    <a:cubicBezTo>
                      <a:pt x="200" y="673"/>
                      <a:pt x="202" y="672"/>
                      <a:pt x="204" y="671"/>
                    </a:cubicBezTo>
                    <a:cubicBezTo>
                      <a:pt x="205" y="672"/>
                      <a:pt x="206" y="673"/>
                      <a:pt x="207" y="673"/>
                    </a:cubicBezTo>
                    <a:cubicBezTo>
                      <a:pt x="208" y="673"/>
                      <a:pt x="208" y="673"/>
                      <a:pt x="208" y="671"/>
                    </a:cubicBezTo>
                    <a:cubicBezTo>
                      <a:pt x="208" y="671"/>
                      <a:pt x="208" y="671"/>
                      <a:pt x="207" y="671"/>
                    </a:cubicBezTo>
                    <a:cubicBezTo>
                      <a:pt x="207" y="671"/>
                      <a:pt x="206" y="671"/>
                      <a:pt x="206" y="670"/>
                    </a:cubicBezTo>
                    <a:cubicBezTo>
                      <a:pt x="222" y="663"/>
                      <a:pt x="238" y="656"/>
                      <a:pt x="251" y="652"/>
                    </a:cubicBezTo>
                    <a:cubicBezTo>
                      <a:pt x="256" y="651"/>
                      <a:pt x="260" y="649"/>
                      <a:pt x="265" y="647"/>
                    </a:cubicBezTo>
                    <a:cubicBezTo>
                      <a:pt x="268" y="647"/>
                      <a:pt x="272" y="646"/>
                      <a:pt x="275" y="646"/>
                    </a:cubicBezTo>
                    <a:cubicBezTo>
                      <a:pt x="275" y="646"/>
                      <a:pt x="275" y="646"/>
                      <a:pt x="275" y="646"/>
                    </a:cubicBezTo>
                    <a:cubicBezTo>
                      <a:pt x="274" y="645"/>
                      <a:pt x="274" y="644"/>
                      <a:pt x="274" y="643"/>
                    </a:cubicBezTo>
                    <a:cubicBezTo>
                      <a:pt x="277" y="642"/>
                      <a:pt x="280" y="641"/>
                      <a:pt x="283" y="639"/>
                    </a:cubicBezTo>
                    <a:cubicBezTo>
                      <a:pt x="283" y="639"/>
                      <a:pt x="283" y="639"/>
                      <a:pt x="283" y="639"/>
                    </a:cubicBezTo>
                    <a:cubicBezTo>
                      <a:pt x="284" y="639"/>
                      <a:pt x="285" y="639"/>
                      <a:pt x="285" y="640"/>
                    </a:cubicBezTo>
                    <a:cubicBezTo>
                      <a:pt x="285" y="643"/>
                      <a:pt x="277" y="639"/>
                      <a:pt x="277" y="644"/>
                    </a:cubicBezTo>
                    <a:cubicBezTo>
                      <a:pt x="278" y="644"/>
                      <a:pt x="278" y="645"/>
                      <a:pt x="279" y="645"/>
                    </a:cubicBezTo>
                    <a:cubicBezTo>
                      <a:pt x="280" y="645"/>
                      <a:pt x="281" y="644"/>
                      <a:pt x="283" y="643"/>
                    </a:cubicBezTo>
                    <a:cubicBezTo>
                      <a:pt x="284" y="643"/>
                      <a:pt x="285" y="642"/>
                      <a:pt x="287" y="642"/>
                    </a:cubicBezTo>
                    <a:cubicBezTo>
                      <a:pt x="288" y="642"/>
                      <a:pt x="288" y="642"/>
                      <a:pt x="289" y="642"/>
                    </a:cubicBezTo>
                    <a:cubicBezTo>
                      <a:pt x="287" y="644"/>
                      <a:pt x="281" y="644"/>
                      <a:pt x="282" y="647"/>
                    </a:cubicBezTo>
                    <a:cubicBezTo>
                      <a:pt x="283" y="646"/>
                      <a:pt x="284" y="646"/>
                      <a:pt x="285" y="646"/>
                    </a:cubicBezTo>
                    <a:cubicBezTo>
                      <a:pt x="286" y="646"/>
                      <a:pt x="286" y="647"/>
                      <a:pt x="286" y="649"/>
                    </a:cubicBezTo>
                    <a:cubicBezTo>
                      <a:pt x="292" y="644"/>
                      <a:pt x="297" y="639"/>
                      <a:pt x="303" y="633"/>
                    </a:cubicBezTo>
                    <a:cubicBezTo>
                      <a:pt x="298" y="637"/>
                      <a:pt x="293" y="638"/>
                      <a:pt x="288" y="638"/>
                    </a:cubicBezTo>
                    <a:cubicBezTo>
                      <a:pt x="287" y="638"/>
                      <a:pt x="286" y="638"/>
                      <a:pt x="285" y="638"/>
                    </a:cubicBezTo>
                    <a:cubicBezTo>
                      <a:pt x="302" y="629"/>
                      <a:pt x="318" y="619"/>
                      <a:pt x="336" y="614"/>
                    </a:cubicBezTo>
                    <a:cubicBezTo>
                      <a:pt x="337" y="607"/>
                      <a:pt x="343" y="603"/>
                      <a:pt x="350" y="603"/>
                    </a:cubicBezTo>
                    <a:cubicBezTo>
                      <a:pt x="350" y="603"/>
                      <a:pt x="350" y="603"/>
                      <a:pt x="350" y="603"/>
                    </a:cubicBezTo>
                    <a:cubicBezTo>
                      <a:pt x="351" y="615"/>
                      <a:pt x="326" y="617"/>
                      <a:pt x="321" y="627"/>
                    </a:cubicBezTo>
                    <a:cubicBezTo>
                      <a:pt x="338" y="622"/>
                      <a:pt x="357" y="614"/>
                      <a:pt x="377" y="606"/>
                    </a:cubicBezTo>
                    <a:cubicBezTo>
                      <a:pt x="377" y="606"/>
                      <a:pt x="377" y="606"/>
                      <a:pt x="377" y="606"/>
                    </a:cubicBezTo>
                    <a:cubicBezTo>
                      <a:pt x="377" y="606"/>
                      <a:pt x="377" y="606"/>
                      <a:pt x="377" y="606"/>
                    </a:cubicBezTo>
                    <a:cubicBezTo>
                      <a:pt x="371" y="609"/>
                      <a:pt x="367" y="613"/>
                      <a:pt x="367" y="617"/>
                    </a:cubicBezTo>
                    <a:cubicBezTo>
                      <a:pt x="367" y="617"/>
                      <a:pt x="367" y="617"/>
                      <a:pt x="367" y="617"/>
                    </a:cubicBezTo>
                    <a:cubicBezTo>
                      <a:pt x="366" y="617"/>
                      <a:pt x="365" y="616"/>
                      <a:pt x="365" y="616"/>
                    </a:cubicBezTo>
                    <a:cubicBezTo>
                      <a:pt x="364" y="615"/>
                      <a:pt x="363" y="614"/>
                      <a:pt x="362" y="614"/>
                    </a:cubicBezTo>
                    <a:cubicBezTo>
                      <a:pt x="362" y="614"/>
                      <a:pt x="361" y="615"/>
                      <a:pt x="360" y="615"/>
                    </a:cubicBezTo>
                    <a:cubicBezTo>
                      <a:pt x="343" y="627"/>
                      <a:pt x="321" y="636"/>
                      <a:pt x="304" y="644"/>
                    </a:cubicBezTo>
                    <a:cubicBezTo>
                      <a:pt x="307" y="643"/>
                      <a:pt x="309" y="643"/>
                      <a:pt x="310" y="643"/>
                    </a:cubicBezTo>
                    <a:cubicBezTo>
                      <a:pt x="312" y="643"/>
                      <a:pt x="313" y="643"/>
                      <a:pt x="313" y="643"/>
                    </a:cubicBezTo>
                    <a:cubicBezTo>
                      <a:pt x="312" y="644"/>
                      <a:pt x="308" y="645"/>
                      <a:pt x="309" y="647"/>
                    </a:cubicBezTo>
                    <a:cubicBezTo>
                      <a:pt x="306" y="648"/>
                      <a:pt x="304" y="649"/>
                      <a:pt x="302" y="650"/>
                    </a:cubicBezTo>
                    <a:cubicBezTo>
                      <a:pt x="302" y="649"/>
                      <a:pt x="302" y="649"/>
                      <a:pt x="302" y="649"/>
                    </a:cubicBezTo>
                    <a:cubicBezTo>
                      <a:pt x="301" y="648"/>
                      <a:pt x="303" y="647"/>
                      <a:pt x="301" y="645"/>
                    </a:cubicBezTo>
                    <a:cubicBezTo>
                      <a:pt x="301" y="645"/>
                      <a:pt x="301" y="645"/>
                      <a:pt x="300" y="646"/>
                    </a:cubicBezTo>
                    <a:cubicBezTo>
                      <a:pt x="300" y="645"/>
                      <a:pt x="300" y="645"/>
                      <a:pt x="300" y="645"/>
                    </a:cubicBezTo>
                    <a:cubicBezTo>
                      <a:pt x="296" y="646"/>
                      <a:pt x="294" y="647"/>
                      <a:pt x="293" y="649"/>
                    </a:cubicBezTo>
                    <a:cubicBezTo>
                      <a:pt x="291" y="650"/>
                      <a:pt x="289" y="651"/>
                      <a:pt x="287" y="652"/>
                    </a:cubicBezTo>
                    <a:cubicBezTo>
                      <a:pt x="286" y="651"/>
                      <a:pt x="285" y="650"/>
                      <a:pt x="284" y="650"/>
                    </a:cubicBezTo>
                    <a:cubicBezTo>
                      <a:pt x="277" y="652"/>
                      <a:pt x="277" y="658"/>
                      <a:pt x="272" y="661"/>
                    </a:cubicBezTo>
                    <a:cubicBezTo>
                      <a:pt x="276" y="659"/>
                      <a:pt x="282" y="658"/>
                      <a:pt x="286" y="655"/>
                    </a:cubicBezTo>
                    <a:cubicBezTo>
                      <a:pt x="287" y="655"/>
                      <a:pt x="287" y="655"/>
                      <a:pt x="287" y="656"/>
                    </a:cubicBezTo>
                    <a:cubicBezTo>
                      <a:pt x="283" y="660"/>
                      <a:pt x="269" y="664"/>
                      <a:pt x="263" y="671"/>
                    </a:cubicBezTo>
                    <a:cubicBezTo>
                      <a:pt x="264" y="669"/>
                      <a:pt x="263" y="668"/>
                      <a:pt x="262" y="668"/>
                    </a:cubicBezTo>
                    <a:cubicBezTo>
                      <a:pt x="261" y="668"/>
                      <a:pt x="260" y="668"/>
                      <a:pt x="258" y="669"/>
                    </a:cubicBezTo>
                    <a:cubicBezTo>
                      <a:pt x="257" y="669"/>
                      <a:pt x="256" y="669"/>
                      <a:pt x="255" y="669"/>
                    </a:cubicBezTo>
                    <a:cubicBezTo>
                      <a:pt x="254" y="669"/>
                      <a:pt x="253" y="669"/>
                      <a:pt x="253" y="669"/>
                    </a:cubicBezTo>
                    <a:cubicBezTo>
                      <a:pt x="257" y="676"/>
                      <a:pt x="237" y="678"/>
                      <a:pt x="244" y="682"/>
                    </a:cubicBezTo>
                    <a:cubicBezTo>
                      <a:pt x="245" y="682"/>
                      <a:pt x="245" y="682"/>
                      <a:pt x="245" y="682"/>
                    </a:cubicBezTo>
                    <a:cubicBezTo>
                      <a:pt x="246" y="682"/>
                      <a:pt x="247" y="681"/>
                      <a:pt x="248" y="681"/>
                    </a:cubicBezTo>
                    <a:cubicBezTo>
                      <a:pt x="249" y="680"/>
                      <a:pt x="250" y="679"/>
                      <a:pt x="251" y="679"/>
                    </a:cubicBezTo>
                    <a:cubicBezTo>
                      <a:pt x="252" y="679"/>
                      <a:pt x="254" y="679"/>
                      <a:pt x="255" y="681"/>
                    </a:cubicBezTo>
                    <a:cubicBezTo>
                      <a:pt x="251" y="684"/>
                      <a:pt x="241" y="690"/>
                      <a:pt x="235" y="690"/>
                    </a:cubicBezTo>
                    <a:cubicBezTo>
                      <a:pt x="234" y="690"/>
                      <a:pt x="232" y="690"/>
                      <a:pt x="232" y="689"/>
                    </a:cubicBezTo>
                    <a:cubicBezTo>
                      <a:pt x="237" y="686"/>
                      <a:pt x="229" y="685"/>
                      <a:pt x="233" y="681"/>
                    </a:cubicBezTo>
                    <a:cubicBezTo>
                      <a:pt x="221" y="688"/>
                      <a:pt x="205" y="699"/>
                      <a:pt x="191" y="702"/>
                    </a:cubicBezTo>
                    <a:cubicBezTo>
                      <a:pt x="189" y="705"/>
                      <a:pt x="194" y="705"/>
                      <a:pt x="191" y="707"/>
                    </a:cubicBezTo>
                    <a:cubicBezTo>
                      <a:pt x="191" y="706"/>
                      <a:pt x="189" y="706"/>
                      <a:pt x="188" y="706"/>
                    </a:cubicBezTo>
                    <a:cubicBezTo>
                      <a:pt x="184" y="706"/>
                      <a:pt x="178" y="710"/>
                      <a:pt x="175" y="712"/>
                    </a:cubicBezTo>
                    <a:cubicBezTo>
                      <a:pt x="175" y="713"/>
                      <a:pt x="176" y="713"/>
                      <a:pt x="176" y="713"/>
                    </a:cubicBezTo>
                    <a:cubicBezTo>
                      <a:pt x="177" y="713"/>
                      <a:pt x="177" y="712"/>
                      <a:pt x="178" y="712"/>
                    </a:cubicBezTo>
                    <a:cubicBezTo>
                      <a:pt x="178" y="711"/>
                      <a:pt x="179" y="710"/>
                      <a:pt x="180" y="710"/>
                    </a:cubicBezTo>
                    <a:cubicBezTo>
                      <a:pt x="180" y="710"/>
                      <a:pt x="181" y="711"/>
                      <a:pt x="181" y="713"/>
                    </a:cubicBezTo>
                    <a:cubicBezTo>
                      <a:pt x="157" y="726"/>
                      <a:pt x="138" y="731"/>
                      <a:pt x="116" y="744"/>
                    </a:cubicBezTo>
                    <a:cubicBezTo>
                      <a:pt x="116" y="744"/>
                      <a:pt x="116" y="744"/>
                      <a:pt x="117" y="744"/>
                    </a:cubicBezTo>
                    <a:cubicBezTo>
                      <a:pt x="117" y="744"/>
                      <a:pt x="117" y="744"/>
                      <a:pt x="118" y="744"/>
                    </a:cubicBezTo>
                    <a:cubicBezTo>
                      <a:pt x="118" y="744"/>
                      <a:pt x="119" y="744"/>
                      <a:pt x="119" y="744"/>
                    </a:cubicBezTo>
                    <a:cubicBezTo>
                      <a:pt x="120" y="744"/>
                      <a:pt x="121" y="745"/>
                      <a:pt x="121" y="746"/>
                    </a:cubicBezTo>
                    <a:cubicBezTo>
                      <a:pt x="109" y="750"/>
                      <a:pt x="109" y="750"/>
                      <a:pt x="100" y="757"/>
                    </a:cubicBezTo>
                    <a:cubicBezTo>
                      <a:pt x="100" y="755"/>
                      <a:pt x="100" y="755"/>
                      <a:pt x="99" y="755"/>
                    </a:cubicBezTo>
                    <a:cubicBezTo>
                      <a:pt x="99" y="755"/>
                      <a:pt x="98" y="755"/>
                      <a:pt x="98" y="755"/>
                    </a:cubicBezTo>
                    <a:cubicBezTo>
                      <a:pt x="98" y="755"/>
                      <a:pt x="97" y="755"/>
                      <a:pt x="97" y="755"/>
                    </a:cubicBezTo>
                    <a:cubicBezTo>
                      <a:pt x="96" y="755"/>
                      <a:pt x="96" y="755"/>
                      <a:pt x="95" y="753"/>
                    </a:cubicBezTo>
                    <a:cubicBezTo>
                      <a:pt x="92" y="760"/>
                      <a:pt x="82" y="758"/>
                      <a:pt x="82" y="766"/>
                    </a:cubicBezTo>
                    <a:cubicBezTo>
                      <a:pt x="82" y="766"/>
                      <a:pt x="83" y="766"/>
                      <a:pt x="83" y="766"/>
                    </a:cubicBezTo>
                    <a:cubicBezTo>
                      <a:pt x="85" y="766"/>
                      <a:pt x="88" y="765"/>
                      <a:pt x="91" y="764"/>
                    </a:cubicBezTo>
                    <a:cubicBezTo>
                      <a:pt x="93" y="763"/>
                      <a:pt x="96" y="761"/>
                      <a:pt x="97" y="761"/>
                    </a:cubicBezTo>
                    <a:cubicBezTo>
                      <a:pt x="98" y="761"/>
                      <a:pt x="98" y="762"/>
                      <a:pt x="97" y="765"/>
                    </a:cubicBezTo>
                    <a:cubicBezTo>
                      <a:pt x="103" y="764"/>
                      <a:pt x="99" y="760"/>
                      <a:pt x="101" y="758"/>
                    </a:cubicBezTo>
                    <a:cubicBezTo>
                      <a:pt x="102" y="759"/>
                      <a:pt x="103" y="759"/>
                      <a:pt x="104" y="759"/>
                    </a:cubicBezTo>
                    <a:cubicBezTo>
                      <a:pt x="105" y="759"/>
                      <a:pt x="106" y="759"/>
                      <a:pt x="107" y="758"/>
                    </a:cubicBezTo>
                    <a:cubicBezTo>
                      <a:pt x="108" y="757"/>
                      <a:pt x="110" y="756"/>
                      <a:pt x="111" y="756"/>
                    </a:cubicBezTo>
                    <a:cubicBezTo>
                      <a:pt x="112" y="756"/>
                      <a:pt x="112" y="756"/>
                      <a:pt x="113" y="756"/>
                    </a:cubicBezTo>
                    <a:cubicBezTo>
                      <a:pt x="109" y="758"/>
                      <a:pt x="108" y="759"/>
                      <a:pt x="107" y="762"/>
                    </a:cubicBezTo>
                    <a:cubicBezTo>
                      <a:pt x="131" y="753"/>
                      <a:pt x="152" y="738"/>
                      <a:pt x="189" y="730"/>
                    </a:cubicBezTo>
                    <a:cubicBezTo>
                      <a:pt x="189" y="730"/>
                      <a:pt x="189" y="730"/>
                      <a:pt x="189" y="730"/>
                    </a:cubicBezTo>
                    <a:cubicBezTo>
                      <a:pt x="189" y="730"/>
                      <a:pt x="189" y="730"/>
                      <a:pt x="189" y="730"/>
                    </a:cubicBezTo>
                    <a:cubicBezTo>
                      <a:pt x="182" y="731"/>
                      <a:pt x="191" y="734"/>
                      <a:pt x="188" y="735"/>
                    </a:cubicBezTo>
                    <a:cubicBezTo>
                      <a:pt x="183" y="735"/>
                      <a:pt x="181" y="741"/>
                      <a:pt x="178" y="741"/>
                    </a:cubicBezTo>
                    <a:cubicBezTo>
                      <a:pt x="177" y="741"/>
                      <a:pt x="176" y="741"/>
                      <a:pt x="176" y="740"/>
                    </a:cubicBezTo>
                    <a:cubicBezTo>
                      <a:pt x="179" y="739"/>
                      <a:pt x="181" y="738"/>
                      <a:pt x="180" y="735"/>
                    </a:cubicBezTo>
                    <a:cubicBezTo>
                      <a:pt x="179" y="735"/>
                      <a:pt x="179" y="735"/>
                      <a:pt x="178" y="735"/>
                    </a:cubicBezTo>
                    <a:cubicBezTo>
                      <a:pt x="177" y="735"/>
                      <a:pt x="176" y="735"/>
                      <a:pt x="176" y="736"/>
                    </a:cubicBezTo>
                    <a:cubicBezTo>
                      <a:pt x="175" y="737"/>
                      <a:pt x="174" y="738"/>
                      <a:pt x="173" y="738"/>
                    </a:cubicBezTo>
                    <a:cubicBezTo>
                      <a:pt x="172" y="738"/>
                      <a:pt x="171" y="738"/>
                      <a:pt x="171" y="736"/>
                    </a:cubicBezTo>
                    <a:cubicBezTo>
                      <a:pt x="150" y="752"/>
                      <a:pt x="121" y="761"/>
                      <a:pt x="102" y="777"/>
                    </a:cubicBezTo>
                    <a:cubicBezTo>
                      <a:pt x="129" y="766"/>
                      <a:pt x="151" y="751"/>
                      <a:pt x="175" y="742"/>
                    </a:cubicBezTo>
                    <a:cubicBezTo>
                      <a:pt x="175" y="742"/>
                      <a:pt x="175" y="742"/>
                      <a:pt x="175" y="742"/>
                    </a:cubicBezTo>
                    <a:cubicBezTo>
                      <a:pt x="175" y="742"/>
                      <a:pt x="175" y="742"/>
                      <a:pt x="175" y="742"/>
                    </a:cubicBezTo>
                    <a:cubicBezTo>
                      <a:pt x="164" y="755"/>
                      <a:pt x="144" y="763"/>
                      <a:pt x="131" y="772"/>
                    </a:cubicBezTo>
                    <a:cubicBezTo>
                      <a:pt x="132" y="772"/>
                      <a:pt x="133" y="771"/>
                      <a:pt x="134" y="771"/>
                    </a:cubicBezTo>
                    <a:cubicBezTo>
                      <a:pt x="137" y="771"/>
                      <a:pt x="129" y="777"/>
                      <a:pt x="133" y="777"/>
                    </a:cubicBezTo>
                    <a:cubicBezTo>
                      <a:pt x="133" y="776"/>
                      <a:pt x="135" y="774"/>
                      <a:pt x="137" y="774"/>
                    </a:cubicBezTo>
                    <a:cubicBezTo>
                      <a:pt x="139" y="774"/>
                      <a:pt x="140" y="775"/>
                      <a:pt x="140" y="776"/>
                    </a:cubicBezTo>
                    <a:cubicBezTo>
                      <a:pt x="133" y="779"/>
                      <a:pt x="129" y="783"/>
                      <a:pt x="123" y="783"/>
                    </a:cubicBezTo>
                    <a:cubicBezTo>
                      <a:pt x="121" y="783"/>
                      <a:pt x="120" y="783"/>
                      <a:pt x="118" y="783"/>
                    </a:cubicBezTo>
                    <a:cubicBezTo>
                      <a:pt x="109" y="789"/>
                      <a:pt x="99" y="794"/>
                      <a:pt x="89" y="800"/>
                    </a:cubicBezTo>
                    <a:cubicBezTo>
                      <a:pt x="90" y="802"/>
                      <a:pt x="91" y="803"/>
                      <a:pt x="93" y="803"/>
                    </a:cubicBezTo>
                    <a:cubicBezTo>
                      <a:pt x="97" y="803"/>
                      <a:pt x="102" y="797"/>
                      <a:pt x="106" y="796"/>
                    </a:cubicBezTo>
                    <a:cubicBezTo>
                      <a:pt x="117" y="791"/>
                      <a:pt x="132" y="788"/>
                      <a:pt x="136" y="781"/>
                    </a:cubicBezTo>
                    <a:cubicBezTo>
                      <a:pt x="137" y="783"/>
                      <a:pt x="140" y="781"/>
                      <a:pt x="141" y="785"/>
                    </a:cubicBezTo>
                    <a:cubicBezTo>
                      <a:pt x="113" y="796"/>
                      <a:pt x="91" y="807"/>
                      <a:pt x="68" y="818"/>
                    </a:cubicBezTo>
                    <a:cubicBezTo>
                      <a:pt x="68" y="829"/>
                      <a:pt x="48" y="828"/>
                      <a:pt x="47" y="838"/>
                    </a:cubicBezTo>
                    <a:cubicBezTo>
                      <a:pt x="72" y="830"/>
                      <a:pt x="77" y="819"/>
                      <a:pt x="96" y="817"/>
                    </a:cubicBezTo>
                    <a:cubicBezTo>
                      <a:pt x="107" y="804"/>
                      <a:pt x="126" y="800"/>
                      <a:pt x="146" y="792"/>
                    </a:cubicBezTo>
                    <a:cubicBezTo>
                      <a:pt x="145" y="793"/>
                      <a:pt x="143" y="794"/>
                      <a:pt x="144" y="795"/>
                    </a:cubicBezTo>
                    <a:cubicBezTo>
                      <a:pt x="147" y="793"/>
                      <a:pt x="148" y="790"/>
                      <a:pt x="152" y="788"/>
                    </a:cubicBezTo>
                    <a:cubicBezTo>
                      <a:pt x="153" y="791"/>
                      <a:pt x="154" y="791"/>
                      <a:pt x="156" y="791"/>
                    </a:cubicBezTo>
                    <a:cubicBezTo>
                      <a:pt x="157" y="791"/>
                      <a:pt x="158" y="791"/>
                      <a:pt x="159" y="791"/>
                    </a:cubicBezTo>
                    <a:cubicBezTo>
                      <a:pt x="160" y="791"/>
                      <a:pt x="161" y="790"/>
                      <a:pt x="161" y="790"/>
                    </a:cubicBezTo>
                    <a:cubicBezTo>
                      <a:pt x="163" y="790"/>
                      <a:pt x="164" y="791"/>
                      <a:pt x="165" y="792"/>
                    </a:cubicBezTo>
                    <a:cubicBezTo>
                      <a:pt x="159" y="795"/>
                      <a:pt x="152" y="797"/>
                      <a:pt x="146" y="800"/>
                    </a:cubicBezTo>
                    <a:cubicBezTo>
                      <a:pt x="136" y="805"/>
                      <a:pt x="116" y="814"/>
                      <a:pt x="119" y="820"/>
                    </a:cubicBezTo>
                    <a:cubicBezTo>
                      <a:pt x="126" y="816"/>
                      <a:pt x="143" y="808"/>
                      <a:pt x="152" y="808"/>
                    </a:cubicBezTo>
                    <a:cubicBezTo>
                      <a:pt x="153" y="808"/>
                      <a:pt x="153" y="808"/>
                      <a:pt x="154" y="808"/>
                    </a:cubicBezTo>
                    <a:cubicBezTo>
                      <a:pt x="121" y="824"/>
                      <a:pt x="93" y="832"/>
                      <a:pt x="68" y="856"/>
                    </a:cubicBezTo>
                    <a:cubicBezTo>
                      <a:pt x="84" y="850"/>
                      <a:pt x="102" y="846"/>
                      <a:pt x="118" y="839"/>
                    </a:cubicBezTo>
                    <a:cubicBezTo>
                      <a:pt x="125" y="836"/>
                      <a:pt x="130" y="830"/>
                      <a:pt x="137" y="828"/>
                    </a:cubicBezTo>
                    <a:cubicBezTo>
                      <a:pt x="137" y="827"/>
                      <a:pt x="138" y="827"/>
                      <a:pt x="138" y="827"/>
                    </a:cubicBezTo>
                    <a:cubicBezTo>
                      <a:pt x="139" y="827"/>
                      <a:pt x="140" y="828"/>
                      <a:pt x="140" y="828"/>
                    </a:cubicBezTo>
                    <a:cubicBezTo>
                      <a:pt x="141" y="828"/>
                      <a:pt x="142" y="828"/>
                      <a:pt x="143" y="828"/>
                    </a:cubicBezTo>
                    <a:cubicBezTo>
                      <a:pt x="143" y="828"/>
                      <a:pt x="143" y="828"/>
                      <a:pt x="144" y="828"/>
                    </a:cubicBezTo>
                    <a:cubicBezTo>
                      <a:pt x="155" y="826"/>
                      <a:pt x="167" y="816"/>
                      <a:pt x="178" y="813"/>
                    </a:cubicBezTo>
                    <a:cubicBezTo>
                      <a:pt x="190" y="809"/>
                      <a:pt x="201" y="802"/>
                      <a:pt x="213" y="802"/>
                    </a:cubicBezTo>
                    <a:cubicBezTo>
                      <a:pt x="213" y="802"/>
                      <a:pt x="214" y="802"/>
                      <a:pt x="215" y="802"/>
                    </a:cubicBezTo>
                    <a:cubicBezTo>
                      <a:pt x="213" y="803"/>
                      <a:pt x="207" y="803"/>
                      <a:pt x="209" y="806"/>
                    </a:cubicBezTo>
                    <a:cubicBezTo>
                      <a:pt x="209" y="806"/>
                      <a:pt x="210" y="806"/>
                      <a:pt x="210" y="806"/>
                    </a:cubicBezTo>
                    <a:cubicBezTo>
                      <a:pt x="213" y="806"/>
                      <a:pt x="214" y="802"/>
                      <a:pt x="218" y="801"/>
                    </a:cubicBezTo>
                    <a:cubicBezTo>
                      <a:pt x="225" y="797"/>
                      <a:pt x="235" y="798"/>
                      <a:pt x="243" y="794"/>
                    </a:cubicBezTo>
                    <a:cubicBezTo>
                      <a:pt x="244" y="794"/>
                      <a:pt x="245" y="791"/>
                      <a:pt x="246" y="790"/>
                    </a:cubicBezTo>
                    <a:cubicBezTo>
                      <a:pt x="256" y="784"/>
                      <a:pt x="268" y="783"/>
                      <a:pt x="274" y="778"/>
                    </a:cubicBezTo>
                    <a:cubicBezTo>
                      <a:pt x="274" y="778"/>
                      <a:pt x="274" y="778"/>
                      <a:pt x="274" y="778"/>
                    </a:cubicBezTo>
                    <a:cubicBezTo>
                      <a:pt x="274" y="778"/>
                      <a:pt x="274" y="778"/>
                      <a:pt x="274" y="778"/>
                    </a:cubicBezTo>
                    <a:cubicBezTo>
                      <a:pt x="274" y="780"/>
                      <a:pt x="274" y="781"/>
                      <a:pt x="276" y="781"/>
                    </a:cubicBezTo>
                    <a:cubicBezTo>
                      <a:pt x="277" y="781"/>
                      <a:pt x="277" y="781"/>
                      <a:pt x="277" y="781"/>
                    </a:cubicBezTo>
                    <a:cubicBezTo>
                      <a:pt x="279" y="779"/>
                      <a:pt x="277" y="775"/>
                      <a:pt x="280" y="773"/>
                    </a:cubicBezTo>
                    <a:cubicBezTo>
                      <a:pt x="293" y="769"/>
                      <a:pt x="314" y="766"/>
                      <a:pt x="321" y="754"/>
                    </a:cubicBezTo>
                    <a:cubicBezTo>
                      <a:pt x="323" y="755"/>
                      <a:pt x="323" y="755"/>
                      <a:pt x="324" y="755"/>
                    </a:cubicBezTo>
                    <a:cubicBezTo>
                      <a:pt x="326" y="755"/>
                      <a:pt x="325" y="751"/>
                      <a:pt x="329" y="749"/>
                    </a:cubicBezTo>
                    <a:cubicBezTo>
                      <a:pt x="330" y="751"/>
                      <a:pt x="332" y="751"/>
                      <a:pt x="334" y="751"/>
                    </a:cubicBezTo>
                    <a:cubicBezTo>
                      <a:pt x="342" y="751"/>
                      <a:pt x="354" y="742"/>
                      <a:pt x="356" y="738"/>
                    </a:cubicBezTo>
                    <a:cubicBezTo>
                      <a:pt x="357" y="739"/>
                      <a:pt x="359" y="740"/>
                      <a:pt x="361" y="740"/>
                    </a:cubicBezTo>
                    <a:cubicBezTo>
                      <a:pt x="365" y="740"/>
                      <a:pt x="369" y="737"/>
                      <a:pt x="373" y="734"/>
                    </a:cubicBezTo>
                    <a:cubicBezTo>
                      <a:pt x="377" y="732"/>
                      <a:pt x="380" y="729"/>
                      <a:pt x="383" y="729"/>
                    </a:cubicBezTo>
                    <a:cubicBezTo>
                      <a:pt x="384" y="729"/>
                      <a:pt x="385" y="729"/>
                      <a:pt x="385" y="730"/>
                    </a:cubicBezTo>
                    <a:cubicBezTo>
                      <a:pt x="382" y="726"/>
                      <a:pt x="386" y="726"/>
                      <a:pt x="386" y="723"/>
                    </a:cubicBezTo>
                    <a:cubicBezTo>
                      <a:pt x="385" y="723"/>
                      <a:pt x="385" y="723"/>
                      <a:pt x="385" y="723"/>
                    </a:cubicBezTo>
                    <a:cubicBezTo>
                      <a:pt x="381" y="723"/>
                      <a:pt x="377" y="725"/>
                      <a:pt x="373" y="727"/>
                    </a:cubicBezTo>
                    <a:cubicBezTo>
                      <a:pt x="368" y="730"/>
                      <a:pt x="364" y="732"/>
                      <a:pt x="361" y="732"/>
                    </a:cubicBezTo>
                    <a:cubicBezTo>
                      <a:pt x="360" y="732"/>
                      <a:pt x="360" y="732"/>
                      <a:pt x="359" y="732"/>
                    </a:cubicBezTo>
                    <a:cubicBezTo>
                      <a:pt x="371" y="724"/>
                      <a:pt x="387" y="718"/>
                      <a:pt x="400" y="711"/>
                    </a:cubicBezTo>
                    <a:cubicBezTo>
                      <a:pt x="401" y="712"/>
                      <a:pt x="401" y="712"/>
                      <a:pt x="402" y="712"/>
                    </a:cubicBezTo>
                    <a:cubicBezTo>
                      <a:pt x="402" y="712"/>
                      <a:pt x="402" y="711"/>
                      <a:pt x="402" y="711"/>
                    </a:cubicBezTo>
                    <a:cubicBezTo>
                      <a:pt x="404" y="710"/>
                      <a:pt x="406" y="708"/>
                      <a:pt x="409" y="707"/>
                    </a:cubicBezTo>
                    <a:cubicBezTo>
                      <a:pt x="411" y="707"/>
                      <a:pt x="414" y="706"/>
                      <a:pt x="415" y="706"/>
                    </a:cubicBezTo>
                    <a:cubicBezTo>
                      <a:pt x="415" y="706"/>
                      <a:pt x="415" y="706"/>
                      <a:pt x="415" y="706"/>
                    </a:cubicBezTo>
                    <a:cubicBezTo>
                      <a:pt x="415" y="706"/>
                      <a:pt x="415" y="706"/>
                      <a:pt x="415" y="706"/>
                    </a:cubicBezTo>
                    <a:cubicBezTo>
                      <a:pt x="411" y="713"/>
                      <a:pt x="403" y="712"/>
                      <a:pt x="399" y="716"/>
                    </a:cubicBezTo>
                    <a:cubicBezTo>
                      <a:pt x="395" y="718"/>
                      <a:pt x="391" y="719"/>
                      <a:pt x="387" y="721"/>
                    </a:cubicBezTo>
                    <a:cubicBezTo>
                      <a:pt x="388" y="725"/>
                      <a:pt x="392" y="723"/>
                      <a:pt x="393" y="726"/>
                    </a:cubicBezTo>
                    <a:cubicBezTo>
                      <a:pt x="399" y="725"/>
                      <a:pt x="405" y="720"/>
                      <a:pt x="410" y="720"/>
                    </a:cubicBezTo>
                    <a:cubicBezTo>
                      <a:pt x="410" y="720"/>
                      <a:pt x="411" y="720"/>
                      <a:pt x="411" y="720"/>
                    </a:cubicBezTo>
                    <a:cubicBezTo>
                      <a:pt x="411" y="721"/>
                      <a:pt x="409" y="721"/>
                      <a:pt x="409" y="722"/>
                    </a:cubicBezTo>
                    <a:cubicBezTo>
                      <a:pt x="413" y="721"/>
                      <a:pt x="413" y="718"/>
                      <a:pt x="410" y="717"/>
                    </a:cubicBezTo>
                    <a:cubicBezTo>
                      <a:pt x="414" y="712"/>
                      <a:pt x="420" y="713"/>
                      <a:pt x="424" y="708"/>
                    </a:cubicBezTo>
                    <a:cubicBezTo>
                      <a:pt x="428" y="705"/>
                      <a:pt x="431" y="703"/>
                      <a:pt x="434" y="700"/>
                    </a:cubicBezTo>
                    <a:cubicBezTo>
                      <a:pt x="439" y="701"/>
                      <a:pt x="443" y="702"/>
                      <a:pt x="445" y="706"/>
                    </a:cubicBezTo>
                    <a:cubicBezTo>
                      <a:pt x="454" y="704"/>
                      <a:pt x="458" y="694"/>
                      <a:pt x="470" y="690"/>
                    </a:cubicBezTo>
                    <a:cubicBezTo>
                      <a:pt x="473" y="692"/>
                      <a:pt x="471" y="692"/>
                      <a:pt x="472" y="695"/>
                    </a:cubicBezTo>
                    <a:cubicBezTo>
                      <a:pt x="486" y="695"/>
                      <a:pt x="489" y="685"/>
                      <a:pt x="495" y="679"/>
                    </a:cubicBezTo>
                    <a:cubicBezTo>
                      <a:pt x="495" y="679"/>
                      <a:pt x="494" y="679"/>
                      <a:pt x="493" y="679"/>
                    </a:cubicBezTo>
                    <a:cubicBezTo>
                      <a:pt x="487" y="679"/>
                      <a:pt x="480" y="682"/>
                      <a:pt x="473" y="686"/>
                    </a:cubicBezTo>
                    <a:cubicBezTo>
                      <a:pt x="467" y="689"/>
                      <a:pt x="460" y="693"/>
                      <a:pt x="454" y="693"/>
                    </a:cubicBezTo>
                    <a:cubicBezTo>
                      <a:pt x="453" y="693"/>
                      <a:pt x="452" y="693"/>
                      <a:pt x="450" y="692"/>
                    </a:cubicBezTo>
                    <a:cubicBezTo>
                      <a:pt x="473" y="685"/>
                      <a:pt x="497" y="670"/>
                      <a:pt x="508" y="670"/>
                    </a:cubicBezTo>
                    <a:cubicBezTo>
                      <a:pt x="509" y="670"/>
                      <a:pt x="510" y="670"/>
                      <a:pt x="511" y="671"/>
                    </a:cubicBezTo>
                    <a:cubicBezTo>
                      <a:pt x="507" y="673"/>
                      <a:pt x="497" y="674"/>
                      <a:pt x="499" y="679"/>
                    </a:cubicBezTo>
                    <a:cubicBezTo>
                      <a:pt x="500" y="678"/>
                      <a:pt x="500" y="677"/>
                      <a:pt x="501" y="677"/>
                    </a:cubicBezTo>
                    <a:cubicBezTo>
                      <a:pt x="502" y="677"/>
                      <a:pt x="503" y="681"/>
                      <a:pt x="504" y="681"/>
                    </a:cubicBezTo>
                    <a:cubicBezTo>
                      <a:pt x="505" y="682"/>
                      <a:pt x="506" y="682"/>
                      <a:pt x="507" y="682"/>
                    </a:cubicBezTo>
                    <a:cubicBezTo>
                      <a:pt x="516" y="682"/>
                      <a:pt x="524" y="674"/>
                      <a:pt x="531" y="670"/>
                    </a:cubicBezTo>
                    <a:cubicBezTo>
                      <a:pt x="531" y="668"/>
                      <a:pt x="529" y="667"/>
                      <a:pt x="527" y="667"/>
                    </a:cubicBezTo>
                    <a:cubicBezTo>
                      <a:pt x="525" y="667"/>
                      <a:pt x="523" y="667"/>
                      <a:pt x="520" y="668"/>
                    </a:cubicBezTo>
                    <a:cubicBezTo>
                      <a:pt x="518" y="668"/>
                      <a:pt x="515" y="669"/>
                      <a:pt x="513" y="669"/>
                    </a:cubicBezTo>
                    <a:cubicBezTo>
                      <a:pt x="513" y="669"/>
                      <a:pt x="512" y="669"/>
                      <a:pt x="512" y="669"/>
                    </a:cubicBezTo>
                    <a:cubicBezTo>
                      <a:pt x="524" y="665"/>
                      <a:pt x="532" y="658"/>
                      <a:pt x="548" y="658"/>
                    </a:cubicBezTo>
                    <a:cubicBezTo>
                      <a:pt x="548" y="658"/>
                      <a:pt x="548" y="658"/>
                      <a:pt x="548" y="658"/>
                    </a:cubicBezTo>
                    <a:cubicBezTo>
                      <a:pt x="548" y="658"/>
                      <a:pt x="548" y="658"/>
                      <a:pt x="548" y="658"/>
                    </a:cubicBezTo>
                    <a:cubicBezTo>
                      <a:pt x="548" y="663"/>
                      <a:pt x="535" y="664"/>
                      <a:pt x="536" y="669"/>
                    </a:cubicBezTo>
                    <a:cubicBezTo>
                      <a:pt x="537" y="669"/>
                      <a:pt x="537" y="669"/>
                      <a:pt x="538" y="669"/>
                    </a:cubicBezTo>
                    <a:cubicBezTo>
                      <a:pt x="538" y="669"/>
                      <a:pt x="538" y="669"/>
                      <a:pt x="538" y="669"/>
                    </a:cubicBezTo>
                    <a:cubicBezTo>
                      <a:pt x="538" y="669"/>
                      <a:pt x="538" y="669"/>
                      <a:pt x="538" y="669"/>
                    </a:cubicBezTo>
                    <a:cubicBezTo>
                      <a:pt x="530" y="673"/>
                      <a:pt x="524" y="676"/>
                      <a:pt x="522" y="679"/>
                    </a:cubicBezTo>
                    <a:cubicBezTo>
                      <a:pt x="532" y="675"/>
                      <a:pt x="546" y="672"/>
                      <a:pt x="553" y="665"/>
                    </a:cubicBezTo>
                    <a:cubicBezTo>
                      <a:pt x="567" y="661"/>
                      <a:pt x="581" y="654"/>
                      <a:pt x="590" y="651"/>
                    </a:cubicBezTo>
                    <a:cubicBezTo>
                      <a:pt x="587" y="646"/>
                      <a:pt x="591" y="648"/>
                      <a:pt x="595" y="644"/>
                    </a:cubicBezTo>
                    <a:cubicBezTo>
                      <a:pt x="584" y="648"/>
                      <a:pt x="575" y="654"/>
                      <a:pt x="565" y="654"/>
                    </a:cubicBezTo>
                    <a:cubicBezTo>
                      <a:pt x="563" y="654"/>
                      <a:pt x="561" y="653"/>
                      <a:pt x="559" y="653"/>
                    </a:cubicBezTo>
                    <a:cubicBezTo>
                      <a:pt x="558" y="651"/>
                      <a:pt x="557" y="649"/>
                      <a:pt x="559" y="649"/>
                    </a:cubicBezTo>
                    <a:cubicBezTo>
                      <a:pt x="559" y="648"/>
                      <a:pt x="560" y="648"/>
                      <a:pt x="561" y="647"/>
                    </a:cubicBezTo>
                    <a:cubicBezTo>
                      <a:pt x="561" y="647"/>
                      <a:pt x="561" y="647"/>
                      <a:pt x="561" y="647"/>
                    </a:cubicBezTo>
                    <a:cubicBezTo>
                      <a:pt x="561" y="647"/>
                      <a:pt x="561" y="647"/>
                      <a:pt x="561" y="647"/>
                    </a:cubicBezTo>
                    <a:cubicBezTo>
                      <a:pt x="561" y="649"/>
                      <a:pt x="561" y="650"/>
                      <a:pt x="561" y="650"/>
                    </a:cubicBezTo>
                    <a:cubicBezTo>
                      <a:pt x="561" y="650"/>
                      <a:pt x="562" y="649"/>
                      <a:pt x="562" y="649"/>
                    </a:cubicBezTo>
                    <a:cubicBezTo>
                      <a:pt x="562" y="648"/>
                      <a:pt x="563" y="647"/>
                      <a:pt x="563" y="647"/>
                    </a:cubicBezTo>
                    <a:cubicBezTo>
                      <a:pt x="563" y="647"/>
                      <a:pt x="563" y="647"/>
                      <a:pt x="563" y="647"/>
                    </a:cubicBezTo>
                    <a:cubicBezTo>
                      <a:pt x="563" y="647"/>
                      <a:pt x="564" y="646"/>
                      <a:pt x="564" y="646"/>
                    </a:cubicBezTo>
                    <a:cubicBezTo>
                      <a:pt x="565" y="646"/>
                      <a:pt x="565" y="647"/>
                      <a:pt x="566" y="647"/>
                    </a:cubicBezTo>
                    <a:cubicBezTo>
                      <a:pt x="567" y="647"/>
                      <a:pt x="567" y="647"/>
                      <a:pt x="568" y="647"/>
                    </a:cubicBezTo>
                    <a:cubicBezTo>
                      <a:pt x="569" y="647"/>
                      <a:pt x="569" y="647"/>
                      <a:pt x="569" y="647"/>
                    </a:cubicBezTo>
                    <a:cubicBezTo>
                      <a:pt x="570" y="647"/>
                      <a:pt x="570" y="645"/>
                      <a:pt x="571" y="645"/>
                    </a:cubicBezTo>
                    <a:cubicBezTo>
                      <a:pt x="571" y="645"/>
                      <a:pt x="571" y="645"/>
                      <a:pt x="571" y="645"/>
                    </a:cubicBezTo>
                    <a:cubicBezTo>
                      <a:pt x="571" y="645"/>
                      <a:pt x="572" y="645"/>
                      <a:pt x="572" y="646"/>
                    </a:cubicBezTo>
                    <a:cubicBezTo>
                      <a:pt x="573" y="646"/>
                      <a:pt x="573" y="647"/>
                      <a:pt x="574" y="647"/>
                    </a:cubicBezTo>
                    <a:cubicBezTo>
                      <a:pt x="574" y="647"/>
                      <a:pt x="574" y="647"/>
                      <a:pt x="574" y="647"/>
                    </a:cubicBezTo>
                    <a:cubicBezTo>
                      <a:pt x="590" y="642"/>
                      <a:pt x="614" y="626"/>
                      <a:pt x="634" y="624"/>
                    </a:cubicBezTo>
                    <a:cubicBezTo>
                      <a:pt x="634" y="624"/>
                      <a:pt x="634" y="624"/>
                      <a:pt x="634" y="624"/>
                    </a:cubicBezTo>
                    <a:cubicBezTo>
                      <a:pt x="634" y="624"/>
                      <a:pt x="634" y="624"/>
                      <a:pt x="634" y="624"/>
                    </a:cubicBezTo>
                    <a:cubicBezTo>
                      <a:pt x="633" y="627"/>
                      <a:pt x="634" y="627"/>
                      <a:pt x="635" y="627"/>
                    </a:cubicBezTo>
                    <a:cubicBezTo>
                      <a:pt x="635" y="627"/>
                      <a:pt x="635" y="627"/>
                      <a:pt x="635" y="627"/>
                    </a:cubicBezTo>
                    <a:cubicBezTo>
                      <a:pt x="635" y="627"/>
                      <a:pt x="635" y="627"/>
                      <a:pt x="635" y="627"/>
                    </a:cubicBezTo>
                    <a:cubicBezTo>
                      <a:pt x="636" y="627"/>
                      <a:pt x="637" y="627"/>
                      <a:pt x="637" y="627"/>
                    </a:cubicBezTo>
                    <a:cubicBezTo>
                      <a:pt x="630" y="629"/>
                      <a:pt x="622" y="631"/>
                      <a:pt x="620" y="638"/>
                    </a:cubicBezTo>
                    <a:cubicBezTo>
                      <a:pt x="619" y="638"/>
                      <a:pt x="619" y="638"/>
                      <a:pt x="619" y="638"/>
                    </a:cubicBezTo>
                    <a:cubicBezTo>
                      <a:pt x="618" y="637"/>
                      <a:pt x="616" y="637"/>
                      <a:pt x="614" y="637"/>
                    </a:cubicBezTo>
                    <a:cubicBezTo>
                      <a:pt x="607" y="637"/>
                      <a:pt x="597" y="643"/>
                      <a:pt x="597" y="651"/>
                    </a:cubicBezTo>
                    <a:cubicBezTo>
                      <a:pt x="612" y="648"/>
                      <a:pt x="622" y="640"/>
                      <a:pt x="629" y="634"/>
                    </a:cubicBezTo>
                    <a:cubicBezTo>
                      <a:pt x="630" y="634"/>
                      <a:pt x="630" y="634"/>
                      <a:pt x="630" y="634"/>
                    </a:cubicBezTo>
                    <a:cubicBezTo>
                      <a:pt x="631" y="636"/>
                      <a:pt x="632" y="636"/>
                      <a:pt x="634" y="637"/>
                    </a:cubicBezTo>
                    <a:cubicBezTo>
                      <a:pt x="619" y="643"/>
                      <a:pt x="605" y="650"/>
                      <a:pt x="593" y="658"/>
                    </a:cubicBezTo>
                    <a:cubicBezTo>
                      <a:pt x="592" y="660"/>
                      <a:pt x="593" y="660"/>
                      <a:pt x="594" y="660"/>
                    </a:cubicBezTo>
                    <a:cubicBezTo>
                      <a:pt x="595" y="660"/>
                      <a:pt x="595" y="660"/>
                      <a:pt x="596" y="660"/>
                    </a:cubicBezTo>
                    <a:cubicBezTo>
                      <a:pt x="596" y="660"/>
                      <a:pt x="596" y="660"/>
                      <a:pt x="596" y="660"/>
                    </a:cubicBezTo>
                    <a:cubicBezTo>
                      <a:pt x="597" y="660"/>
                      <a:pt x="597" y="660"/>
                      <a:pt x="596" y="661"/>
                    </a:cubicBezTo>
                    <a:cubicBezTo>
                      <a:pt x="581" y="668"/>
                      <a:pt x="548" y="674"/>
                      <a:pt x="547" y="685"/>
                    </a:cubicBezTo>
                    <a:cubicBezTo>
                      <a:pt x="593" y="668"/>
                      <a:pt x="648" y="643"/>
                      <a:pt x="696" y="624"/>
                    </a:cubicBezTo>
                    <a:cubicBezTo>
                      <a:pt x="729" y="611"/>
                      <a:pt x="766" y="592"/>
                      <a:pt x="797" y="576"/>
                    </a:cubicBezTo>
                    <a:cubicBezTo>
                      <a:pt x="845" y="551"/>
                      <a:pt x="889" y="518"/>
                      <a:pt x="938" y="494"/>
                    </a:cubicBezTo>
                    <a:cubicBezTo>
                      <a:pt x="1044" y="443"/>
                      <a:pt x="1147" y="399"/>
                      <a:pt x="1253" y="360"/>
                    </a:cubicBezTo>
                    <a:cubicBezTo>
                      <a:pt x="1291" y="346"/>
                      <a:pt x="1326" y="338"/>
                      <a:pt x="1362" y="325"/>
                    </a:cubicBezTo>
                    <a:cubicBezTo>
                      <a:pt x="1386" y="317"/>
                      <a:pt x="1412" y="298"/>
                      <a:pt x="1430" y="287"/>
                    </a:cubicBezTo>
                    <a:cubicBezTo>
                      <a:pt x="1451" y="273"/>
                      <a:pt x="1472" y="264"/>
                      <a:pt x="1484" y="250"/>
                    </a:cubicBezTo>
                    <a:cubicBezTo>
                      <a:pt x="1495" y="238"/>
                      <a:pt x="1493" y="226"/>
                      <a:pt x="1498" y="213"/>
                    </a:cubicBezTo>
                    <a:cubicBezTo>
                      <a:pt x="1494" y="213"/>
                      <a:pt x="1492" y="218"/>
                      <a:pt x="1489" y="218"/>
                    </a:cubicBezTo>
                    <a:cubicBezTo>
                      <a:pt x="1489" y="218"/>
                      <a:pt x="1488" y="218"/>
                      <a:pt x="1488" y="218"/>
                    </a:cubicBezTo>
                    <a:cubicBezTo>
                      <a:pt x="1487" y="210"/>
                      <a:pt x="1486" y="207"/>
                      <a:pt x="1491" y="207"/>
                    </a:cubicBezTo>
                    <a:cubicBezTo>
                      <a:pt x="1489" y="202"/>
                      <a:pt x="1492" y="195"/>
                      <a:pt x="1488" y="192"/>
                    </a:cubicBezTo>
                    <a:cubicBezTo>
                      <a:pt x="1483" y="198"/>
                      <a:pt x="1476" y="193"/>
                      <a:pt x="1472" y="199"/>
                    </a:cubicBezTo>
                    <a:cubicBezTo>
                      <a:pt x="1471" y="196"/>
                      <a:pt x="1470" y="195"/>
                      <a:pt x="1469" y="195"/>
                    </a:cubicBezTo>
                    <a:cubicBezTo>
                      <a:pt x="1468" y="195"/>
                      <a:pt x="1467" y="195"/>
                      <a:pt x="1466" y="196"/>
                    </a:cubicBezTo>
                    <a:cubicBezTo>
                      <a:pt x="1465" y="196"/>
                      <a:pt x="1465" y="196"/>
                      <a:pt x="1464" y="196"/>
                    </a:cubicBezTo>
                    <a:cubicBezTo>
                      <a:pt x="1463" y="196"/>
                      <a:pt x="1463" y="196"/>
                      <a:pt x="1462" y="196"/>
                    </a:cubicBezTo>
                    <a:cubicBezTo>
                      <a:pt x="1463" y="191"/>
                      <a:pt x="1470" y="185"/>
                      <a:pt x="1464" y="181"/>
                    </a:cubicBezTo>
                    <a:cubicBezTo>
                      <a:pt x="1461" y="181"/>
                      <a:pt x="1455" y="191"/>
                      <a:pt x="1448" y="191"/>
                    </a:cubicBezTo>
                    <a:cubicBezTo>
                      <a:pt x="1447" y="191"/>
                      <a:pt x="1445" y="191"/>
                      <a:pt x="1444" y="189"/>
                    </a:cubicBezTo>
                    <a:cubicBezTo>
                      <a:pt x="1445" y="187"/>
                      <a:pt x="1448" y="186"/>
                      <a:pt x="1451" y="185"/>
                    </a:cubicBezTo>
                    <a:cubicBezTo>
                      <a:pt x="1444" y="179"/>
                      <a:pt x="1456" y="175"/>
                      <a:pt x="1455" y="169"/>
                    </a:cubicBezTo>
                    <a:cubicBezTo>
                      <a:pt x="1449" y="165"/>
                      <a:pt x="1440" y="162"/>
                      <a:pt x="1439" y="152"/>
                    </a:cubicBezTo>
                    <a:cubicBezTo>
                      <a:pt x="1433" y="149"/>
                      <a:pt x="1427" y="147"/>
                      <a:pt x="1420" y="147"/>
                    </a:cubicBezTo>
                    <a:cubicBezTo>
                      <a:pt x="1394" y="147"/>
                      <a:pt x="1361" y="164"/>
                      <a:pt x="1337" y="171"/>
                    </a:cubicBezTo>
                    <a:cubicBezTo>
                      <a:pt x="1338" y="171"/>
                      <a:pt x="1338" y="171"/>
                      <a:pt x="1339" y="171"/>
                    </a:cubicBezTo>
                    <a:cubicBezTo>
                      <a:pt x="1339" y="171"/>
                      <a:pt x="1340" y="171"/>
                      <a:pt x="1341" y="171"/>
                    </a:cubicBezTo>
                    <a:cubicBezTo>
                      <a:pt x="1342" y="171"/>
                      <a:pt x="1343" y="171"/>
                      <a:pt x="1343" y="171"/>
                    </a:cubicBezTo>
                    <a:cubicBezTo>
                      <a:pt x="1344" y="171"/>
                      <a:pt x="1345" y="171"/>
                      <a:pt x="1346" y="172"/>
                    </a:cubicBezTo>
                    <a:cubicBezTo>
                      <a:pt x="1329" y="178"/>
                      <a:pt x="1312" y="183"/>
                      <a:pt x="1295" y="188"/>
                    </a:cubicBezTo>
                    <a:cubicBezTo>
                      <a:pt x="1304" y="182"/>
                      <a:pt x="1311" y="176"/>
                      <a:pt x="1316" y="169"/>
                    </a:cubicBezTo>
                    <a:cubicBezTo>
                      <a:pt x="1324" y="156"/>
                      <a:pt x="1327" y="128"/>
                      <a:pt x="1321" y="111"/>
                    </a:cubicBezTo>
                    <a:cubicBezTo>
                      <a:pt x="1318" y="103"/>
                      <a:pt x="1313" y="98"/>
                      <a:pt x="1307" y="92"/>
                    </a:cubicBezTo>
                    <a:cubicBezTo>
                      <a:pt x="1296" y="83"/>
                      <a:pt x="1284" y="74"/>
                      <a:pt x="1275" y="65"/>
                    </a:cubicBezTo>
                    <a:cubicBezTo>
                      <a:pt x="1250" y="70"/>
                      <a:pt x="1220" y="79"/>
                      <a:pt x="1196" y="87"/>
                    </a:cubicBezTo>
                    <a:cubicBezTo>
                      <a:pt x="1183" y="91"/>
                      <a:pt x="1172" y="98"/>
                      <a:pt x="1160" y="104"/>
                    </a:cubicBezTo>
                    <a:cubicBezTo>
                      <a:pt x="1156" y="99"/>
                      <a:pt x="1147" y="93"/>
                      <a:pt x="1142" y="86"/>
                    </a:cubicBezTo>
                    <a:cubicBezTo>
                      <a:pt x="1133" y="73"/>
                      <a:pt x="1122" y="69"/>
                      <a:pt x="1110" y="69"/>
                    </a:cubicBezTo>
                    <a:cubicBezTo>
                      <a:pt x="1105" y="69"/>
                      <a:pt x="1099" y="70"/>
                      <a:pt x="1094" y="70"/>
                    </a:cubicBezTo>
                    <a:cubicBezTo>
                      <a:pt x="1099" y="66"/>
                      <a:pt x="1108" y="64"/>
                      <a:pt x="1102" y="56"/>
                    </a:cubicBezTo>
                    <a:cubicBezTo>
                      <a:pt x="1093" y="62"/>
                      <a:pt x="1093" y="75"/>
                      <a:pt x="1079" y="75"/>
                    </a:cubicBezTo>
                    <a:cubicBezTo>
                      <a:pt x="1079" y="75"/>
                      <a:pt x="1078" y="75"/>
                      <a:pt x="1077" y="75"/>
                    </a:cubicBezTo>
                    <a:cubicBezTo>
                      <a:pt x="1084" y="69"/>
                      <a:pt x="1095" y="66"/>
                      <a:pt x="1093" y="57"/>
                    </a:cubicBezTo>
                    <a:cubicBezTo>
                      <a:pt x="1092" y="57"/>
                      <a:pt x="1091" y="58"/>
                      <a:pt x="1090" y="58"/>
                    </a:cubicBezTo>
                    <a:cubicBezTo>
                      <a:pt x="1089" y="58"/>
                      <a:pt x="1088" y="57"/>
                      <a:pt x="1088" y="56"/>
                    </a:cubicBezTo>
                    <a:cubicBezTo>
                      <a:pt x="1088" y="56"/>
                      <a:pt x="1088" y="56"/>
                      <a:pt x="1088" y="56"/>
                    </a:cubicBezTo>
                    <a:cubicBezTo>
                      <a:pt x="1088" y="56"/>
                      <a:pt x="1088" y="56"/>
                      <a:pt x="1088" y="56"/>
                    </a:cubicBezTo>
                    <a:cubicBezTo>
                      <a:pt x="1080" y="63"/>
                      <a:pt x="1071" y="65"/>
                      <a:pt x="1057" y="68"/>
                    </a:cubicBezTo>
                    <a:cubicBezTo>
                      <a:pt x="1061" y="66"/>
                      <a:pt x="1066" y="64"/>
                      <a:pt x="1064" y="60"/>
                    </a:cubicBezTo>
                    <a:cubicBezTo>
                      <a:pt x="1055" y="63"/>
                      <a:pt x="1046" y="72"/>
                      <a:pt x="1037" y="72"/>
                    </a:cubicBezTo>
                    <a:cubicBezTo>
                      <a:pt x="1037" y="72"/>
                      <a:pt x="1036" y="72"/>
                      <a:pt x="1036" y="72"/>
                    </a:cubicBezTo>
                    <a:cubicBezTo>
                      <a:pt x="1052" y="62"/>
                      <a:pt x="1066" y="59"/>
                      <a:pt x="1076" y="50"/>
                    </a:cubicBezTo>
                    <a:cubicBezTo>
                      <a:pt x="1076" y="48"/>
                      <a:pt x="1075" y="47"/>
                      <a:pt x="1073" y="47"/>
                    </a:cubicBezTo>
                    <a:cubicBezTo>
                      <a:pt x="1073" y="47"/>
                      <a:pt x="1072" y="47"/>
                      <a:pt x="1071" y="48"/>
                    </a:cubicBezTo>
                    <a:cubicBezTo>
                      <a:pt x="1071" y="48"/>
                      <a:pt x="1070" y="48"/>
                      <a:pt x="1070" y="48"/>
                    </a:cubicBezTo>
                    <a:cubicBezTo>
                      <a:pt x="1069" y="48"/>
                      <a:pt x="1068" y="47"/>
                      <a:pt x="1069" y="45"/>
                    </a:cubicBezTo>
                    <a:cubicBezTo>
                      <a:pt x="1069" y="45"/>
                      <a:pt x="1069" y="45"/>
                      <a:pt x="1069" y="45"/>
                    </a:cubicBezTo>
                    <a:cubicBezTo>
                      <a:pt x="1076" y="45"/>
                      <a:pt x="1083" y="40"/>
                      <a:pt x="1087" y="36"/>
                    </a:cubicBezTo>
                    <a:cubicBezTo>
                      <a:pt x="1076" y="36"/>
                      <a:pt x="1069" y="47"/>
                      <a:pt x="1056" y="51"/>
                    </a:cubicBezTo>
                    <a:cubicBezTo>
                      <a:pt x="1057" y="48"/>
                      <a:pt x="1056" y="47"/>
                      <a:pt x="1055" y="47"/>
                    </a:cubicBezTo>
                    <a:cubicBezTo>
                      <a:pt x="1054" y="47"/>
                      <a:pt x="1054" y="48"/>
                      <a:pt x="1053" y="48"/>
                    </a:cubicBezTo>
                    <a:cubicBezTo>
                      <a:pt x="1052" y="48"/>
                      <a:pt x="1052" y="48"/>
                      <a:pt x="1051" y="48"/>
                    </a:cubicBezTo>
                    <a:cubicBezTo>
                      <a:pt x="1051" y="48"/>
                      <a:pt x="1051" y="48"/>
                      <a:pt x="1050" y="48"/>
                    </a:cubicBezTo>
                    <a:cubicBezTo>
                      <a:pt x="1050" y="48"/>
                      <a:pt x="1050" y="48"/>
                      <a:pt x="1050" y="48"/>
                    </a:cubicBezTo>
                    <a:cubicBezTo>
                      <a:pt x="1049" y="48"/>
                      <a:pt x="1049" y="48"/>
                      <a:pt x="1049" y="47"/>
                    </a:cubicBezTo>
                    <a:cubicBezTo>
                      <a:pt x="1050" y="48"/>
                      <a:pt x="1050" y="48"/>
                      <a:pt x="1050" y="48"/>
                    </a:cubicBezTo>
                    <a:cubicBezTo>
                      <a:pt x="1052" y="46"/>
                      <a:pt x="1055" y="43"/>
                      <a:pt x="1057" y="43"/>
                    </a:cubicBezTo>
                    <a:cubicBezTo>
                      <a:pt x="1057" y="43"/>
                      <a:pt x="1057" y="43"/>
                      <a:pt x="1057" y="43"/>
                    </a:cubicBezTo>
                    <a:cubicBezTo>
                      <a:pt x="1056" y="42"/>
                      <a:pt x="1056" y="42"/>
                      <a:pt x="1055" y="42"/>
                    </a:cubicBezTo>
                    <a:cubicBezTo>
                      <a:pt x="1050" y="42"/>
                      <a:pt x="1044" y="51"/>
                      <a:pt x="1039" y="53"/>
                    </a:cubicBezTo>
                    <a:cubicBezTo>
                      <a:pt x="1025" y="61"/>
                      <a:pt x="1006" y="70"/>
                      <a:pt x="998" y="70"/>
                    </a:cubicBezTo>
                    <a:cubicBezTo>
                      <a:pt x="998" y="70"/>
                      <a:pt x="998" y="70"/>
                      <a:pt x="997" y="70"/>
                    </a:cubicBezTo>
                    <a:cubicBezTo>
                      <a:pt x="1014" y="56"/>
                      <a:pt x="1028" y="50"/>
                      <a:pt x="1053" y="38"/>
                    </a:cubicBezTo>
                    <a:cubicBezTo>
                      <a:pt x="1052" y="36"/>
                      <a:pt x="1050" y="36"/>
                      <a:pt x="1049" y="36"/>
                    </a:cubicBezTo>
                    <a:cubicBezTo>
                      <a:pt x="1046" y="36"/>
                      <a:pt x="1044" y="38"/>
                      <a:pt x="1041" y="40"/>
                    </a:cubicBezTo>
                    <a:cubicBezTo>
                      <a:pt x="1038" y="42"/>
                      <a:pt x="1036" y="44"/>
                      <a:pt x="1034" y="44"/>
                    </a:cubicBezTo>
                    <a:cubicBezTo>
                      <a:pt x="1033" y="44"/>
                      <a:pt x="1032" y="44"/>
                      <a:pt x="1031" y="43"/>
                    </a:cubicBezTo>
                    <a:cubicBezTo>
                      <a:pt x="1033" y="46"/>
                      <a:pt x="1028" y="47"/>
                      <a:pt x="1025" y="49"/>
                    </a:cubicBezTo>
                    <a:cubicBezTo>
                      <a:pt x="1024" y="47"/>
                      <a:pt x="1026" y="46"/>
                      <a:pt x="1026" y="44"/>
                    </a:cubicBezTo>
                    <a:cubicBezTo>
                      <a:pt x="1025" y="44"/>
                      <a:pt x="1025" y="44"/>
                      <a:pt x="1025" y="44"/>
                    </a:cubicBezTo>
                    <a:cubicBezTo>
                      <a:pt x="1022" y="44"/>
                      <a:pt x="1017" y="46"/>
                      <a:pt x="1013" y="48"/>
                    </a:cubicBezTo>
                    <a:cubicBezTo>
                      <a:pt x="1009" y="50"/>
                      <a:pt x="1004" y="51"/>
                      <a:pt x="1001" y="51"/>
                    </a:cubicBezTo>
                    <a:cubicBezTo>
                      <a:pt x="999" y="51"/>
                      <a:pt x="998" y="51"/>
                      <a:pt x="996" y="50"/>
                    </a:cubicBezTo>
                    <a:cubicBezTo>
                      <a:pt x="1004" y="44"/>
                      <a:pt x="1007" y="50"/>
                      <a:pt x="1011" y="40"/>
                    </a:cubicBezTo>
                    <a:cubicBezTo>
                      <a:pt x="1005" y="42"/>
                      <a:pt x="997" y="48"/>
                      <a:pt x="991" y="48"/>
                    </a:cubicBezTo>
                    <a:cubicBezTo>
                      <a:pt x="990" y="48"/>
                      <a:pt x="990" y="48"/>
                      <a:pt x="989" y="48"/>
                    </a:cubicBezTo>
                    <a:cubicBezTo>
                      <a:pt x="990" y="42"/>
                      <a:pt x="996" y="45"/>
                      <a:pt x="1000" y="44"/>
                    </a:cubicBezTo>
                    <a:cubicBezTo>
                      <a:pt x="1005" y="36"/>
                      <a:pt x="1021" y="33"/>
                      <a:pt x="1028" y="24"/>
                    </a:cubicBezTo>
                    <a:cubicBezTo>
                      <a:pt x="1019" y="28"/>
                      <a:pt x="1010" y="31"/>
                      <a:pt x="1003" y="31"/>
                    </a:cubicBezTo>
                    <a:cubicBezTo>
                      <a:pt x="1015" y="25"/>
                      <a:pt x="1025" y="18"/>
                      <a:pt x="1039" y="13"/>
                    </a:cubicBezTo>
                    <a:cubicBezTo>
                      <a:pt x="1038" y="6"/>
                      <a:pt x="1047" y="4"/>
                      <a:pt x="1051" y="0"/>
                    </a:cubicBezTo>
                  </a:path>
                </a:pathLst>
              </a:custGeom>
              <a:solidFill>
                <a:schemeClr val="bg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89" name="Freeform 88"/>
              <p:cNvSpPr/>
              <p:nvPr/>
            </p:nvSpPr>
            <p:spPr bwMode="auto">
              <a:xfrm>
                <a:off x="4323" y="1812"/>
                <a:ext cx="10" cy="6"/>
              </a:xfrm>
              <a:custGeom>
                <a:avLst/>
                <a:gdLst>
                  <a:gd name="T0" fmla="*/ 7 w 12"/>
                  <a:gd name="T1" fmla="*/ 0 h 6"/>
                  <a:gd name="T2" fmla="*/ 2 w 12"/>
                  <a:gd name="T3" fmla="*/ 6 h 6"/>
                  <a:gd name="T4" fmla="*/ 7 w 12"/>
                  <a:gd name="T5" fmla="*/ 0 h 6"/>
                </a:gdLst>
                <a:ahLst/>
                <a:cxnLst>
                  <a:cxn ang="0">
                    <a:pos x="T0" y="T1"/>
                  </a:cxn>
                  <a:cxn ang="0">
                    <a:pos x="T2" y="T3"/>
                  </a:cxn>
                  <a:cxn ang="0">
                    <a:pos x="T4" y="T5"/>
                  </a:cxn>
                </a:cxnLst>
                <a:rect l="0" t="0" r="r" b="b"/>
                <a:pathLst>
                  <a:path w="12" h="6">
                    <a:moveTo>
                      <a:pt x="7" y="0"/>
                    </a:moveTo>
                    <a:cubicBezTo>
                      <a:pt x="8" y="3"/>
                      <a:pt x="0" y="1"/>
                      <a:pt x="2" y="6"/>
                    </a:cubicBezTo>
                    <a:cubicBezTo>
                      <a:pt x="5" y="3"/>
                      <a:pt x="12" y="3"/>
                      <a:pt x="7"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0" name="Freeform 89"/>
              <p:cNvSpPr/>
              <p:nvPr/>
            </p:nvSpPr>
            <p:spPr bwMode="auto">
              <a:xfrm>
                <a:off x="4088" y="1910"/>
                <a:ext cx="5" cy="3"/>
              </a:xfrm>
              <a:custGeom>
                <a:avLst/>
                <a:gdLst>
                  <a:gd name="T0" fmla="*/ 6 w 6"/>
                  <a:gd name="T1" fmla="*/ 0 h 3"/>
                  <a:gd name="T2" fmla="*/ 1 w 6"/>
                  <a:gd name="T3" fmla="*/ 3 h 3"/>
                  <a:gd name="T4" fmla="*/ 0 w 6"/>
                  <a:gd name="T5" fmla="*/ 3 h 3"/>
                  <a:gd name="T6" fmla="*/ 3 w 6"/>
                  <a:gd name="T7" fmla="*/ 2 h 3"/>
                  <a:gd name="T8" fmla="*/ 6 w 6"/>
                  <a:gd name="T9" fmla="*/ 0 h 3"/>
                </a:gdLst>
                <a:ahLst/>
                <a:cxnLst>
                  <a:cxn ang="0">
                    <a:pos x="T0" y="T1"/>
                  </a:cxn>
                  <a:cxn ang="0">
                    <a:pos x="T2" y="T3"/>
                  </a:cxn>
                  <a:cxn ang="0">
                    <a:pos x="T4" y="T5"/>
                  </a:cxn>
                  <a:cxn ang="0">
                    <a:pos x="T6" y="T7"/>
                  </a:cxn>
                  <a:cxn ang="0">
                    <a:pos x="T8" y="T9"/>
                  </a:cxn>
                </a:cxnLst>
                <a:rect l="0" t="0" r="r" b="b"/>
                <a:pathLst>
                  <a:path w="6" h="3">
                    <a:moveTo>
                      <a:pt x="6" y="0"/>
                    </a:moveTo>
                    <a:cubicBezTo>
                      <a:pt x="6" y="0"/>
                      <a:pt x="5" y="1"/>
                      <a:pt x="1" y="3"/>
                    </a:cubicBezTo>
                    <a:cubicBezTo>
                      <a:pt x="0" y="3"/>
                      <a:pt x="0" y="3"/>
                      <a:pt x="0" y="3"/>
                    </a:cubicBezTo>
                    <a:cubicBezTo>
                      <a:pt x="0" y="3"/>
                      <a:pt x="1" y="2"/>
                      <a:pt x="3" y="2"/>
                    </a:cubicBezTo>
                    <a:cubicBezTo>
                      <a:pt x="5" y="1"/>
                      <a:pt x="6"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1" name="Freeform 90"/>
              <p:cNvSpPr/>
              <p:nvPr/>
            </p:nvSpPr>
            <p:spPr bwMode="auto">
              <a:xfrm>
                <a:off x="4088" y="1901"/>
                <a:ext cx="8" cy="5"/>
              </a:xfrm>
              <a:custGeom>
                <a:avLst/>
                <a:gdLst>
                  <a:gd name="T0" fmla="*/ 6 w 9"/>
                  <a:gd name="T1" fmla="*/ 0 h 6"/>
                  <a:gd name="T2" fmla="*/ 6 w 9"/>
                  <a:gd name="T3" fmla="*/ 0 h 6"/>
                  <a:gd name="T4" fmla="*/ 0 w 9"/>
                  <a:gd name="T5" fmla="*/ 6 h 6"/>
                  <a:gd name="T6" fmla="*/ 6 w 9"/>
                  <a:gd name="T7" fmla="*/ 0 h 6"/>
                </a:gdLst>
                <a:ahLst/>
                <a:cxnLst>
                  <a:cxn ang="0">
                    <a:pos x="T0" y="T1"/>
                  </a:cxn>
                  <a:cxn ang="0">
                    <a:pos x="T2" y="T3"/>
                  </a:cxn>
                  <a:cxn ang="0">
                    <a:pos x="T4" y="T5"/>
                  </a:cxn>
                  <a:cxn ang="0">
                    <a:pos x="T6" y="T7"/>
                  </a:cxn>
                </a:cxnLst>
                <a:rect l="0" t="0" r="r" b="b"/>
                <a:pathLst>
                  <a:path w="9" h="6">
                    <a:moveTo>
                      <a:pt x="6" y="0"/>
                    </a:moveTo>
                    <a:cubicBezTo>
                      <a:pt x="6" y="0"/>
                      <a:pt x="6" y="0"/>
                      <a:pt x="6" y="0"/>
                    </a:cubicBezTo>
                    <a:cubicBezTo>
                      <a:pt x="4" y="2"/>
                      <a:pt x="1" y="3"/>
                      <a:pt x="0" y="6"/>
                    </a:cubicBezTo>
                    <a:cubicBezTo>
                      <a:pt x="3" y="5"/>
                      <a:pt x="9" y="0"/>
                      <a:pt x="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sp>
            <p:nvSpPr>
              <p:cNvPr id="92" name="Freeform 91"/>
              <p:cNvSpPr/>
              <p:nvPr/>
            </p:nvSpPr>
            <p:spPr bwMode="auto">
              <a:xfrm>
                <a:off x="4402" y="1740"/>
                <a:ext cx="23" cy="8"/>
              </a:xfrm>
              <a:custGeom>
                <a:avLst/>
                <a:gdLst>
                  <a:gd name="T0" fmla="*/ 26 w 26"/>
                  <a:gd name="T1" fmla="*/ 0 h 9"/>
                  <a:gd name="T2" fmla="*/ 0 w 26"/>
                  <a:gd name="T3" fmla="*/ 8 h 9"/>
                  <a:gd name="T4" fmla="*/ 26 w 26"/>
                  <a:gd name="T5" fmla="*/ 0 h 9"/>
                </a:gdLst>
                <a:ahLst/>
                <a:cxnLst>
                  <a:cxn ang="0">
                    <a:pos x="T0" y="T1"/>
                  </a:cxn>
                  <a:cxn ang="0">
                    <a:pos x="T2" y="T3"/>
                  </a:cxn>
                  <a:cxn ang="0">
                    <a:pos x="T4" y="T5"/>
                  </a:cxn>
                </a:cxnLst>
                <a:rect l="0" t="0" r="r" b="b"/>
                <a:pathLst>
                  <a:path w="26" h="9">
                    <a:moveTo>
                      <a:pt x="26" y="0"/>
                    </a:moveTo>
                    <a:cubicBezTo>
                      <a:pt x="18" y="4"/>
                      <a:pt x="5" y="4"/>
                      <a:pt x="0" y="8"/>
                    </a:cubicBezTo>
                    <a:cubicBezTo>
                      <a:pt x="9" y="7"/>
                      <a:pt x="23" y="9"/>
                      <a:pt x="26" y="0"/>
                    </a:cubicBezTo>
                  </a:path>
                </a:pathLst>
              </a:custGeom>
              <a:grp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8"/>
                  <a:ea typeface="微软雅黑" panose="020B0503020204020204" pitchFamily="34" charset="-122"/>
                  <a:cs typeface="+mn-cs"/>
                </a:endParaRPr>
              </a:p>
            </p:txBody>
          </p:sp>
        </p:grpSp>
      </p:grpSp>
      <p:sp>
        <p:nvSpPr>
          <p:cNvPr id="190" name="椭圆 18"/>
          <p:cNvSpPr/>
          <p:nvPr/>
        </p:nvSpPr>
        <p:spPr>
          <a:xfrm rot="10800000" flipV="1">
            <a:off x="5665407" y="2674428"/>
            <a:ext cx="247162" cy="236518"/>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98AA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1" name="文本框 19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6202507" y="2564011"/>
            <a:ext cx="3851775" cy="707886"/>
          </a:xfrm>
          <a:prstGeom prst="rect">
            <a:avLst/>
          </a:prstGeom>
          <a:noFill/>
          <a:ln>
            <a:noFill/>
          </a:ln>
        </p:spPr>
        <p:txBody>
          <a:bodyPr wrap="square" rtlCol="0">
            <a:spAutoFit/>
          </a:bodyPr>
          <a:lstStyle/>
          <a:p>
            <a:pPr lvl="0">
              <a:defRPr/>
            </a:pPr>
            <a:r>
              <a:rPr lang="en-US" altLang="zh-CN" sz="2000" dirty="0">
                <a:solidFill>
                  <a:schemeClr val="bg2">
                    <a:lumMod val="25000"/>
                  </a:schemeClr>
                </a:solidFill>
                <a:latin typeface="Century Gothic" panose="020B0502020202020204" pitchFamily="34" charset="0"/>
                <a:ea typeface="叶根友唐楷简08" panose="02010601030101010101" pitchFamily="2" charset="-122"/>
              </a:rPr>
              <a:t>Users </a:t>
            </a:r>
            <a:r>
              <a:rPr lang="en-US" altLang="zh-CN" sz="2000" b="1" dirty="0">
                <a:solidFill>
                  <a:schemeClr val="bg2">
                    <a:lumMod val="25000"/>
                  </a:schemeClr>
                </a:solidFill>
                <a:latin typeface="Century Gothic" panose="020B0502020202020204" pitchFamily="34" charset="0"/>
                <a:ea typeface="叶根友唐楷简08" panose="02010601030101010101" pitchFamily="2" charset="-122"/>
              </a:rPr>
              <a:t>lack a reliable channel </a:t>
            </a:r>
            <a:r>
              <a:rPr lang="en-US" altLang="zh-CN" sz="2000" dirty="0">
                <a:solidFill>
                  <a:schemeClr val="bg2">
                    <a:lumMod val="25000"/>
                  </a:schemeClr>
                </a:solidFill>
                <a:latin typeface="Century Gothic" panose="020B0502020202020204" pitchFamily="34" charset="0"/>
                <a:ea typeface="叶根友唐楷简08" panose="02010601030101010101" pitchFamily="2" charset="-122"/>
              </a:rPr>
              <a:t>to find medical information.</a:t>
            </a:r>
            <a:endParaRPr kumimoji="0" lang="en-US" altLang="zh-CN" sz="20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
        <p:nvSpPr>
          <p:cNvPr id="193" name="椭圆 18"/>
          <p:cNvSpPr/>
          <p:nvPr/>
        </p:nvSpPr>
        <p:spPr>
          <a:xfrm rot="10800000" flipV="1">
            <a:off x="5384264" y="3738756"/>
            <a:ext cx="247162" cy="236518"/>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98AA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4" name="文本框 193"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5921363" y="3628339"/>
            <a:ext cx="4143413" cy="707886"/>
          </a:xfrm>
          <a:prstGeom prst="rect">
            <a:avLst/>
          </a:prstGeom>
          <a:noFill/>
          <a:ln>
            <a:noFill/>
          </a:ln>
        </p:spPr>
        <p:txBody>
          <a:bodyPr wrap="square" rtlCol="0">
            <a:spAutoFit/>
          </a:bodyPr>
          <a:lstStyle/>
          <a:p>
            <a:pPr lvl="0">
              <a:defRPr/>
            </a:pPr>
            <a:r>
              <a:rPr lang="en-US" altLang="zh-CN" sz="2000" b="1" dirty="0">
                <a:solidFill>
                  <a:schemeClr val="bg2">
                    <a:lumMod val="25000"/>
                  </a:schemeClr>
                </a:solidFill>
                <a:latin typeface="Century Gothic" panose="020B0502020202020204" pitchFamily="34" charset="0"/>
                <a:ea typeface="叶根友唐楷简08" panose="02010601030101010101" pitchFamily="2" charset="-122"/>
              </a:rPr>
              <a:t>Scheduling appointments </a:t>
            </a:r>
            <a:r>
              <a:rPr lang="en-US" altLang="zh-CN" sz="2000" dirty="0">
                <a:solidFill>
                  <a:schemeClr val="bg2">
                    <a:lumMod val="25000"/>
                  </a:schemeClr>
                </a:solidFill>
                <a:latin typeface="Century Gothic" panose="020B0502020202020204" pitchFamily="34" charset="0"/>
                <a:ea typeface="叶根友唐楷简08" panose="02010601030101010101" pitchFamily="2" charset="-122"/>
              </a:rPr>
              <a:t>is complicated and inconvenient.</a:t>
            </a:r>
            <a:endParaRPr kumimoji="0" lang="en-US" altLang="zh-CN" sz="20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
        <p:nvSpPr>
          <p:cNvPr id="196" name="文本框 195"/>
          <p:cNvSpPr txBox="1"/>
          <p:nvPr/>
        </p:nvSpPr>
        <p:spPr>
          <a:xfrm>
            <a:off x="6141441" y="1099383"/>
            <a:ext cx="3800306" cy="1125693"/>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TW" sz="60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sym typeface="Helvetica"/>
              </a:rPr>
              <a:t>Problem ?</a:t>
            </a:r>
            <a:endParaRPr kumimoji="0" lang="zh-TW" altLang="en-US" sz="60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sym typeface="Helvetica"/>
            </a:endParaRPr>
          </a:p>
        </p:txBody>
      </p:sp>
      <p:sp>
        <p:nvSpPr>
          <p:cNvPr id="2" name="椭圆 18">
            <a:extLst>
              <a:ext uri="{FF2B5EF4-FFF2-40B4-BE49-F238E27FC236}">
                <a16:creationId xmlns:a16="http://schemas.microsoft.com/office/drawing/2014/main" id="{E46B3219-CB6A-7477-026E-2E3CF769550B}"/>
              </a:ext>
            </a:extLst>
          </p:cNvPr>
          <p:cNvSpPr/>
          <p:nvPr/>
        </p:nvSpPr>
        <p:spPr>
          <a:xfrm rot="10800000" flipV="1">
            <a:off x="5065991" y="4715741"/>
            <a:ext cx="247162" cy="236518"/>
          </a:xfrm>
          <a:custGeom>
            <a:avLst/>
            <a:gdLst>
              <a:gd name="T0" fmla="*/ 209 w 209"/>
              <a:gd name="T1" fmla="*/ 0 h 200"/>
              <a:gd name="T2" fmla="*/ 145 w 209"/>
              <a:gd name="T3" fmla="*/ 100 h 200"/>
              <a:gd name="T4" fmla="*/ 209 w 209"/>
              <a:gd name="T5" fmla="*/ 200 h 200"/>
              <a:gd name="T6" fmla="*/ 0 w 209"/>
              <a:gd name="T7" fmla="*/ 100 h 200"/>
              <a:gd name="T8" fmla="*/ 209 w 209"/>
              <a:gd name="T9" fmla="*/ 0 h 200"/>
            </a:gdLst>
            <a:ahLst/>
            <a:cxnLst>
              <a:cxn ang="0">
                <a:pos x="T0" y="T1"/>
              </a:cxn>
              <a:cxn ang="0">
                <a:pos x="T2" y="T3"/>
              </a:cxn>
              <a:cxn ang="0">
                <a:pos x="T4" y="T5"/>
              </a:cxn>
              <a:cxn ang="0">
                <a:pos x="T6" y="T7"/>
              </a:cxn>
              <a:cxn ang="0">
                <a:pos x="T8" y="T9"/>
              </a:cxn>
            </a:cxnLst>
            <a:rect l="0" t="0" r="r" b="b"/>
            <a:pathLst>
              <a:path w="209" h="200">
                <a:moveTo>
                  <a:pt x="209" y="0"/>
                </a:moveTo>
                <a:lnTo>
                  <a:pt x="145" y="100"/>
                </a:lnTo>
                <a:lnTo>
                  <a:pt x="209" y="200"/>
                </a:lnTo>
                <a:lnTo>
                  <a:pt x="0" y="100"/>
                </a:lnTo>
                <a:lnTo>
                  <a:pt x="209" y="0"/>
                </a:lnTo>
                <a:close/>
              </a:path>
            </a:pathLst>
          </a:custGeom>
          <a:solidFill>
            <a:srgbClr val="98AA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0" name="文本框 193"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9022FA6A-835C-A50D-8BD3-35BEC6A812C8}"/>
              </a:ext>
            </a:extLst>
          </p:cNvPr>
          <p:cNvSpPr txBox="1"/>
          <p:nvPr/>
        </p:nvSpPr>
        <p:spPr>
          <a:xfrm>
            <a:off x="5603090" y="4605324"/>
            <a:ext cx="4143413" cy="1015663"/>
          </a:xfrm>
          <a:prstGeom prst="rect">
            <a:avLst/>
          </a:prstGeom>
          <a:noFill/>
          <a:ln>
            <a:noFill/>
          </a:ln>
        </p:spPr>
        <p:txBody>
          <a:bodyPr wrap="square" rtlCol="0">
            <a:spAutoFit/>
          </a:bodyPr>
          <a:lstStyle/>
          <a:p>
            <a:pPr lvl="0">
              <a:defRPr/>
            </a:pPr>
            <a:r>
              <a:rPr lang="en-US" altLang="zh-CN" sz="2000" dirty="0">
                <a:solidFill>
                  <a:schemeClr val="bg2">
                    <a:lumMod val="25000"/>
                  </a:schemeClr>
                </a:solidFill>
                <a:latin typeface="Century Gothic" panose="020B0502020202020204" pitchFamily="34" charset="0"/>
                <a:ea typeface="叶根友唐楷简08" panose="02010601030101010101" pitchFamily="2" charset="-122"/>
              </a:rPr>
              <a:t>The need for a </a:t>
            </a:r>
            <a:r>
              <a:rPr lang="en-US" altLang="zh-CN" sz="2000" b="1" dirty="0">
                <a:solidFill>
                  <a:schemeClr val="bg2">
                    <a:lumMod val="25000"/>
                  </a:schemeClr>
                </a:solidFill>
                <a:latin typeface="Century Gothic" panose="020B0502020202020204" pitchFamily="34" charset="0"/>
                <a:ea typeface="叶根友唐楷简08" panose="02010601030101010101" pitchFamily="2" charset="-122"/>
              </a:rPr>
              <a:t>quick source </a:t>
            </a:r>
            <a:r>
              <a:rPr lang="en-US" altLang="zh-CN" sz="2000" dirty="0">
                <a:solidFill>
                  <a:schemeClr val="bg2">
                    <a:lumMod val="25000"/>
                  </a:schemeClr>
                </a:solidFill>
                <a:latin typeface="Century Gothic" panose="020B0502020202020204" pitchFamily="34" charset="0"/>
                <a:ea typeface="叶根友唐楷简08" panose="02010601030101010101" pitchFamily="2" charset="-122"/>
              </a:rPr>
              <a:t>of support to answer basic medical questions.</a:t>
            </a:r>
            <a:endParaRPr kumimoji="0" lang="en-US" altLang="zh-CN" sz="20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wipe(down)">
                                      <p:cBhvr>
                                        <p:cTn id="7" dur="500"/>
                                        <p:tgtEl>
                                          <p:spTgt spid="1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fade">
                                      <p:cBhvr>
                                        <p:cTn id="10" dur="500"/>
                                        <p:tgtEl>
                                          <p:spTgt spid="19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wipe(down)">
                                      <p:cBhvr>
                                        <p:cTn id="15" dur="500"/>
                                        <p:tgtEl>
                                          <p:spTgt spid="19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3"/>
                                        </p:tgtEl>
                                        <p:attrNameLst>
                                          <p:attrName>style.visibility</p:attrName>
                                        </p:attrNameLst>
                                      </p:cBhvr>
                                      <p:to>
                                        <p:strVal val="visible"/>
                                      </p:to>
                                    </p:set>
                                    <p:animEffect transition="in" filter="fade">
                                      <p:cBhvr>
                                        <p:cTn id="18" dur="500"/>
                                        <p:tgtEl>
                                          <p:spTgt spid="1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wipe(down)">
                                      <p:cBhvr>
                                        <p:cTn id="23" dur="500"/>
                                        <p:tgtEl>
                                          <p:spTgt spid="19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6"/>
                                        </p:tgtEl>
                                        <p:attrNameLst>
                                          <p:attrName>style.visibility</p:attrName>
                                        </p:attrNameLst>
                                      </p:cBhvr>
                                      <p:to>
                                        <p:strVal val="visible"/>
                                      </p:to>
                                    </p:set>
                                    <p:animEffect transition="in" filter="wipe(down)">
                                      <p:cBhvr>
                                        <p:cTn id="26" dur="500"/>
                                        <p:tgtEl>
                                          <p:spTgt spid="19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0"/>
                                        </p:tgtEl>
                                        <p:attrNameLst>
                                          <p:attrName>style.visibility</p:attrName>
                                        </p:attrNameLst>
                                      </p:cBhvr>
                                      <p:to>
                                        <p:strVal val="visible"/>
                                      </p:to>
                                    </p:set>
                                    <p:animEffect transition="in" filter="wipe(down)">
                                      <p:cBhvr>
                                        <p:cTn id="34"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191" grpId="0"/>
      <p:bldP spid="193" grpId="0" animBg="1"/>
      <p:bldP spid="194" grpId="0"/>
      <p:bldP spid="196" grpId="0"/>
      <p:bldP spid="2" grpId="0" animBg="1"/>
      <p:bldP spid="18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9"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rot="5623883" flipV="1">
            <a:off x="3918807" y="667058"/>
            <a:ext cx="11814267" cy="4917647"/>
          </a:xfrm>
          <a:custGeom>
            <a:avLst/>
            <a:gdLst>
              <a:gd name="T0" fmla="*/ 164 w 626"/>
              <a:gd name="T1" fmla="*/ 164 h 204"/>
              <a:gd name="T2" fmla="*/ 39 w 626"/>
              <a:gd name="T3" fmla="*/ 74 h 204"/>
              <a:gd name="T4" fmla="*/ 122 w 626"/>
              <a:gd name="T5" fmla="*/ 31 h 204"/>
              <a:gd name="T6" fmla="*/ 97 w 626"/>
              <a:gd name="T7" fmla="*/ 19 h 204"/>
              <a:gd name="T8" fmla="*/ 112 w 626"/>
              <a:gd name="T9" fmla="*/ 14 h 204"/>
              <a:gd name="T10" fmla="*/ 121 w 626"/>
              <a:gd name="T11" fmla="*/ 9 h 204"/>
              <a:gd name="T12" fmla="*/ 235 w 626"/>
              <a:gd name="T13" fmla="*/ 11 h 204"/>
              <a:gd name="T14" fmla="*/ 361 w 626"/>
              <a:gd name="T15" fmla="*/ 12 h 204"/>
              <a:gd name="T16" fmla="*/ 497 w 626"/>
              <a:gd name="T17" fmla="*/ 27 h 204"/>
              <a:gd name="T18" fmla="*/ 415 w 626"/>
              <a:gd name="T19" fmla="*/ 24 h 204"/>
              <a:gd name="T20" fmla="*/ 416 w 626"/>
              <a:gd name="T21" fmla="*/ 31 h 204"/>
              <a:gd name="T22" fmla="*/ 507 w 626"/>
              <a:gd name="T23" fmla="*/ 36 h 204"/>
              <a:gd name="T24" fmla="*/ 575 w 626"/>
              <a:gd name="T25" fmla="*/ 45 h 204"/>
              <a:gd name="T26" fmla="*/ 593 w 626"/>
              <a:gd name="T27" fmla="*/ 125 h 204"/>
              <a:gd name="T28" fmla="*/ 576 w 626"/>
              <a:gd name="T29" fmla="*/ 160 h 204"/>
              <a:gd name="T30" fmla="*/ 565 w 626"/>
              <a:gd name="T31" fmla="*/ 169 h 204"/>
              <a:gd name="T32" fmla="*/ 359 w 626"/>
              <a:gd name="T33" fmla="*/ 168 h 204"/>
              <a:gd name="T34" fmla="*/ 401 w 626"/>
              <a:gd name="T35" fmla="*/ 32 h 204"/>
              <a:gd name="T36" fmla="*/ 353 w 626"/>
              <a:gd name="T37" fmla="*/ 28 h 204"/>
              <a:gd name="T38" fmla="*/ 350 w 626"/>
              <a:gd name="T39" fmla="*/ 23 h 204"/>
              <a:gd name="T40" fmla="*/ 341 w 626"/>
              <a:gd name="T41" fmla="*/ 21 h 204"/>
              <a:gd name="T42" fmla="*/ 315 w 626"/>
              <a:gd name="T43" fmla="*/ 22 h 204"/>
              <a:gd name="T44" fmla="*/ 270 w 626"/>
              <a:gd name="T45" fmla="*/ 18 h 204"/>
              <a:gd name="T46" fmla="*/ 171 w 626"/>
              <a:gd name="T47" fmla="*/ 16 h 204"/>
              <a:gd name="T48" fmla="*/ 379 w 626"/>
              <a:gd name="T49" fmla="*/ 187 h 204"/>
              <a:gd name="T50" fmla="*/ 235 w 626"/>
              <a:gd name="T51" fmla="*/ 182 h 204"/>
              <a:gd name="T52" fmla="*/ 477 w 626"/>
              <a:gd name="T53" fmla="*/ 184 h 204"/>
              <a:gd name="T54" fmla="*/ 553 w 626"/>
              <a:gd name="T55" fmla="*/ 100 h 204"/>
              <a:gd name="T56" fmla="*/ 452 w 626"/>
              <a:gd name="T57" fmla="*/ 186 h 204"/>
              <a:gd name="T58" fmla="*/ 568 w 626"/>
              <a:gd name="T59" fmla="*/ 35 h 204"/>
              <a:gd name="T60" fmla="*/ 546 w 626"/>
              <a:gd name="T61" fmla="*/ 37 h 204"/>
              <a:gd name="T62" fmla="*/ 536 w 626"/>
              <a:gd name="T63" fmla="*/ 15 h 204"/>
              <a:gd name="T64" fmla="*/ 512 w 626"/>
              <a:gd name="T65" fmla="*/ 28 h 204"/>
              <a:gd name="T66" fmla="*/ 514 w 626"/>
              <a:gd name="T67" fmla="*/ 10 h 204"/>
              <a:gd name="T68" fmla="*/ 368 w 626"/>
              <a:gd name="T69" fmla="*/ 183 h 204"/>
              <a:gd name="T70" fmla="*/ 487 w 626"/>
              <a:gd name="T71" fmla="*/ 29 h 204"/>
              <a:gd name="T72" fmla="*/ 354 w 626"/>
              <a:gd name="T73" fmla="*/ 184 h 204"/>
              <a:gd name="T74" fmla="*/ 487 w 626"/>
              <a:gd name="T75" fmla="*/ 14 h 204"/>
              <a:gd name="T76" fmla="*/ 482 w 626"/>
              <a:gd name="T77" fmla="*/ 13 h 204"/>
              <a:gd name="T78" fmla="*/ 463 w 626"/>
              <a:gd name="T79" fmla="*/ 28 h 204"/>
              <a:gd name="T80" fmla="*/ 463 w 626"/>
              <a:gd name="T81" fmla="*/ 19 h 204"/>
              <a:gd name="T82" fmla="*/ 437 w 626"/>
              <a:gd name="T83" fmla="*/ 32 h 204"/>
              <a:gd name="T84" fmla="*/ 445 w 626"/>
              <a:gd name="T85" fmla="*/ 26 h 204"/>
              <a:gd name="T86" fmla="*/ 453 w 626"/>
              <a:gd name="T87" fmla="*/ 9 h 204"/>
              <a:gd name="T88" fmla="*/ 443 w 626"/>
              <a:gd name="T89" fmla="*/ 11 h 204"/>
              <a:gd name="T90" fmla="*/ 440 w 626"/>
              <a:gd name="T91" fmla="*/ 10 h 204"/>
              <a:gd name="T92" fmla="*/ 428 w 626"/>
              <a:gd name="T93" fmla="*/ 17 h 204"/>
              <a:gd name="T94" fmla="*/ 422 w 626"/>
              <a:gd name="T95" fmla="*/ 16 h 204"/>
              <a:gd name="T96" fmla="*/ 417 w 626"/>
              <a:gd name="T97" fmla="*/ 11 h 204"/>
              <a:gd name="T98" fmla="*/ 409 w 626"/>
              <a:gd name="T99" fmla="*/ 9 h 204"/>
              <a:gd name="T100" fmla="*/ 240 w 626"/>
              <a:gd name="T101" fmla="*/ 203 h 204"/>
              <a:gd name="T102" fmla="*/ 373 w 626"/>
              <a:gd name="T103" fmla="*/ 29 h 204"/>
              <a:gd name="T104" fmla="*/ 367 w 626"/>
              <a:gd name="T105" fmla="*/ 28 h 204"/>
              <a:gd name="T106" fmla="*/ 354 w 626"/>
              <a:gd name="T107" fmla="*/ 6 h 204"/>
              <a:gd name="T108" fmla="*/ 366 w 626"/>
              <a:gd name="T109" fmla="*/ 4 h 204"/>
              <a:gd name="T110" fmla="*/ 370 w 626"/>
              <a:gd name="T111" fmla="*/ 12 h 204"/>
              <a:gd name="T112" fmla="*/ 365 w 626"/>
              <a:gd name="T113" fmla="*/ 7 h 204"/>
              <a:gd name="T114" fmla="*/ 344 w 626"/>
              <a:gd name="T115" fmla="*/ 9 h 204"/>
              <a:gd name="T116" fmla="*/ 324 w 626"/>
              <a:gd name="T117" fmla="*/ 7 h 204"/>
              <a:gd name="T118" fmla="*/ 262 w 626"/>
              <a:gd name="T119" fmla="*/ 10 h 204"/>
              <a:gd name="T120" fmla="*/ 126 w 626"/>
              <a:gd name="T121" fmla="*/ 12 h 204"/>
              <a:gd name="T122" fmla="*/ 110 w 626"/>
              <a:gd name="T123" fmla="*/ 1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6" h="204">
                <a:moveTo>
                  <a:pt x="315" y="172"/>
                </a:moveTo>
                <a:cubicBezTo>
                  <a:pt x="315" y="173"/>
                  <a:pt x="317" y="172"/>
                  <a:pt x="318" y="173"/>
                </a:cubicBezTo>
                <a:cubicBezTo>
                  <a:pt x="320" y="172"/>
                  <a:pt x="322" y="173"/>
                  <a:pt x="324" y="172"/>
                </a:cubicBezTo>
                <a:cubicBezTo>
                  <a:pt x="326" y="173"/>
                  <a:pt x="329" y="172"/>
                  <a:pt x="331" y="173"/>
                </a:cubicBezTo>
                <a:cubicBezTo>
                  <a:pt x="331" y="173"/>
                  <a:pt x="331" y="173"/>
                  <a:pt x="331" y="173"/>
                </a:cubicBezTo>
                <a:cubicBezTo>
                  <a:pt x="334" y="173"/>
                  <a:pt x="336" y="173"/>
                  <a:pt x="339" y="173"/>
                </a:cubicBezTo>
                <a:cubicBezTo>
                  <a:pt x="339" y="173"/>
                  <a:pt x="339" y="174"/>
                  <a:pt x="340" y="174"/>
                </a:cubicBezTo>
                <a:cubicBezTo>
                  <a:pt x="340" y="174"/>
                  <a:pt x="341" y="173"/>
                  <a:pt x="341" y="174"/>
                </a:cubicBezTo>
                <a:cubicBezTo>
                  <a:pt x="338" y="176"/>
                  <a:pt x="335" y="174"/>
                  <a:pt x="332" y="175"/>
                </a:cubicBezTo>
                <a:cubicBezTo>
                  <a:pt x="332" y="175"/>
                  <a:pt x="331" y="174"/>
                  <a:pt x="331" y="174"/>
                </a:cubicBezTo>
                <a:cubicBezTo>
                  <a:pt x="331" y="174"/>
                  <a:pt x="330" y="175"/>
                  <a:pt x="330" y="175"/>
                </a:cubicBezTo>
                <a:cubicBezTo>
                  <a:pt x="328" y="174"/>
                  <a:pt x="326" y="175"/>
                  <a:pt x="324" y="174"/>
                </a:cubicBezTo>
                <a:cubicBezTo>
                  <a:pt x="324" y="174"/>
                  <a:pt x="323" y="175"/>
                  <a:pt x="323" y="175"/>
                </a:cubicBezTo>
                <a:cubicBezTo>
                  <a:pt x="321" y="173"/>
                  <a:pt x="320" y="175"/>
                  <a:pt x="318" y="174"/>
                </a:cubicBezTo>
                <a:cubicBezTo>
                  <a:pt x="318" y="174"/>
                  <a:pt x="317" y="174"/>
                  <a:pt x="317" y="174"/>
                </a:cubicBezTo>
                <a:cubicBezTo>
                  <a:pt x="315" y="173"/>
                  <a:pt x="313" y="175"/>
                  <a:pt x="311" y="173"/>
                </a:cubicBezTo>
                <a:cubicBezTo>
                  <a:pt x="309" y="174"/>
                  <a:pt x="307" y="174"/>
                  <a:pt x="305" y="173"/>
                </a:cubicBezTo>
                <a:cubicBezTo>
                  <a:pt x="302" y="174"/>
                  <a:pt x="299" y="173"/>
                  <a:pt x="296" y="173"/>
                </a:cubicBezTo>
                <a:cubicBezTo>
                  <a:pt x="295" y="173"/>
                  <a:pt x="293" y="173"/>
                  <a:pt x="292" y="172"/>
                </a:cubicBezTo>
                <a:cubicBezTo>
                  <a:pt x="292" y="172"/>
                  <a:pt x="291" y="173"/>
                  <a:pt x="291" y="173"/>
                </a:cubicBezTo>
                <a:cubicBezTo>
                  <a:pt x="291" y="172"/>
                  <a:pt x="291" y="172"/>
                  <a:pt x="290" y="172"/>
                </a:cubicBezTo>
                <a:cubicBezTo>
                  <a:pt x="288" y="173"/>
                  <a:pt x="285" y="171"/>
                  <a:pt x="282" y="172"/>
                </a:cubicBezTo>
                <a:cubicBezTo>
                  <a:pt x="282" y="172"/>
                  <a:pt x="281" y="172"/>
                  <a:pt x="281" y="172"/>
                </a:cubicBezTo>
                <a:cubicBezTo>
                  <a:pt x="277" y="172"/>
                  <a:pt x="272" y="171"/>
                  <a:pt x="268" y="171"/>
                </a:cubicBezTo>
                <a:cubicBezTo>
                  <a:pt x="265" y="171"/>
                  <a:pt x="263" y="171"/>
                  <a:pt x="260" y="170"/>
                </a:cubicBezTo>
                <a:cubicBezTo>
                  <a:pt x="257" y="171"/>
                  <a:pt x="253" y="169"/>
                  <a:pt x="250" y="170"/>
                </a:cubicBezTo>
                <a:cubicBezTo>
                  <a:pt x="250" y="169"/>
                  <a:pt x="250" y="169"/>
                  <a:pt x="250" y="169"/>
                </a:cubicBezTo>
                <a:cubicBezTo>
                  <a:pt x="247" y="171"/>
                  <a:pt x="244" y="172"/>
                  <a:pt x="241" y="172"/>
                </a:cubicBezTo>
                <a:cubicBezTo>
                  <a:pt x="241" y="172"/>
                  <a:pt x="241" y="172"/>
                  <a:pt x="241" y="173"/>
                </a:cubicBezTo>
                <a:cubicBezTo>
                  <a:pt x="238" y="172"/>
                  <a:pt x="237" y="174"/>
                  <a:pt x="234" y="172"/>
                </a:cubicBezTo>
                <a:cubicBezTo>
                  <a:pt x="234" y="174"/>
                  <a:pt x="232" y="174"/>
                  <a:pt x="231" y="174"/>
                </a:cubicBezTo>
                <a:cubicBezTo>
                  <a:pt x="230" y="174"/>
                  <a:pt x="231" y="174"/>
                  <a:pt x="231" y="175"/>
                </a:cubicBezTo>
                <a:cubicBezTo>
                  <a:pt x="231" y="175"/>
                  <a:pt x="231" y="176"/>
                  <a:pt x="230" y="176"/>
                </a:cubicBezTo>
                <a:cubicBezTo>
                  <a:pt x="230" y="176"/>
                  <a:pt x="229" y="176"/>
                  <a:pt x="228" y="176"/>
                </a:cubicBezTo>
                <a:cubicBezTo>
                  <a:pt x="228" y="176"/>
                  <a:pt x="228" y="176"/>
                  <a:pt x="228" y="176"/>
                </a:cubicBezTo>
                <a:cubicBezTo>
                  <a:pt x="228" y="176"/>
                  <a:pt x="227" y="175"/>
                  <a:pt x="227" y="176"/>
                </a:cubicBezTo>
                <a:cubicBezTo>
                  <a:pt x="227" y="175"/>
                  <a:pt x="226" y="175"/>
                  <a:pt x="226" y="175"/>
                </a:cubicBezTo>
                <a:cubicBezTo>
                  <a:pt x="227" y="175"/>
                  <a:pt x="228" y="174"/>
                  <a:pt x="229" y="174"/>
                </a:cubicBezTo>
                <a:cubicBezTo>
                  <a:pt x="230" y="175"/>
                  <a:pt x="229" y="175"/>
                  <a:pt x="229" y="176"/>
                </a:cubicBezTo>
                <a:cubicBezTo>
                  <a:pt x="230" y="176"/>
                  <a:pt x="230" y="175"/>
                  <a:pt x="230" y="176"/>
                </a:cubicBezTo>
                <a:cubicBezTo>
                  <a:pt x="230" y="175"/>
                  <a:pt x="230" y="175"/>
                  <a:pt x="230" y="174"/>
                </a:cubicBezTo>
                <a:cubicBezTo>
                  <a:pt x="227" y="173"/>
                  <a:pt x="225" y="175"/>
                  <a:pt x="222" y="174"/>
                </a:cubicBezTo>
                <a:cubicBezTo>
                  <a:pt x="221" y="174"/>
                  <a:pt x="221" y="174"/>
                  <a:pt x="221" y="174"/>
                </a:cubicBezTo>
                <a:cubicBezTo>
                  <a:pt x="220" y="174"/>
                  <a:pt x="220" y="173"/>
                  <a:pt x="219" y="173"/>
                </a:cubicBezTo>
                <a:cubicBezTo>
                  <a:pt x="218" y="174"/>
                  <a:pt x="215" y="173"/>
                  <a:pt x="214" y="174"/>
                </a:cubicBezTo>
                <a:cubicBezTo>
                  <a:pt x="213" y="174"/>
                  <a:pt x="214" y="173"/>
                  <a:pt x="213" y="173"/>
                </a:cubicBezTo>
                <a:cubicBezTo>
                  <a:pt x="211" y="172"/>
                  <a:pt x="208" y="174"/>
                  <a:pt x="206" y="171"/>
                </a:cubicBezTo>
                <a:cubicBezTo>
                  <a:pt x="206" y="171"/>
                  <a:pt x="206" y="171"/>
                  <a:pt x="207" y="171"/>
                </a:cubicBezTo>
                <a:cubicBezTo>
                  <a:pt x="206" y="170"/>
                  <a:pt x="204" y="170"/>
                  <a:pt x="203" y="169"/>
                </a:cubicBezTo>
                <a:cubicBezTo>
                  <a:pt x="204" y="168"/>
                  <a:pt x="204" y="168"/>
                  <a:pt x="205" y="167"/>
                </a:cubicBezTo>
                <a:cubicBezTo>
                  <a:pt x="204" y="166"/>
                  <a:pt x="201" y="167"/>
                  <a:pt x="200" y="166"/>
                </a:cubicBezTo>
                <a:cubicBezTo>
                  <a:pt x="200" y="166"/>
                  <a:pt x="199" y="166"/>
                  <a:pt x="199" y="167"/>
                </a:cubicBezTo>
                <a:cubicBezTo>
                  <a:pt x="199" y="166"/>
                  <a:pt x="198" y="167"/>
                  <a:pt x="198" y="166"/>
                </a:cubicBezTo>
                <a:cubicBezTo>
                  <a:pt x="197" y="166"/>
                  <a:pt x="197" y="166"/>
                  <a:pt x="196" y="166"/>
                </a:cubicBezTo>
                <a:cubicBezTo>
                  <a:pt x="185" y="165"/>
                  <a:pt x="175" y="165"/>
                  <a:pt x="164" y="164"/>
                </a:cubicBezTo>
                <a:cubicBezTo>
                  <a:pt x="158" y="163"/>
                  <a:pt x="152" y="163"/>
                  <a:pt x="146" y="163"/>
                </a:cubicBezTo>
                <a:cubicBezTo>
                  <a:pt x="142" y="163"/>
                  <a:pt x="137" y="163"/>
                  <a:pt x="132" y="162"/>
                </a:cubicBezTo>
                <a:cubicBezTo>
                  <a:pt x="131" y="162"/>
                  <a:pt x="128" y="162"/>
                  <a:pt x="126" y="161"/>
                </a:cubicBezTo>
                <a:cubicBezTo>
                  <a:pt x="125" y="162"/>
                  <a:pt x="125" y="161"/>
                  <a:pt x="124" y="162"/>
                </a:cubicBezTo>
                <a:cubicBezTo>
                  <a:pt x="124" y="162"/>
                  <a:pt x="124" y="161"/>
                  <a:pt x="124" y="161"/>
                </a:cubicBezTo>
                <a:cubicBezTo>
                  <a:pt x="117" y="161"/>
                  <a:pt x="109" y="160"/>
                  <a:pt x="102" y="160"/>
                </a:cubicBezTo>
                <a:cubicBezTo>
                  <a:pt x="102" y="160"/>
                  <a:pt x="101" y="160"/>
                  <a:pt x="101" y="159"/>
                </a:cubicBezTo>
                <a:cubicBezTo>
                  <a:pt x="104" y="158"/>
                  <a:pt x="102" y="156"/>
                  <a:pt x="104" y="154"/>
                </a:cubicBezTo>
                <a:cubicBezTo>
                  <a:pt x="103" y="154"/>
                  <a:pt x="103" y="154"/>
                  <a:pt x="103" y="153"/>
                </a:cubicBezTo>
                <a:cubicBezTo>
                  <a:pt x="102" y="153"/>
                  <a:pt x="100" y="153"/>
                  <a:pt x="99" y="153"/>
                </a:cubicBezTo>
                <a:cubicBezTo>
                  <a:pt x="97" y="154"/>
                  <a:pt x="96" y="154"/>
                  <a:pt x="95" y="152"/>
                </a:cubicBezTo>
                <a:cubicBezTo>
                  <a:pt x="94" y="152"/>
                  <a:pt x="94" y="151"/>
                  <a:pt x="93" y="151"/>
                </a:cubicBezTo>
                <a:cubicBezTo>
                  <a:pt x="93" y="150"/>
                  <a:pt x="92" y="150"/>
                  <a:pt x="91" y="150"/>
                </a:cubicBezTo>
                <a:cubicBezTo>
                  <a:pt x="90" y="149"/>
                  <a:pt x="88" y="149"/>
                  <a:pt x="87" y="147"/>
                </a:cubicBezTo>
                <a:cubicBezTo>
                  <a:pt x="87" y="147"/>
                  <a:pt x="88" y="147"/>
                  <a:pt x="88" y="146"/>
                </a:cubicBezTo>
                <a:cubicBezTo>
                  <a:pt x="85" y="145"/>
                  <a:pt x="77" y="143"/>
                  <a:pt x="80" y="139"/>
                </a:cubicBezTo>
                <a:cubicBezTo>
                  <a:pt x="79" y="138"/>
                  <a:pt x="79" y="138"/>
                  <a:pt x="79" y="137"/>
                </a:cubicBezTo>
                <a:cubicBezTo>
                  <a:pt x="81" y="135"/>
                  <a:pt x="83" y="134"/>
                  <a:pt x="85" y="134"/>
                </a:cubicBezTo>
                <a:cubicBezTo>
                  <a:pt x="86" y="133"/>
                  <a:pt x="87" y="132"/>
                  <a:pt x="88" y="133"/>
                </a:cubicBezTo>
                <a:cubicBezTo>
                  <a:pt x="89" y="132"/>
                  <a:pt x="89" y="132"/>
                  <a:pt x="90" y="132"/>
                </a:cubicBezTo>
                <a:cubicBezTo>
                  <a:pt x="90" y="133"/>
                  <a:pt x="91" y="133"/>
                  <a:pt x="91" y="133"/>
                </a:cubicBezTo>
                <a:cubicBezTo>
                  <a:pt x="91" y="132"/>
                  <a:pt x="91" y="132"/>
                  <a:pt x="91" y="132"/>
                </a:cubicBezTo>
                <a:cubicBezTo>
                  <a:pt x="90" y="131"/>
                  <a:pt x="89" y="131"/>
                  <a:pt x="88" y="131"/>
                </a:cubicBezTo>
                <a:cubicBezTo>
                  <a:pt x="86" y="130"/>
                  <a:pt x="90" y="127"/>
                  <a:pt x="89" y="125"/>
                </a:cubicBezTo>
                <a:cubicBezTo>
                  <a:pt x="89" y="125"/>
                  <a:pt x="88" y="125"/>
                  <a:pt x="88" y="124"/>
                </a:cubicBezTo>
                <a:cubicBezTo>
                  <a:pt x="88" y="123"/>
                  <a:pt x="88" y="122"/>
                  <a:pt x="88" y="121"/>
                </a:cubicBezTo>
                <a:cubicBezTo>
                  <a:pt x="86" y="119"/>
                  <a:pt x="83" y="119"/>
                  <a:pt x="83" y="117"/>
                </a:cubicBezTo>
                <a:cubicBezTo>
                  <a:pt x="80" y="116"/>
                  <a:pt x="78" y="114"/>
                  <a:pt x="77" y="112"/>
                </a:cubicBezTo>
                <a:cubicBezTo>
                  <a:pt x="78" y="111"/>
                  <a:pt x="81" y="111"/>
                  <a:pt x="83" y="112"/>
                </a:cubicBezTo>
                <a:cubicBezTo>
                  <a:pt x="86" y="110"/>
                  <a:pt x="93" y="113"/>
                  <a:pt x="93" y="109"/>
                </a:cubicBezTo>
                <a:cubicBezTo>
                  <a:pt x="92" y="109"/>
                  <a:pt x="92" y="110"/>
                  <a:pt x="91" y="110"/>
                </a:cubicBezTo>
                <a:cubicBezTo>
                  <a:pt x="91" y="110"/>
                  <a:pt x="90" y="109"/>
                  <a:pt x="90" y="109"/>
                </a:cubicBezTo>
                <a:cubicBezTo>
                  <a:pt x="85" y="109"/>
                  <a:pt x="80" y="108"/>
                  <a:pt x="75" y="106"/>
                </a:cubicBezTo>
                <a:cubicBezTo>
                  <a:pt x="76" y="105"/>
                  <a:pt x="77" y="106"/>
                  <a:pt x="78" y="106"/>
                </a:cubicBezTo>
                <a:cubicBezTo>
                  <a:pt x="78" y="106"/>
                  <a:pt x="78" y="105"/>
                  <a:pt x="78" y="105"/>
                </a:cubicBezTo>
                <a:cubicBezTo>
                  <a:pt x="75" y="104"/>
                  <a:pt x="72" y="104"/>
                  <a:pt x="70" y="102"/>
                </a:cubicBezTo>
                <a:cubicBezTo>
                  <a:pt x="69" y="102"/>
                  <a:pt x="67" y="102"/>
                  <a:pt x="66" y="101"/>
                </a:cubicBezTo>
                <a:cubicBezTo>
                  <a:pt x="64" y="100"/>
                  <a:pt x="62" y="99"/>
                  <a:pt x="60" y="98"/>
                </a:cubicBezTo>
                <a:cubicBezTo>
                  <a:pt x="61" y="98"/>
                  <a:pt x="61" y="98"/>
                  <a:pt x="61" y="97"/>
                </a:cubicBezTo>
                <a:cubicBezTo>
                  <a:pt x="59" y="95"/>
                  <a:pt x="56" y="96"/>
                  <a:pt x="53" y="94"/>
                </a:cubicBezTo>
                <a:cubicBezTo>
                  <a:pt x="53" y="93"/>
                  <a:pt x="56" y="92"/>
                  <a:pt x="56" y="91"/>
                </a:cubicBezTo>
                <a:cubicBezTo>
                  <a:pt x="54" y="90"/>
                  <a:pt x="52" y="90"/>
                  <a:pt x="50" y="89"/>
                </a:cubicBezTo>
                <a:cubicBezTo>
                  <a:pt x="51" y="89"/>
                  <a:pt x="51" y="89"/>
                  <a:pt x="52" y="89"/>
                </a:cubicBezTo>
                <a:cubicBezTo>
                  <a:pt x="52" y="89"/>
                  <a:pt x="52" y="89"/>
                  <a:pt x="52" y="89"/>
                </a:cubicBezTo>
                <a:cubicBezTo>
                  <a:pt x="56" y="88"/>
                  <a:pt x="59" y="91"/>
                  <a:pt x="63" y="91"/>
                </a:cubicBezTo>
                <a:cubicBezTo>
                  <a:pt x="63" y="90"/>
                  <a:pt x="64" y="90"/>
                  <a:pt x="64" y="89"/>
                </a:cubicBezTo>
                <a:cubicBezTo>
                  <a:pt x="59" y="88"/>
                  <a:pt x="55" y="87"/>
                  <a:pt x="51" y="83"/>
                </a:cubicBezTo>
                <a:cubicBezTo>
                  <a:pt x="50" y="83"/>
                  <a:pt x="50" y="84"/>
                  <a:pt x="49" y="84"/>
                </a:cubicBezTo>
                <a:cubicBezTo>
                  <a:pt x="49" y="83"/>
                  <a:pt x="48" y="82"/>
                  <a:pt x="48" y="82"/>
                </a:cubicBezTo>
                <a:cubicBezTo>
                  <a:pt x="48" y="81"/>
                  <a:pt x="49" y="81"/>
                  <a:pt x="49" y="80"/>
                </a:cubicBezTo>
                <a:cubicBezTo>
                  <a:pt x="49" y="80"/>
                  <a:pt x="48" y="80"/>
                  <a:pt x="47" y="79"/>
                </a:cubicBezTo>
                <a:cubicBezTo>
                  <a:pt x="48" y="78"/>
                  <a:pt x="48" y="78"/>
                  <a:pt x="48" y="78"/>
                </a:cubicBezTo>
                <a:cubicBezTo>
                  <a:pt x="46" y="77"/>
                  <a:pt x="44" y="76"/>
                  <a:pt x="42" y="75"/>
                </a:cubicBezTo>
                <a:cubicBezTo>
                  <a:pt x="42" y="74"/>
                  <a:pt x="41" y="74"/>
                  <a:pt x="40" y="73"/>
                </a:cubicBezTo>
                <a:cubicBezTo>
                  <a:pt x="40" y="73"/>
                  <a:pt x="40" y="74"/>
                  <a:pt x="39" y="74"/>
                </a:cubicBezTo>
                <a:cubicBezTo>
                  <a:pt x="39" y="73"/>
                  <a:pt x="39" y="73"/>
                  <a:pt x="38" y="72"/>
                </a:cubicBezTo>
                <a:cubicBezTo>
                  <a:pt x="38" y="72"/>
                  <a:pt x="39" y="72"/>
                  <a:pt x="39" y="72"/>
                </a:cubicBezTo>
                <a:cubicBezTo>
                  <a:pt x="39" y="71"/>
                  <a:pt x="38" y="72"/>
                  <a:pt x="37" y="71"/>
                </a:cubicBezTo>
                <a:cubicBezTo>
                  <a:pt x="37" y="68"/>
                  <a:pt x="32" y="67"/>
                  <a:pt x="30" y="65"/>
                </a:cubicBezTo>
                <a:cubicBezTo>
                  <a:pt x="34" y="62"/>
                  <a:pt x="28" y="62"/>
                  <a:pt x="28" y="60"/>
                </a:cubicBezTo>
                <a:cubicBezTo>
                  <a:pt x="24" y="60"/>
                  <a:pt x="23" y="53"/>
                  <a:pt x="19" y="52"/>
                </a:cubicBezTo>
                <a:cubicBezTo>
                  <a:pt x="18" y="49"/>
                  <a:pt x="14" y="46"/>
                  <a:pt x="13" y="42"/>
                </a:cubicBezTo>
                <a:cubicBezTo>
                  <a:pt x="12" y="42"/>
                  <a:pt x="11" y="40"/>
                  <a:pt x="9" y="39"/>
                </a:cubicBezTo>
                <a:cubicBezTo>
                  <a:pt x="9" y="39"/>
                  <a:pt x="9" y="38"/>
                  <a:pt x="10" y="37"/>
                </a:cubicBezTo>
                <a:cubicBezTo>
                  <a:pt x="7" y="34"/>
                  <a:pt x="8" y="31"/>
                  <a:pt x="6" y="28"/>
                </a:cubicBezTo>
                <a:cubicBezTo>
                  <a:pt x="7" y="27"/>
                  <a:pt x="4" y="25"/>
                  <a:pt x="4" y="24"/>
                </a:cubicBezTo>
                <a:cubicBezTo>
                  <a:pt x="2" y="22"/>
                  <a:pt x="3" y="21"/>
                  <a:pt x="2" y="19"/>
                </a:cubicBezTo>
                <a:cubicBezTo>
                  <a:pt x="2" y="18"/>
                  <a:pt x="2" y="18"/>
                  <a:pt x="2" y="17"/>
                </a:cubicBezTo>
                <a:cubicBezTo>
                  <a:pt x="1" y="16"/>
                  <a:pt x="1" y="15"/>
                  <a:pt x="1" y="13"/>
                </a:cubicBezTo>
                <a:cubicBezTo>
                  <a:pt x="0" y="12"/>
                  <a:pt x="2" y="10"/>
                  <a:pt x="2" y="8"/>
                </a:cubicBezTo>
                <a:cubicBezTo>
                  <a:pt x="3" y="7"/>
                  <a:pt x="5" y="8"/>
                  <a:pt x="7" y="7"/>
                </a:cubicBezTo>
                <a:cubicBezTo>
                  <a:pt x="7" y="8"/>
                  <a:pt x="7" y="8"/>
                  <a:pt x="8" y="9"/>
                </a:cubicBezTo>
                <a:cubicBezTo>
                  <a:pt x="8" y="8"/>
                  <a:pt x="9" y="9"/>
                  <a:pt x="10" y="8"/>
                </a:cubicBezTo>
                <a:cubicBezTo>
                  <a:pt x="10" y="8"/>
                  <a:pt x="11" y="9"/>
                  <a:pt x="11" y="9"/>
                </a:cubicBezTo>
                <a:cubicBezTo>
                  <a:pt x="12" y="9"/>
                  <a:pt x="14" y="11"/>
                  <a:pt x="16" y="11"/>
                </a:cubicBezTo>
                <a:cubicBezTo>
                  <a:pt x="17" y="13"/>
                  <a:pt x="21" y="14"/>
                  <a:pt x="24" y="15"/>
                </a:cubicBezTo>
                <a:cubicBezTo>
                  <a:pt x="24" y="15"/>
                  <a:pt x="24" y="14"/>
                  <a:pt x="25" y="14"/>
                </a:cubicBezTo>
                <a:cubicBezTo>
                  <a:pt x="28" y="16"/>
                  <a:pt x="33" y="17"/>
                  <a:pt x="36" y="19"/>
                </a:cubicBezTo>
                <a:cubicBezTo>
                  <a:pt x="37" y="19"/>
                  <a:pt x="38" y="19"/>
                  <a:pt x="39" y="20"/>
                </a:cubicBezTo>
                <a:cubicBezTo>
                  <a:pt x="41" y="20"/>
                  <a:pt x="43" y="21"/>
                  <a:pt x="44" y="22"/>
                </a:cubicBezTo>
                <a:cubicBezTo>
                  <a:pt x="46" y="22"/>
                  <a:pt x="47" y="22"/>
                  <a:pt x="48" y="22"/>
                </a:cubicBezTo>
                <a:cubicBezTo>
                  <a:pt x="49" y="23"/>
                  <a:pt x="50" y="23"/>
                  <a:pt x="51" y="23"/>
                </a:cubicBezTo>
                <a:cubicBezTo>
                  <a:pt x="52" y="23"/>
                  <a:pt x="52" y="24"/>
                  <a:pt x="52" y="24"/>
                </a:cubicBezTo>
                <a:cubicBezTo>
                  <a:pt x="55" y="25"/>
                  <a:pt x="57" y="25"/>
                  <a:pt x="59" y="26"/>
                </a:cubicBezTo>
                <a:cubicBezTo>
                  <a:pt x="62" y="26"/>
                  <a:pt x="64" y="27"/>
                  <a:pt x="66" y="28"/>
                </a:cubicBezTo>
                <a:cubicBezTo>
                  <a:pt x="67" y="27"/>
                  <a:pt x="68" y="28"/>
                  <a:pt x="69" y="28"/>
                </a:cubicBezTo>
                <a:cubicBezTo>
                  <a:pt x="70" y="28"/>
                  <a:pt x="70" y="28"/>
                  <a:pt x="70" y="29"/>
                </a:cubicBezTo>
                <a:cubicBezTo>
                  <a:pt x="71" y="26"/>
                  <a:pt x="67" y="26"/>
                  <a:pt x="66" y="24"/>
                </a:cubicBezTo>
                <a:cubicBezTo>
                  <a:pt x="67" y="25"/>
                  <a:pt x="69" y="25"/>
                  <a:pt x="69" y="26"/>
                </a:cubicBezTo>
                <a:cubicBezTo>
                  <a:pt x="70" y="26"/>
                  <a:pt x="71" y="26"/>
                  <a:pt x="71" y="25"/>
                </a:cubicBezTo>
                <a:cubicBezTo>
                  <a:pt x="73" y="26"/>
                  <a:pt x="74" y="26"/>
                  <a:pt x="76" y="27"/>
                </a:cubicBezTo>
                <a:cubicBezTo>
                  <a:pt x="76" y="26"/>
                  <a:pt x="76" y="26"/>
                  <a:pt x="76" y="26"/>
                </a:cubicBezTo>
                <a:cubicBezTo>
                  <a:pt x="78" y="27"/>
                  <a:pt x="80" y="27"/>
                  <a:pt x="82" y="27"/>
                </a:cubicBezTo>
                <a:cubicBezTo>
                  <a:pt x="80" y="25"/>
                  <a:pt x="76" y="26"/>
                  <a:pt x="73" y="24"/>
                </a:cubicBezTo>
                <a:cubicBezTo>
                  <a:pt x="75" y="23"/>
                  <a:pt x="76" y="24"/>
                  <a:pt x="77" y="25"/>
                </a:cubicBezTo>
                <a:cubicBezTo>
                  <a:pt x="78" y="25"/>
                  <a:pt x="78" y="24"/>
                  <a:pt x="79" y="25"/>
                </a:cubicBezTo>
                <a:cubicBezTo>
                  <a:pt x="79" y="25"/>
                  <a:pt x="80" y="25"/>
                  <a:pt x="80" y="25"/>
                </a:cubicBezTo>
                <a:cubicBezTo>
                  <a:pt x="81" y="25"/>
                  <a:pt x="81" y="25"/>
                  <a:pt x="81" y="25"/>
                </a:cubicBezTo>
                <a:cubicBezTo>
                  <a:pt x="83" y="25"/>
                  <a:pt x="84" y="26"/>
                  <a:pt x="86" y="26"/>
                </a:cubicBezTo>
                <a:cubicBezTo>
                  <a:pt x="88" y="27"/>
                  <a:pt x="89" y="26"/>
                  <a:pt x="91" y="27"/>
                </a:cubicBezTo>
                <a:cubicBezTo>
                  <a:pt x="92" y="27"/>
                  <a:pt x="93" y="27"/>
                  <a:pt x="94" y="27"/>
                </a:cubicBezTo>
                <a:cubicBezTo>
                  <a:pt x="94" y="27"/>
                  <a:pt x="94" y="28"/>
                  <a:pt x="94" y="28"/>
                </a:cubicBezTo>
                <a:cubicBezTo>
                  <a:pt x="95" y="28"/>
                  <a:pt x="96" y="28"/>
                  <a:pt x="97" y="28"/>
                </a:cubicBezTo>
                <a:cubicBezTo>
                  <a:pt x="100" y="28"/>
                  <a:pt x="102" y="29"/>
                  <a:pt x="104" y="29"/>
                </a:cubicBezTo>
                <a:cubicBezTo>
                  <a:pt x="104" y="29"/>
                  <a:pt x="104" y="28"/>
                  <a:pt x="105" y="28"/>
                </a:cubicBezTo>
                <a:cubicBezTo>
                  <a:pt x="105" y="29"/>
                  <a:pt x="106" y="29"/>
                  <a:pt x="106" y="29"/>
                </a:cubicBezTo>
                <a:cubicBezTo>
                  <a:pt x="106" y="29"/>
                  <a:pt x="106" y="29"/>
                  <a:pt x="106" y="29"/>
                </a:cubicBezTo>
                <a:cubicBezTo>
                  <a:pt x="111" y="30"/>
                  <a:pt x="116" y="31"/>
                  <a:pt x="121" y="31"/>
                </a:cubicBezTo>
                <a:cubicBezTo>
                  <a:pt x="121" y="31"/>
                  <a:pt x="121" y="31"/>
                  <a:pt x="121" y="31"/>
                </a:cubicBezTo>
                <a:cubicBezTo>
                  <a:pt x="121" y="31"/>
                  <a:pt x="122" y="31"/>
                  <a:pt x="122" y="31"/>
                </a:cubicBezTo>
                <a:cubicBezTo>
                  <a:pt x="123" y="32"/>
                  <a:pt x="124" y="31"/>
                  <a:pt x="125" y="31"/>
                </a:cubicBezTo>
                <a:cubicBezTo>
                  <a:pt x="127" y="31"/>
                  <a:pt x="127" y="32"/>
                  <a:pt x="128" y="31"/>
                </a:cubicBezTo>
                <a:cubicBezTo>
                  <a:pt x="129" y="33"/>
                  <a:pt x="131" y="31"/>
                  <a:pt x="132" y="33"/>
                </a:cubicBezTo>
                <a:cubicBezTo>
                  <a:pt x="135" y="32"/>
                  <a:pt x="139" y="34"/>
                  <a:pt x="142" y="33"/>
                </a:cubicBezTo>
                <a:cubicBezTo>
                  <a:pt x="138" y="31"/>
                  <a:pt x="133" y="31"/>
                  <a:pt x="128" y="31"/>
                </a:cubicBezTo>
                <a:cubicBezTo>
                  <a:pt x="128" y="30"/>
                  <a:pt x="128" y="30"/>
                  <a:pt x="127" y="30"/>
                </a:cubicBezTo>
                <a:cubicBezTo>
                  <a:pt x="126" y="30"/>
                  <a:pt x="125" y="30"/>
                  <a:pt x="123" y="30"/>
                </a:cubicBezTo>
                <a:cubicBezTo>
                  <a:pt x="121" y="30"/>
                  <a:pt x="120" y="29"/>
                  <a:pt x="119" y="29"/>
                </a:cubicBezTo>
                <a:cubicBezTo>
                  <a:pt x="119" y="28"/>
                  <a:pt x="119" y="29"/>
                  <a:pt x="120" y="28"/>
                </a:cubicBezTo>
                <a:cubicBezTo>
                  <a:pt x="121" y="29"/>
                  <a:pt x="123" y="27"/>
                  <a:pt x="124" y="28"/>
                </a:cubicBezTo>
                <a:cubicBezTo>
                  <a:pt x="126" y="28"/>
                  <a:pt x="127" y="29"/>
                  <a:pt x="129" y="29"/>
                </a:cubicBezTo>
                <a:cubicBezTo>
                  <a:pt x="129" y="29"/>
                  <a:pt x="130" y="29"/>
                  <a:pt x="130" y="28"/>
                </a:cubicBezTo>
                <a:cubicBezTo>
                  <a:pt x="131" y="29"/>
                  <a:pt x="132" y="29"/>
                  <a:pt x="132" y="29"/>
                </a:cubicBezTo>
                <a:cubicBezTo>
                  <a:pt x="135" y="28"/>
                  <a:pt x="139" y="30"/>
                  <a:pt x="142" y="29"/>
                </a:cubicBezTo>
                <a:cubicBezTo>
                  <a:pt x="144" y="30"/>
                  <a:pt x="145" y="29"/>
                  <a:pt x="146" y="29"/>
                </a:cubicBezTo>
                <a:cubicBezTo>
                  <a:pt x="146" y="30"/>
                  <a:pt x="146" y="30"/>
                  <a:pt x="146" y="30"/>
                </a:cubicBezTo>
                <a:cubicBezTo>
                  <a:pt x="149" y="28"/>
                  <a:pt x="151" y="31"/>
                  <a:pt x="154" y="30"/>
                </a:cubicBezTo>
                <a:cubicBezTo>
                  <a:pt x="155" y="31"/>
                  <a:pt x="156" y="31"/>
                  <a:pt x="157" y="30"/>
                </a:cubicBezTo>
                <a:cubicBezTo>
                  <a:pt x="158" y="30"/>
                  <a:pt x="159" y="31"/>
                  <a:pt x="160" y="30"/>
                </a:cubicBezTo>
                <a:cubicBezTo>
                  <a:pt x="161" y="31"/>
                  <a:pt x="163" y="31"/>
                  <a:pt x="164" y="29"/>
                </a:cubicBezTo>
                <a:cubicBezTo>
                  <a:pt x="165" y="30"/>
                  <a:pt x="164" y="30"/>
                  <a:pt x="165" y="30"/>
                </a:cubicBezTo>
                <a:cubicBezTo>
                  <a:pt x="165" y="30"/>
                  <a:pt x="165" y="30"/>
                  <a:pt x="165" y="29"/>
                </a:cubicBezTo>
                <a:cubicBezTo>
                  <a:pt x="166" y="29"/>
                  <a:pt x="167" y="30"/>
                  <a:pt x="168" y="29"/>
                </a:cubicBezTo>
                <a:cubicBezTo>
                  <a:pt x="167" y="29"/>
                  <a:pt x="165" y="28"/>
                  <a:pt x="165" y="29"/>
                </a:cubicBezTo>
                <a:cubicBezTo>
                  <a:pt x="164" y="28"/>
                  <a:pt x="164" y="28"/>
                  <a:pt x="164" y="28"/>
                </a:cubicBezTo>
                <a:cubicBezTo>
                  <a:pt x="164" y="28"/>
                  <a:pt x="164" y="28"/>
                  <a:pt x="164" y="27"/>
                </a:cubicBezTo>
                <a:cubicBezTo>
                  <a:pt x="168" y="27"/>
                  <a:pt x="172" y="28"/>
                  <a:pt x="177" y="27"/>
                </a:cubicBezTo>
                <a:cubicBezTo>
                  <a:pt x="175" y="26"/>
                  <a:pt x="173" y="27"/>
                  <a:pt x="171" y="26"/>
                </a:cubicBezTo>
                <a:cubicBezTo>
                  <a:pt x="170" y="27"/>
                  <a:pt x="169" y="27"/>
                  <a:pt x="167" y="26"/>
                </a:cubicBezTo>
                <a:cubicBezTo>
                  <a:pt x="166" y="27"/>
                  <a:pt x="165" y="26"/>
                  <a:pt x="163" y="26"/>
                </a:cubicBezTo>
                <a:cubicBezTo>
                  <a:pt x="163" y="26"/>
                  <a:pt x="163" y="26"/>
                  <a:pt x="163" y="27"/>
                </a:cubicBezTo>
                <a:cubicBezTo>
                  <a:pt x="154" y="26"/>
                  <a:pt x="145" y="25"/>
                  <a:pt x="136" y="25"/>
                </a:cubicBezTo>
                <a:cubicBezTo>
                  <a:pt x="136" y="25"/>
                  <a:pt x="135" y="25"/>
                  <a:pt x="135" y="24"/>
                </a:cubicBezTo>
                <a:cubicBezTo>
                  <a:pt x="133" y="24"/>
                  <a:pt x="131" y="24"/>
                  <a:pt x="130" y="24"/>
                </a:cubicBezTo>
                <a:cubicBezTo>
                  <a:pt x="129" y="24"/>
                  <a:pt x="129" y="24"/>
                  <a:pt x="129" y="24"/>
                </a:cubicBezTo>
                <a:cubicBezTo>
                  <a:pt x="127" y="24"/>
                  <a:pt x="126" y="24"/>
                  <a:pt x="125" y="23"/>
                </a:cubicBezTo>
                <a:cubicBezTo>
                  <a:pt x="123" y="24"/>
                  <a:pt x="121" y="22"/>
                  <a:pt x="121" y="23"/>
                </a:cubicBezTo>
                <a:cubicBezTo>
                  <a:pt x="119" y="23"/>
                  <a:pt x="118" y="23"/>
                  <a:pt x="116" y="22"/>
                </a:cubicBezTo>
                <a:cubicBezTo>
                  <a:pt x="116" y="23"/>
                  <a:pt x="115" y="23"/>
                  <a:pt x="115" y="23"/>
                </a:cubicBezTo>
                <a:cubicBezTo>
                  <a:pt x="114" y="22"/>
                  <a:pt x="113" y="22"/>
                  <a:pt x="112" y="22"/>
                </a:cubicBezTo>
                <a:cubicBezTo>
                  <a:pt x="112" y="22"/>
                  <a:pt x="111" y="22"/>
                  <a:pt x="111" y="23"/>
                </a:cubicBezTo>
                <a:cubicBezTo>
                  <a:pt x="107" y="21"/>
                  <a:pt x="104" y="21"/>
                  <a:pt x="100" y="21"/>
                </a:cubicBezTo>
                <a:cubicBezTo>
                  <a:pt x="99" y="20"/>
                  <a:pt x="100" y="20"/>
                  <a:pt x="99" y="20"/>
                </a:cubicBezTo>
                <a:cubicBezTo>
                  <a:pt x="97" y="20"/>
                  <a:pt x="94" y="20"/>
                  <a:pt x="93" y="19"/>
                </a:cubicBezTo>
                <a:cubicBezTo>
                  <a:pt x="92" y="19"/>
                  <a:pt x="93" y="20"/>
                  <a:pt x="92" y="20"/>
                </a:cubicBezTo>
                <a:cubicBezTo>
                  <a:pt x="90" y="18"/>
                  <a:pt x="89" y="20"/>
                  <a:pt x="87" y="18"/>
                </a:cubicBezTo>
                <a:cubicBezTo>
                  <a:pt x="88" y="18"/>
                  <a:pt x="89" y="18"/>
                  <a:pt x="89" y="18"/>
                </a:cubicBezTo>
                <a:cubicBezTo>
                  <a:pt x="89" y="17"/>
                  <a:pt x="90" y="17"/>
                  <a:pt x="91" y="17"/>
                </a:cubicBezTo>
                <a:cubicBezTo>
                  <a:pt x="92" y="17"/>
                  <a:pt x="92" y="18"/>
                  <a:pt x="93" y="18"/>
                </a:cubicBezTo>
                <a:cubicBezTo>
                  <a:pt x="94" y="18"/>
                  <a:pt x="93" y="18"/>
                  <a:pt x="93" y="17"/>
                </a:cubicBezTo>
                <a:cubicBezTo>
                  <a:pt x="93" y="17"/>
                  <a:pt x="94" y="18"/>
                  <a:pt x="95" y="18"/>
                </a:cubicBezTo>
                <a:cubicBezTo>
                  <a:pt x="95" y="18"/>
                  <a:pt x="95" y="19"/>
                  <a:pt x="96" y="19"/>
                </a:cubicBezTo>
                <a:cubicBezTo>
                  <a:pt x="96" y="19"/>
                  <a:pt x="96" y="17"/>
                  <a:pt x="97" y="18"/>
                </a:cubicBezTo>
                <a:cubicBezTo>
                  <a:pt x="97" y="18"/>
                  <a:pt x="96" y="18"/>
                  <a:pt x="96" y="18"/>
                </a:cubicBezTo>
                <a:cubicBezTo>
                  <a:pt x="97" y="19"/>
                  <a:pt x="97" y="19"/>
                  <a:pt x="97" y="19"/>
                </a:cubicBezTo>
                <a:cubicBezTo>
                  <a:pt x="98" y="18"/>
                  <a:pt x="99" y="18"/>
                  <a:pt x="100" y="18"/>
                </a:cubicBezTo>
                <a:cubicBezTo>
                  <a:pt x="100" y="18"/>
                  <a:pt x="100" y="19"/>
                  <a:pt x="100" y="19"/>
                </a:cubicBezTo>
                <a:cubicBezTo>
                  <a:pt x="100" y="20"/>
                  <a:pt x="101" y="19"/>
                  <a:pt x="101" y="19"/>
                </a:cubicBezTo>
                <a:cubicBezTo>
                  <a:pt x="101" y="19"/>
                  <a:pt x="101" y="19"/>
                  <a:pt x="101" y="19"/>
                </a:cubicBezTo>
                <a:cubicBezTo>
                  <a:pt x="101" y="18"/>
                  <a:pt x="102" y="18"/>
                  <a:pt x="102" y="17"/>
                </a:cubicBezTo>
                <a:cubicBezTo>
                  <a:pt x="103" y="18"/>
                  <a:pt x="104" y="18"/>
                  <a:pt x="105" y="17"/>
                </a:cubicBezTo>
                <a:cubicBezTo>
                  <a:pt x="105" y="18"/>
                  <a:pt x="105" y="19"/>
                  <a:pt x="106" y="18"/>
                </a:cubicBezTo>
                <a:cubicBezTo>
                  <a:pt x="106" y="19"/>
                  <a:pt x="106" y="19"/>
                  <a:pt x="107" y="19"/>
                </a:cubicBezTo>
                <a:cubicBezTo>
                  <a:pt x="107" y="19"/>
                  <a:pt x="107" y="19"/>
                  <a:pt x="107" y="18"/>
                </a:cubicBezTo>
                <a:cubicBezTo>
                  <a:pt x="108" y="18"/>
                  <a:pt x="108" y="18"/>
                  <a:pt x="109" y="19"/>
                </a:cubicBezTo>
                <a:cubicBezTo>
                  <a:pt x="110" y="19"/>
                  <a:pt x="109" y="18"/>
                  <a:pt x="110" y="19"/>
                </a:cubicBezTo>
                <a:cubicBezTo>
                  <a:pt x="110" y="19"/>
                  <a:pt x="110" y="18"/>
                  <a:pt x="110" y="18"/>
                </a:cubicBezTo>
                <a:cubicBezTo>
                  <a:pt x="109" y="17"/>
                  <a:pt x="107" y="18"/>
                  <a:pt x="106" y="17"/>
                </a:cubicBezTo>
                <a:cubicBezTo>
                  <a:pt x="105" y="17"/>
                  <a:pt x="106" y="17"/>
                  <a:pt x="105" y="17"/>
                </a:cubicBezTo>
                <a:cubicBezTo>
                  <a:pt x="104" y="17"/>
                  <a:pt x="103" y="16"/>
                  <a:pt x="103" y="17"/>
                </a:cubicBezTo>
                <a:cubicBezTo>
                  <a:pt x="102" y="16"/>
                  <a:pt x="101" y="16"/>
                  <a:pt x="100" y="16"/>
                </a:cubicBezTo>
                <a:cubicBezTo>
                  <a:pt x="99" y="16"/>
                  <a:pt x="100" y="16"/>
                  <a:pt x="100" y="15"/>
                </a:cubicBezTo>
                <a:cubicBezTo>
                  <a:pt x="99" y="15"/>
                  <a:pt x="99" y="16"/>
                  <a:pt x="98" y="16"/>
                </a:cubicBezTo>
                <a:cubicBezTo>
                  <a:pt x="97" y="16"/>
                  <a:pt x="95" y="16"/>
                  <a:pt x="93" y="15"/>
                </a:cubicBezTo>
                <a:cubicBezTo>
                  <a:pt x="93" y="15"/>
                  <a:pt x="93" y="15"/>
                  <a:pt x="92" y="15"/>
                </a:cubicBezTo>
                <a:cubicBezTo>
                  <a:pt x="92" y="15"/>
                  <a:pt x="92" y="15"/>
                  <a:pt x="91" y="15"/>
                </a:cubicBezTo>
                <a:cubicBezTo>
                  <a:pt x="89" y="15"/>
                  <a:pt x="86" y="13"/>
                  <a:pt x="83" y="13"/>
                </a:cubicBezTo>
                <a:cubicBezTo>
                  <a:pt x="83" y="13"/>
                  <a:pt x="83" y="12"/>
                  <a:pt x="82" y="12"/>
                </a:cubicBezTo>
                <a:cubicBezTo>
                  <a:pt x="83" y="11"/>
                  <a:pt x="85" y="13"/>
                  <a:pt x="87" y="12"/>
                </a:cubicBezTo>
                <a:cubicBezTo>
                  <a:pt x="88" y="13"/>
                  <a:pt x="89" y="13"/>
                  <a:pt x="90" y="12"/>
                </a:cubicBezTo>
                <a:cubicBezTo>
                  <a:pt x="90" y="13"/>
                  <a:pt x="90" y="13"/>
                  <a:pt x="90" y="13"/>
                </a:cubicBezTo>
                <a:cubicBezTo>
                  <a:pt x="91" y="13"/>
                  <a:pt x="91" y="13"/>
                  <a:pt x="91" y="13"/>
                </a:cubicBezTo>
                <a:cubicBezTo>
                  <a:pt x="93" y="14"/>
                  <a:pt x="95" y="13"/>
                  <a:pt x="97" y="14"/>
                </a:cubicBezTo>
                <a:cubicBezTo>
                  <a:pt x="97" y="13"/>
                  <a:pt x="95" y="12"/>
                  <a:pt x="95" y="13"/>
                </a:cubicBezTo>
                <a:cubicBezTo>
                  <a:pt x="94" y="12"/>
                  <a:pt x="95" y="12"/>
                  <a:pt x="95" y="12"/>
                </a:cubicBezTo>
                <a:cubicBezTo>
                  <a:pt x="94" y="11"/>
                  <a:pt x="93" y="11"/>
                  <a:pt x="93" y="11"/>
                </a:cubicBezTo>
                <a:cubicBezTo>
                  <a:pt x="93" y="12"/>
                  <a:pt x="93" y="12"/>
                  <a:pt x="93" y="12"/>
                </a:cubicBezTo>
                <a:cubicBezTo>
                  <a:pt x="92" y="13"/>
                  <a:pt x="91" y="12"/>
                  <a:pt x="90" y="12"/>
                </a:cubicBezTo>
                <a:cubicBezTo>
                  <a:pt x="89" y="11"/>
                  <a:pt x="88" y="12"/>
                  <a:pt x="87" y="10"/>
                </a:cubicBezTo>
                <a:cubicBezTo>
                  <a:pt x="87" y="10"/>
                  <a:pt x="87" y="11"/>
                  <a:pt x="86" y="11"/>
                </a:cubicBezTo>
                <a:cubicBezTo>
                  <a:pt x="85" y="10"/>
                  <a:pt x="83" y="10"/>
                  <a:pt x="81" y="11"/>
                </a:cubicBezTo>
                <a:cubicBezTo>
                  <a:pt x="80" y="10"/>
                  <a:pt x="79" y="9"/>
                  <a:pt x="79" y="10"/>
                </a:cubicBezTo>
                <a:cubicBezTo>
                  <a:pt x="78" y="10"/>
                  <a:pt x="78" y="10"/>
                  <a:pt x="77" y="9"/>
                </a:cubicBezTo>
                <a:cubicBezTo>
                  <a:pt x="76" y="10"/>
                  <a:pt x="74" y="9"/>
                  <a:pt x="73" y="8"/>
                </a:cubicBezTo>
                <a:cubicBezTo>
                  <a:pt x="73" y="8"/>
                  <a:pt x="74" y="9"/>
                  <a:pt x="75" y="8"/>
                </a:cubicBezTo>
                <a:cubicBezTo>
                  <a:pt x="74" y="7"/>
                  <a:pt x="72" y="8"/>
                  <a:pt x="71" y="7"/>
                </a:cubicBezTo>
                <a:cubicBezTo>
                  <a:pt x="72" y="6"/>
                  <a:pt x="74" y="7"/>
                  <a:pt x="75" y="7"/>
                </a:cubicBezTo>
                <a:cubicBezTo>
                  <a:pt x="78" y="8"/>
                  <a:pt x="81" y="8"/>
                  <a:pt x="83" y="9"/>
                </a:cubicBezTo>
                <a:cubicBezTo>
                  <a:pt x="84" y="9"/>
                  <a:pt x="85" y="9"/>
                  <a:pt x="85" y="10"/>
                </a:cubicBezTo>
                <a:cubicBezTo>
                  <a:pt x="85" y="10"/>
                  <a:pt x="86" y="9"/>
                  <a:pt x="86" y="9"/>
                </a:cubicBezTo>
                <a:cubicBezTo>
                  <a:pt x="87" y="10"/>
                  <a:pt x="87" y="10"/>
                  <a:pt x="88" y="10"/>
                </a:cubicBezTo>
                <a:cubicBezTo>
                  <a:pt x="89" y="9"/>
                  <a:pt x="91" y="11"/>
                  <a:pt x="92" y="10"/>
                </a:cubicBezTo>
                <a:cubicBezTo>
                  <a:pt x="93" y="11"/>
                  <a:pt x="95" y="10"/>
                  <a:pt x="96" y="11"/>
                </a:cubicBezTo>
                <a:cubicBezTo>
                  <a:pt x="97" y="10"/>
                  <a:pt x="99" y="12"/>
                  <a:pt x="99" y="11"/>
                </a:cubicBezTo>
                <a:cubicBezTo>
                  <a:pt x="102" y="12"/>
                  <a:pt x="103" y="11"/>
                  <a:pt x="105" y="13"/>
                </a:cubicBezTo>
                <a:cubicBezTo>
                  <a:pt x="106" y="13"/>
                  <a:pt x="106" y="12"/>
                  <a:pt x="106" y="12"/>
                </a:cubicBezTo>
                <a:cubicBezTo>
                  <a:pt x="107" y="13"/>
                  <a:pt x="107" y="13"/>
                  <a:pt x="108" y="14"/>
                </a:cubicBezTo>
                <a:cubicBezTo>
                  <a:pt x="109" y="13"/>
                  <a:pt x="109" y="12"/>
                  <a:pt x="108" y="12"/>
                </a:cubicBezTo>
                <a:cubicBezTo>
                  <a:pt x="109" y="12"/>
                  <a:pt x="109" y="12"/>
                  <a:pt x="110" y="12"/>
                </a:cubicBezTo>
                <a:cubicBezTo>
                  <a:pt x="110" y="14"/>
                  <a:pt x="111" y="13"/>
                  <a:pt x="112" y="14"/>
                </a:cubicBezTo>
                <a:cubicBezTo>
                  <a:pt x="112" y="13"/>
                  <a:pt x="114" y="13"/>
                  <a:pt x="114" y="13"/>
                </a:cubicBezTo>
                <a:cubicBezTo>
                  <a:pt x="117" y="12"/>
                  <a:pt x="120" y="12"/>
                  <a:pt x="124" y="13"/>
                </a:cubicBezTo>
                <a:cubicBezTo>
                  <a:pt x="124" y="14"/>
                  <a:pt x="123" y="15"/>
                  <a:pt x="124" y="16"/>
                </a:cubicBezTo>
                <a:cubicBezTo>
                  <a:pt x="125" y="15"/>
                  <a:pt x="126" y="15"/>
                  <a:pt x="126" y="15"/>
                </a:cubicBezTo>
                <a:cubicBezTo>
                  <a:pt x="127" y="14"/>
                  <a:pt x="126" y="14"/>
                  <a:pt x="126" y="14"/>
                </a:cubicBezTo>
                <a:cubicBezTo>
                  <a:pt x="127" y="13"/>
                  <a:pt x="127" y="13"/>
                  <a:pt x="128" y="13"/>
                </a:cubicBezTo>
                <a:cubicBezTo>
                  <a:pt x="128" y="13"/>
                  <a:pt x="128" y="14"/>
                  <a:pt x="128" y="14"/>
                </a:cubicBezTo>
                <a:cubicBezTo>
                  <a:pt x="128" y="14"/>
                  <a:pt x="127" y="14"/>
                  <a:pt x="127" y="15"/>
                </a:cubicBezTo>
                <a:cubicBezTo>
                  <a:pt x="128" y="15"/>
                  <a:pt x="128" y="14"/>
                  <a:pt x="129" y="14"/>
                </a:cubicBezTo>
                <a:cubicBezTo>
                  <a:pt x="129" y="14"/>
                  <a:pt x="130" y="14"/>
                  <a:pt x="130" y="14"/>
                </a:cubicBezTo>
                <a:cubicBezTo>
                  <a:pt x="131" y="12"/>
                  <a:pt x="134" y="14"/>
                  <a:pt x="136" y="14"/>
                </a:cubicBezTo>
                <a:cubicBezTo>
                  <a:pt x="137" y="14"/>
                  <a:pt x="136" y="15"/>
                  <a:pt x="137" y="15"/>
                </a:cubicBezTo>
                <a:cubicBezTo>
                  <a:pt x="137" y="15"/>
                  <a:pt x="137" y="14"/>
                  <a:pt x="138" y="14"/>
                </a:cubicBezTo>
                <a:cubicBezTo>
                  <a:pt x="138" y="15"/>
                  <a:pt x="139" y="16"/>
                  <a:pt x="139" y="15"/>
                </a:cubicBezTo>
                <a:cubicBezTo>
                  <a:pt x="140" y="15"/>
                  <a:pt x="140" y="15"/>
                  <a:pt x="140" y="15"/>
                </a:cubicBezTo>
                <a:cubicBezTo>
                  <a:pt x="142" y="15"/>
                  <a:pt x="143" y="16"/>
                  <a:pt x="144" y="15"/>
                </a:cubicBezTo>
                <a:cubicBezTo>
                  <a:pt x="145" y="15"/>
                  <a:pt x="144" y="14"/>
                  <a:pt x="143" y="14"/>
                </a:cubicBezTo>
                <a:cubicBezTo>
                  <a:pt x="144" y="14"/>
                  <a:pt x="144" y="14"/>
                  <a:pt x="145" y="14"/>
                </a:cubicBezTo>
                <a:cubicBezTo>
                  <a:pt x="145" y="15"/>
                  <a:pt x="145" y="15"/>
                  <a:pt x="145" y="15"/>
                </a:cubicBezTo>
                <a:cubicBezTo>
                  <a:pt x="146" y="15"/>
                  <a:pt x="148" y="17"/>
                  <a:pt x="149" y="16"/>
                </a:cubicBezTo>
                <a:cubicBezTo>
                  <a:pt x="150" y="17"/>
                  <a:pt x="152" y="17"/>
                  <a:pt x="153" y="17"/>
                </a:cubicBezTo>
                <a:cubicBezTo>
                  <a:pt x="153" y="17"/>
                  <a:pt x="154" y="17"/>
                  <a:pt x="154" y="17"/>
                </a:cubicBezTo>
                <a:cubicBezTo>
                  <a:pt x="153" y="17"/>
                  <a:pt x="152" y="16"/>
                  <a:pt x="151" y="16"/>
                </a:cubicBezTo>
                <a:cubicBezTo>
                  <a:pt x="151" y="16"/>
                  <a:pt x="152" y="15"/>
                  <a:pt x="151" y="15"/>
                </a:cubicBezTo>
                <a:cubicBezTo>
                  <a:pt x="151" y="14"/>
                  <a:pt x="152" y="16"/>
                  <a:pt x="153" y="15"/>
                </a:cubicBezTo>
                <a:cubicBezTo>
                  <a:pt x="153" y="15"/>
                  <a:pt x="153" y="15"/>
                  <a:pt x="153" y="16"/>
                </a:cubicBezTo>
                <a:cubicBezTo>
                  <a:pt x="154" y="15"/>
                  <a:pt x="154" y="15"/>
                  <a:pt x="154" y="14"/>
                </a:cubicBezTo>
                <a:cubicBezTo>
                  <a:pt x="156" y="15"/>
                  <a:pt x="157" y="14"/>
                  <a:pt x="158" y="15"/>
                </a:cubicBezTo>
                <a:cubicBezTo>
                  <a:pt x="157" y="15"/>
                  <a:pt x="157" y="15"/>
                  <a:pt x="158" y="16"/>
                </a:cubicBezTo>
                <a:cubicBezTo>
                  <a:pt x="157" y="16"/>
                  <a:pt x="157" y="15"/>
                  <a:pt x="156" y="16"/>
                </a:cubicBezTo>
                <a:cubicBezTo>
                  <a:pt x="156" y="17"/>
                  <a:pt x="157" y="18"/>
                  <a:pt x="158" y="17"/>
                </a:cubicBezTo>
                <a:cubicBezTo>
                  <a:pt x="159" y="18"/>
                  <a:pt x="160" y="18"/>
                  <a:pt x="161" y="17"/>
                </a:cubicBezTo>
                <a:cubicBezTo>
                  <a:pt x="162" y="19"/>
                  <a:pt x="163" y="17"/>
                  <a:pt x="164" y="18"/>
                </a:cubicBezTo>
                <a:cubicBezTo>
                  <a:pt x="165" y="17"/>
                  <a:pt x="164" y="17"/>
                  <a:pt x="164" y="16"/>
                </a:cubicBezTo>
                <a:cubicBezTo>
                  <a:pt x="165" y="16"/>
                  <a:pt x="166" y="16"/>
                  <a:pt x="166" y="16"/>
                </a:cubicBezTo>
                <a:cubicBezTo>
                  <a:pt x="167" y="17"/>
                  <a:pt x="166" y="16"/>
                  <a:pt x="165" y="17"/>
                </a:cubicBezTo>
                <a:cubicBezTo>
                  <a:pt x="165" y="17"/>
                  <a:pt x="166" y="17"/>
                  <a:pt x="166" y="17"/>
                </a:cubicBezTo>
                <a:cubicBezTo>
                  <a:pt x="167" y="17"/>
                  <a:pt x="167" y="17"/>
                  <a:pt x="167" y="16"/>
                </a:cubicBezTo>
                <a:cubicBezTo>
                  <a:pt x="167" y="16"/>
                  <a:pt x="167" y="15"/>
                  <a:pt x="167" y="15"/>
                </a:cubicBezTo>
                <a:cubicBezTo>
                  <a:pt x="166" y="14"/>
                  <a:pt x="165" y="14"/>
                  <a:pt x="164" y="14"/>
                </a:cubicBezTo>
                <a:cubicBezTo>
                  <a:pt x="163" y="15"/>
                  <a:pt x="163" y="14"/>
                  <a:pt x="162" y="15"/>
                </a:cubicBezTo>
                <a:cubicBezTo>
                  <a:pt x="162" y="15"/>
                  <a:pt x="163" y="15"/>
                  <a:pt x="163" y="15"/>
                </a:cubicBezTo>
                <a:cubicBezTo>
                  <a:pt x="163" y="16"/>
                  <a:pt x="162" y="15"/>
                  <a:pt x="162" y="15"/>
                </a:cubicBezTo>
                <a:cubicBezTo>
                  <a:pt x="161" y="15"/>
                  <a:pt x="162" y="15"/>
                  <a:pt x="162" y="14"/>
                </a:cubicBezTo>
                <a:cubicBezTo>
                  <a:pt x="161" y="13"/>
                  <a:pt x="160" y="14"/>
                  <a:pt x="159" y="14"/>
                </a:cubicBezTo>
                <a:cubicBezTo>
                  <a:pt x="159" y="14"/>
                  <a:pt x="160" y="14"/>
                  <a:pt x="159" y="15"/>
                </a:cubicBezTo>
                <a:cubicBezTo>
                  <a:pt x="159" y="15"/>
                  <a:pt x="159" y="15"/>
                  <a:pt x="158" y="15"/>
                </a:cubicBezTo>
                <a:cubicBezTo>
                  <a:pt x="158" y="14"/>
                  <a:pt x="158" y="15"/>
                  <a:pt x="159" y="14"/>
                </a:cubicBezTo>
                <a:cubicBezTo>
                  <a:pt x="154" y="13"/>
                  <a:pt x="149" y="14"/>
                  <a:pt x="144" y="12"/>
                </a:cubicBezTo>
                <a:cubicBezTo>
                  <a:pt x="141" y="13"/>
                  <a:pt x="139" y="10"/>
                  <a:pt x="137" y="12"/>
                </a:cubicBezTo>
                <a:cubicBezTo>
                  <a:pt x="135" y="11"/>
                  <a:pt x="133" y="10"/>
                  <a:pt x="131" y="9"/>
                </a:cubicBezTo>
                <a:cubicBezTo>
                  <a:pt x="131" y="9"/>
                  <a:pt x="131" y="9"/>
                  <a:pt x="131" y="10"/>
                </a:cubicBezTo>
                <a:cubicBezTo>
                  <a:pt x="129" y="10"/>
                  <a:pt x="127" y="8"/>
                  <a:pt x="125" y="10"/>
                </a:cubicBezTo>
                <a:cubicBezTo>
                  <a:pt x="125" y="9"/>
                  <a:pt x="125" y="9"/>
                  <a:pt x="125" y="9"/>
                </a:cubicBezTo>
                <a:cubicBezTo>
                  <a:pt x="124" y="10"/>
                  <a:pt x="122" y="8"/>
                  <a:pt x="121" y="9"/>
                </a:cubicBezTo>
                <a:cubicBezTo>
                  <a:pt x="121" y="9"/>
                  <a:pt x="121" y="8"/>
                  <a:pt x="121" y="7"/>
                </a:cubicBezTo>
                <a:cubicBezTo>
                  <a:pt x="122" y="6"/>
                  <a:pt x="124" y="7"/>
                  <a:pt x="125" y="6"/>
                </a:cubicBezTo>
                <a:cubicBezTo>
                  <a:pt x="126" y="7"/>
                  <a:pt x="126" y="7"/>
                  <a:pt x="127" y="7"/>
                </a:cubicBezTo>
                <a:cubicBezTo>
                  <a:pt x="127" y="6"/>
                  <a:pt x="126" y="5"/>
                  <a:pt x="126" y="6"/>
                </a:cubicBezTo>
                <a:cubicBezTo>
                  <a:pt x="125" y="6"/>
                  <a:pt x="126" y="5"/>
                  <a:pt x="126" y="5"/>
                </a:cubicBezTo>
                <a:cubicBezTo>
                  <a:pt x="127" y="5"/>
                  <a:pt x="127" y="5"/>
                  <a:pt x="127" y="6"/>
                </a:cubicBezTo>
                <a:cubicBezTo>
                  <a:pt x="128" y="6"/>
                  <a:pt x="127" y="5"/>
                  <a:pt x="128" y="5"/>
                </a:cubicBezTo>
                <a:cubicBezTo>
                  <a:pt x="129" y="6"/>
                  <a:pt x="130" y="5"/>
                  <a:pt x="130" y="5"/>
                </a:cubicBezTo>
                <a:cubicBezTo>
                  <a:pt x="131" y="5"/>
                  <a:pt x="131" y="5"/>
                  <a:pt x="132" y="5"/>
                </a:cubicBezTo>
                <a:cubicBezTo>
                  <a:pt x="133" y="6"/>
                  <a:pt x="134" y="5"/>
                  <a:pt x="135" y="6"/>
                </a:cubicBezTo>
                <a:cubicBezTo>
                  <a:pt x="138" y="5"/>
                  <a:pt x="142" y="5"/>
                  <a:pt x="146" y="6"/>
                </a:cubicBezTo>
                <a:cubicBezTo>
                  <a:pt x="146" y="6"/>
                  <a:pt x="146" y="6"/>
                  <a:pt x="146" y="5"/>
                </a:cubicBezTo>
                <a:cubicBezTo>
                  <a:pt x="148" y="7"/>
                  <a:pt x="150" y="6"/>
                  <a:pt x="152" y="6"/>
                </a:cubicBezTo>
                <a:cubicBezTo>
                  <a:pt x="152" y="6"/>
                  <a:pt x="153" y="7"/>
                  <a:pt x="154" y="7"/>
                </a:cubicBezTo>
                <a:cubicBezTo>
                  <a:pt x="155" y="7"/>
                  <a:pt x="157" y="6"/>
                  <a:pt x="158" y="6"/>
                </a:cubicBezTo>
                <a:cubicBezTo>
                  <a:pt x="159" y="6"/>
                  <a:pt x="159" y="7"/>
                  <a:pt x="160" y="7"/>
                </a:cubicBezTo>
                <a:cubicBezTo>
                  <a:pt x="163" y="6"/>
                  <a:pt x="166" y="7"/>
                  <a:pt x="169" y="7"/>
                </a:cubicBezTo>
                <a:cubicBezTo>
                  <a:pt x="168" y="7"/>
                  <a:pt x="167" y="7"/>
                  <a:pt x="167" y="7"/>
                </a:cubicBezTo>
                <a:cubicBezTo>
                  <a:pt x="167" y="8"/>
                  <a:pt x="167" y="8"/>
                  <a:pt x="168" y="8"/>
                </a:cubicBezTo>
                <a:cubicBezTo>
                  <a:pt x="169" y="7"/>
                  <a:pt x="170" y="9"/>
                  <a:pt x="171" y="7"/>
                </a:cubicBezTo>
                <a:cubicBezTo>
                  <a:pt x="171" y="7"/>
                  <a:pt x="171" y="7"/>
                  <a:pt x="172" y="8"/>
                </a:cubicBezTo>
                <a:cubicBezTo>
                  <a:pt x="173" y="6"/>
                  <a:pt x="176" y="6"/>
                  <a:pt x="177" y="7"/>
                </a:cubicBezTo>
                <a:cubicBezTo>
                  <a:pt x="177" y="8"/>
                  <a:pt x="176" y="8"/>
                  <a:pt x="176" y="8"/>
                </a:cubicBezTo>
                <a:cubicBezTo>
                  <a:pt x="176" y="9"/>
                  <a:pt x="177" y="8"/>
                  <a:pt x="178" y="8"/>
                </a:cubicBezTo>
                <a:cubicBezTo>
                  <a:pt x="178" y="8"/>
                  <a:pt x="178" y="9"/>
                  <a:pt x="179" y="9"/>
                </a:cubicBezTo>
                <a:cubicBezTo>
                  <a:pt x="179" y="8"/>
                  <a:pt x="179" y="8"/>
                  <a:pt x="180" y="7"/>
                </a:cubicBezTo>
                <a:cubicBezTo>
                  <a:pt x="180" y="8"/>
                  <a:pt x="180" y="8"/>
                  <a:pt x="179" y="8"/>
                </a:cubicBezTo>
                <a:cubicBezTo>
                  <a:pt x="180" y="9"/>
                  <a:pt x="180" y="9"/>
                  <a:pt x="180" y="9"/>
                </a:cubicBezTo>
                <a:cubicBezTo>
                  <a:pt x="181" y="9"/>
                  <a:pt x="181" y="8"/>
                  <a:pt x="181" y="7"/>
                </a:cubicBezTo>
                <a:cubicBezTo>
                  <a:pt x="183" y="7"/>
                  <a:pt x="184" y="7"/>
                  <a:pt x="186" y="7"/>
                </a:cubicBezTo>
                <a:cubicBezTo>
                  <a:pt x="186" y="8"/>
                  <a:pt x="186" y="8"/>
                  <a:pt x="186" y="8"/>
                </a:cubicBezTo>
                <a:cubicBezTo>
                  <a:pt x="187" y="9"/>
                  <a:pt x="187" y="8"/>
                  <a:pt x="188" y="8"/>
                </a:cubicBezTo>
                <a:cubicBezTo>
                  <a:pt x="188" y="8"/>
                  <a:pt x="188" y="8"/>
                  <a:pt x="188" y="8"/>
                </a:cubicBezTo>
                <a:cubicBezTo>
                  <a:pt x="189" y="8"/>
                  <a:pt x="190" y="8"/>
                  <a:pt x="191" y="7"/>
                </a:cubicBezTo>
                <a:cubicBezTo>
                  <a:pt x="194" y="8"/>
                  <a:pt x="196" y="8"/>
                  <a:pt x="198" y="8"/>
                </a:cubicBezTo>
                <a:cubicBezTo>
                  <a:pt x="199" y="8"/>
                  <a:pt x="200" y="8"/>
                  <a:pt x="201" y="8"/>
                </a:cubicBezTo>
                <a:cubicBezTo>
                  <a:pt x="201" y="9"/>
                  <a:pt x="200" y="9"/>
                  <a:pt x="201" y="9"/>
                </a:cubicBezTo>
                <a:cubicBezTo>
                  <a:pt x="201" y="9"/>
                  <a:pt x="202" y="9"/>
                  <a:pt x="202" y="8"/>
                </a:cubicBezTo>
                <a:cubicBezTo>
                  <a:pt x="203" y="8"/>
                  <a:pt x="203" y="9"/>
                  <a:pt x="203" y="9"/>
                </a:cubicBezTo>
                <a:cubicBezTo>
                  <a:pt x="203" y="9"/>
                  <a:pt x="203" y="8"/>
                  <a:pt x="204" y="8"/>
                </a:cubicBezTo>
                <a:cubicBezTo>
                  <a:pt x="205" y="8"/>
                  <a:pt x="205" y="8"/>
                  <a:pt x="206" y="9"/>
                </a:cubicBezTo>
                <a:cubicBezTo>
                  <a:pt x="207" y="9"/>
                  <a:pt x="206" y="8"/>
                  <a:pt x="207" y="8"/>
                </a:cubicBezTo>
                <a:cubicBezTo>
                  <a:pt x="208" y="8"/>
                  <a:pt x="207" y="9"/>
                  <a:pt x="208" y="9"/>
                </a:cubicBezTo>
                <a:cubicBezTo>
                  <a:pt x="208" y="10"/>
                  <a:pt x="209" y="9"/>
                  <a:pt x="209" y="8"/>
                </a:cubicBezTo>
                <a:cubicBezTo>
                  <a:pt x="211" y="9"/>
                  <a:pt x="213" y="8"/>
                  <a:pt x="215" y="8"/>
                </a:cubicBezTo>
                <a:cubicBezTo>
                  <a:pt x="215" y="9"/>
                  <a:pt x="214" y="9"/>
                  <a:pt x="214" y="10"/>
                </a:cubicBezTo>
                <a:cubicBezTo>
                  <a:pt x="215" y="10"/>
                  <a:pt x="216" y="10"/>
                  <a:pt x="217" y="9"/>
                </a:cubicBezTo>
                <a:cubicBezTo>
                  <a:pt x="217" y="9"/>
                  <a:pt x="217" y="9"/>
                  <a:pt x="217" y="9"/>
                </a:cubicBezTo>
                <a:cubicBezTo>
                  <a:pt x="216" y="9"/>
                  <a:pt x="216" y="9"/>
                  <a:pt x="216" y="9"/>
                </a:cubicBezTo>
                <a:cubicBezTo>
                  <a:pt x="220" y="9"/>
                  <a:pt x="223" y="10"/>
                  <a:pt x="227" y="9"/>
                </a:cubicBezTo>
                <a:cubicBezTo>
                  <a:pt x="227" y="9"/>
                  <a:pt x="227" y="9"/>
                  <a:pt x="227" y="9"/>
                </a:cubicBezTo>
                <a:cubicBezTo>
                  <a:pt x="229" y="9"/>
                  <a:pt x="232" y="8"/>
                  <a:pt x="233" y="11"/>
                </a:cubicBezTo>
                <a:cubicBezTo>
                  <a:pt x="233" y="11"/>
                  <a:pt x="234" y="11"/>
                  <a:pt x="234" y="11"/>
                </a:cubicBezTo>
                <a:cubicBezTo>
                  <a:pt x="234" y="10"/>
                  <a:pt x="234" y="10"/>
                  <a:pt x="234" y="10"/>
                </a:cubicBezTo>
                <a:cubicBezTo>
                  <a:pt x="234" y="10"/>
                  <a:pt x="235" y="10"/>
                  <a:pt x="235" y="11"/>
                </a:cubicBezTo>
                <a:cubicBezTo>
                  <a:pt x="236" y="9"/>
                  <a:pt x="239" y="10"/>
                  <a:pt x="241" y="10"/>
                </a:cubicBezTo>
                <a:cubicBezTo>
                  <a:pt x="241" y="9"/>
                  <a:pt x="241" y="9"/>
                  <a:pt x="241" y="9"/>
                </a:cubicBezTo>
                <a:cubicBezTo>
                  <a:pt x="243" y="10"/>
                  <a:pt x="245" y="10"/>
                  <a:pt x="246" y="9"/>
                </a:cubicBezTo>
                <a:cubicBezTo>
                  <a:pt x="248" y="11"/>
                  <a:pt x="251" y="11"/>
                  <a:pt x="251" y="10"/>
                </a:cubicBezTo>
                <a:cubicBezTo>
                  <a:pt x="251" y="10"/>
                  <a:pt x="252" y="10"/>
                  <a:pt x="252" y="10"/>
                </a:cubicBezTo>
                <a:cubicBezTo>
                  <a:pt x="253" y="9"/>
                  <a:pt x="255" y="10"/>
                  <a:pt x="257" y="9"/>
                </a:cubicBezTo>
                <a:cubicBezTo>
                  <a:pt x="256" y="10"/>
                  <a:pt x="256" y="10"/>
                  <a:pt x="255" y="10"/>
                </a:cubicBezTo>
                <a:cubicBezTo>
                  <a:pt x="255" y="11"/>
                  <a:pt x="256" y="11"/>
                  <a:pt x="256" y="12"/>
                </a:cubicBezTo>
                <a:cubicBezTo>
                  <a:pt x="257" y="12"/>
                  <a:pt x="257" y="11"/>
                  <a:pt x="258" y="11"/>
                </a:cubicBezTo>
                <a:cubicBezTo>
                  <a:pt x="258" y="11"/>
                  <a:pt x="259" y="11"/>
                  <a:pt x="259" y="11"/>
                </a:cubicBezTo>
                <a:cubicBezTo>
                  <a:pt x="260" y="11"/>
                  <a:pt x="258" y="10"/>
                  <a:pt x="259" y="10"/>
                </a:cubicBezTo>
                <a:cubicBezTo>
                  <a:pt x="260" y="11"/>
                  <a:pt x="263" y="12"/>
                  <a:pt x="264" y="11"/>
                </a:cubicBezTo>
                <a:cubicBezTo>
                  <a:pt x="265" y="11"/>
                  <a:pt x="265" y="11"/>
                  <a:pt x="266" y="11"/>
                </a:cubicBezTo>
                <a:cubicBezTo>
                  <a:pt x="265" y="11"/>
                  <a:pt x="264" y="10"/>
                  <a:pt x="263" y="10"/>
                </a:cubicBezTo>
                <a:cubicBezTo>
                  <a:pt x="264" y="9"/>
                  <a:pt x="266" y="10"/>
                  <a:pt x="268" y="9"/>
                </a:cubicBezTo>
                <a:cubicBezTo>
                  <a:pt x="270" y="9"/>
                  <a:pt x="272" y="8"/>
                  <a:pt x="275" y="10"/>
                </a:cubicBezTo>
                <a:cubicBezTo>
                  <a:pt x="277" y="9"/>
                  <a:pt x="280" y="9"/>
                  <a:pt x="283" y="9"/>
                </a:cubicBezTo>
                <a:cubicBezTo>
                  <a:pt x="284" y="10"/>
                  <a:pt x="285" y="10"/>
                  <a:pt x="286" y="9"/>
                </a:cubicBezTo>
                <a:cubicBezTo>
                  <a:pt x="287" y="10"/>
                  <a:pt x="288" y="10"/>
                  <a:pt x="290" y="10"/>
                </a:cubicBezTo>
                <a:cubicBezTo>
                  <a:pt x="291" y="12"/>
                  <a:pt x="292" y="10"/>
                  <a:pt x="294" y="9"/>
                </a:cubicBezTo>
                <a:cubicBezTo>
                  <a:pt x="295" y="10"/>
                  <a:pt x="296" y="10"/>
                  <a:pt x="297" y="9"/>
                </a:cubicBezTo>
                <a:cubicBezTo>
                  <a:pt x="298" y="9"/>
                  <a:pt x="299" y="10"/>
                  <a:pt x="299" y="11"/>
                </a:cubicBezTo>
                <a:cubicBezTo>
                  <a:pt x="301" y="11"/>
                  <a:pt x="302" y="10"/>
                  <a:pt x="304" y="10"/>
                </a:cubicBezTo>
                <a:cubicBezTo>
                  <a:pt x="304" y="10"/>
                  <a:pt x="304" y="11"/>
                  <a:pt x="303" y="11"/>
                </a:cubicBezTo>
                <a:cubicBezTo>
                  <a:pt x="305" y="12"/>
                  <a:pt x="307" y="12"/>
                  <a:pt x="308" y="11"/>
                </a:cubicBezTo>
                <a:cubicBezTo>
                  <a:pt x="308" y="11"/>
                  <a:pt x="308" y="12"/>
                  <a:pt x="308" y="13"/>
                </a:cubicBezTo>
                <a:cubicBezTo>
                  <a:pt x="310" y="13"/>
                  <a:pt x="312" y="12"/>
                  <a:pt x="313" y="13"/>
                </a:cubicBezTo>
                <a:cubicBezTo>
                  <a:pt x="314" y="13"/>
                  <a:pt x="315" y="12"/>
                  <a:pt x="317" y="13"/>
                </a:cubicBezTo>
                <a:cubicBezTo>
                  <a:pt x="317" y="13"/>
                  <a:pt x="317" y="12"/>
                  <a:pt x="318" y="13"/>
                </a:cubicBezTo>
                <a:cubicBezTo>
                  <a:pt x="318" y="13"/>
                  <a:pt x="318" y="13"/>
                  <a:pt x="318" y="13"/>
                </a:cubicBezTo>
                <a:cubicBezTo>
                  <a:pt x="318" y="12"/>
                  <a:pt x="318" y="12"/>
                  <a:pt x="318" y="13"/>
                </a:cubicBezTo>
                <a:cubicBezTo>
                  <a:pt x="316" y="11"/>
                  <a:pt x="316" y="12"/>
                  <a:pt x="315" y="11"/>
                </a:cubicBezTo>
                <a:cubicBezTo>
                  <a:pt x="315" y="11"/>
                  <a:pt x="316" y="11"/>
                  <a:pt x="316" y="11"/>
                </a:cubicBezTo>
                <a:cubicBezTo>
                  <a:pt x="317" y="12"/>
                  <a:pt x="318" y="12"/>
                  <a:pt x="319" y="12"/>
                </a:cubicBezTo>
                <a:cubicBezTo>
                  <a:pt x="320" y="12"/>
                  <a:pt x="319" y="12"/>
                  <a:pt x="319" y="13"/>
                </a:cubicBezTo>
                <a:cubicBezTo>
                  <a:pt x="322" y="14"/>
                  <a:pt x="324" y="13"/>
                  <a:pt x="327" y="14"/>
                </a:cubicBezTo>
                <a:cubicBezTo>
                  <a:pt x="327" y="13"/>
                  <a:pt x="328" y="13"/>
                  <a:pt x="329" y="13"/>
                </a:cubicBezTo>
                <a:cubicBezTo>
                  <a:pt x="329" y="12"/>
                  <a:pt x="330" y="12"/>
                  <a:pt x="331" y="12"/>
                </a:cubicBezTo>
                <a:cubicBezTo>
                  <a:pt x="332" y="13"/>
                  <a:pt x="333" y="12"/>
                  <a:pt x="334" y="12"/>
                </a:cubicBezTo>
                <a:cubicBezTo>
                  <a:pt x="334" y="12"/>
                  <a:pt x="334" y="11"/>
                  <a:pt x="334" y="11"/>
                </a:cubicBezTo>
                <a:cubicBezTo>
                  <a:pt x="335" y="10"/>
                  <a:pt x="336" y="12"/>
                  <a:pt x="337" y="11"/>
                </a:cubicBezTo>
                <a:cubicBezTo>
                  <a:pt x="337" y="11"/>
                  <a:pt x="337" y="11"/>
                  <a:pt x="338" y="10"/>
                </a:cubicBezTo>
                <a:cubicBezTo>
                  <a:pt x="338" y="10"/>
                  <a:pt x="338" y="10"/>
                  <a:pt x="338" y="10"/>
                </a:cubicBezTo>
                <a:cubicBezTo>
                  <a:pt x="339" y="11"/>
                  <a:pt x="338" y="10"/>
                  <a:pt x="338" y="11"/>
                </a:cubicBezTo>
                <a:cubicBezTo>
                  <a:pt x="338" y="11"/>
                  <a:pt x="339" y="11"/>
                  <a:pt x="339" y="11"/>
                </a:cubicBezTo>
                <a:cubicBezTo>
                  <a:pt x="340" y="11"/>
                  <a:pt x="340" y="11"/>
                  <a:pt x="340" y="10"/>
                </a:cubicBezTo>
                <a:cubicBezTo>
                  <a:pt x="341" y="13"/>
                  <a:pt x="344" y="11"/>
                  <a:pt x="346" y="12"/>
                </a:cubicBezTo>
                <a:cubicBezTo>
                  <a:pt x="346" y="12"/>
                  <a:pt x="346" y="12"/>
                  <a:pt x="346" y="12"/>
                </a:cubicBezTo>
                <a:cubicBezTo>
                  <a:pt x="347" y="12"/>
                  <a:pt x="348" y="12"/>
                  <a:pt x="349" y="13"/>
                </a:cubicBezTo>
                <a:cubicBezTo>
                  <a:pt x="350" y="12"/>
                  <a:pt x="350" y="11"/>
                  <a:pt x="351" y="10"/>
                </a:cubicBezTo>
                <a:cubicBezTo>
                  <a:pt x="351" y="11"/>
                  <a:pt x="351" y="11"/>
                  <a:pt x="351" y="12"/>
                </a:cubicBezTo>
                <a:cubicBezTo>
                  <a:pt x="353" y="11"/>
                  <a:pt x="356" y="11"/>
                  <a:pt x="358" y="11"/>
                </a:cubicBezTo>
                <a:cubicBezTo>
                  <a:pt x="358" y="12"/>
                  <a:pt x="358" y="12"/>
                  <a:pt x="358" y="12"/>
                </a:cubicBezTo>
                <a:cubicBezTo>
                  <a:pt x="359" y="12"/>
                  <a:pt x="360" y="12"/>
                  <a:pt x="360" y="12"/>
                </a:cubicBezTo>
                <a:cubicBezTo>
                  <a:pt x="360" y="12"/>
                  <a:pt x="361" y="12"/>
                  <a:pt x="361" y="12"/>
                </a:cubicBezTo>
                <a:cubicBezTo>
                  <a:pt x="361" y="13"/>
                  <a:pt x="360" y="12"/>
                  <a:pt x="360" y="13"/>
                </a:cubicBezTo>
                <a:cubicBezTo>
                  <a:pt x="358" y="13"/>
                  <a:pt x="356" y="14"/>
                  <a:pt x="354" y="13"/>
                </a:cubicBezTo>
                <a:cubicBezTo>
                  <a:pt x="353" y="13"/>
                  <a:pt x="353" y="14"/>
                  <a:pt x="352" y="14"/>
                </a:cubicBezTo>
                <a:cubicBezTo>
                  <a:pt x="352" y="13"/>
                  <a:pt x="352" y="13"/>
                  <a:pt x="351" y="13"/>
                </a:cubicBezTo>
                <a:cubicBezTo>
                  <a:pt x="351" y="13"/>
                  <a:pt x="350" y="13"/>
                  <a:pt x="350" y="14"/>
                </a:cubicBezTo>
                <a:cubicBezTo>
                  <a:pt x="347" y="13"/>
                  <a:pt x="344" y="13"/>
                  <a:pt x="341" y="14"/>
                </a:cubicBezTo>
                <a:cubicBezTo>
                  <a:pt x="340" y="13"/>
                  <a:pt x="339" y="13"/>
                  <a:pt x="339" y="13"/>
                </a:cubicBezTo>
                <a:cubicBezTo>
                  <a:pt x="340" y="15"/>
                  <a:pt x="342" y="14"/>
                  <a:pt x="343" y="15"/>
                </a:cubicBezTo>
                <a:cubicBezTo>
                  <a:pt x="343" y="15"/>
                  <a:pt x="343" y="14"/>
                  <a:pt x="344" y="14"/>
                </a:cubicBezTo>
                <a:cubicBezTo>
                  <a:pt x="345" y="15"/>
                  <a:pt x="346" y="14"/>
                  <a:pt x="347" y="15"/>
                </a:cubicBezTo>
                <a:cubicBezTo>
                  <a:pt x="347" y="15"/>
                  <a:pt x="348" y="14"/>
                  <a:pt x="349" y="15"/>
                </a:cubicBezTo>
                <a:cubicBezTo>
                  <a:pt x="352" y="14"/>
                  <a:pt x="354" y="15"/>
                  <a:pt x="357" y="15"/>
                </a:cubicBezTo>
                <a:cubicBezTo>
                  <a:pt x="358" y="16"/>
                  <a:pt x="359" y="16"/>
                  <a:pt x="360" y="15"/>
                </a:cubicBezTo>
                <a:cubicBezTo>
                  <a:pt x="361" y="16"/>
                  <a:pt x="362" y="16"/>
                  <a:pt x="363" y="16"/>
                </a:cubicBezTo>
                <a:cubicBezTo>
                  <a:pt x="364" y="16"/>
                  <a:pt x="364" y="16"/>
                  <a:pt x="364" y="16"/>
                </a:cubicBezTo>
                <a:cubicBezTo>
                  <a:pt x="366" y="15"/>
                  <a:pt x="369" y="17"/>
                  <a:pt x="370" y="15"/>
                </a:cubicBezTo>
                <a:cubicBezTo>
                  <a:pt x="372" y="17"/>
                  <a:pt x="373" y="16"/>
                  <a:pt x="375" y="17"/>
                </a:cubicBezTo>
                <a:cubicBezTo>
                  <a:pt x="376" y="16"/>
                  <a:pt x="378" y="16"/>
                  <a:pt x="379" y="17"/>
                </a:cubicBezTo>
                <a:cubicBezTo>
                  <a:pt x="379" y="17"/>
                  <a:pt x="380" y="16"/>
                  <a:pt x="380" y="16"/>
                </a:cubicBezTo>
                <a:cubicBezTo>
                  <a:pt x="385" y="18"/>
                  <a:pt x="389" y="16"/>
                  <a:pt x="394" y="18"/>
                </a:cubicBezTo>
                <a:cubicBezTo>
                  <a:pt x="395" y="18"/>
                  <a:pt x="395" y="18"/>
                  <a:pt x="396" y="18"/>
                </a:cubicBezTo>
                <a:cubicBezTo>
                  <a:pt x="396" y="18"/>
                  <a:pt x="397" y="17"/>
                  <a:pt x="397" y="18"/>
                </a:cubicBezTo>
                <a:cubicBezTo>
                  <a:pt x="397" y="19"/>
                  <a:pt x="398" y="17"/>
                  <a:pt x="399" y="19"/>
                </a:cubicBezTo>
                <a:cubicBezTo>
                  <a:pt x="402" y="18"/>
                  <a:pt x="405" y="18"/>
                  <a:pt x="408" y="19"/>
                </a:cubicBezTo>
                <a:cubicBezTo>
                  <a:pt x="408" y="19"/>
                  <a:pt x="408" y="19"/>
                  <a:pt x="409" y="18"/>
                </a:cubicBezTo>
                <a:cubicBezTo>
                  <a:pt x="409" y="18"/>
                  <a:pt x="409" y="19"/>
                  <a:pt x="409" y="19"/>
                </a:cubicBezTo>
                <a:cubicBezTo>
                  <a:pt x="413" y="19"/>
                  <a:pt x="416" y="19"/>
                  <a:pt x="420" y="20"/>
                </a:cubicBezTo>
                <a:cubicBezTo>
                  <a:pt x="421" y="19"/>
                  <a:pt x="423" y="21"/>
                  <a:pt x="425" y="20"/>
                </a:cubicBezTo>
                <a:cubicBezTo>
                  <a:pt x="425" y="20"/>
                  <a:pt x="426" y="20"/>
                  <a:pt x="426" y="21"/>
                </a:cubicBezTo>
                <a:cubicBezTo>
                  <a:pt x="426" y="20"/>
                  <a:pt x="428" y="20"/>
                  <a:pt x="428" y="21"/>
                </a:cubicBezTo>
                <a:cubicBezTo>
                  <a:pt x="429" y="20"/>
                  <a:pt x="430" y="21"/>
                  <a:pt x="431" y="20"/>
                </a:cubicBezTo>
                <a:cubicBezTo>
                  <a:pt x="431" y="21"/>
                  <a:pt x="432" y="20"/>
                  <a:pt x="432" y="21"/>
                </a:cubicBezTo>
                <a:cubicBezTo>
                  <a:pt x="433" y="21"/>
                  <a:pt x="433" y="21"/>
                  <a:pt x="434" y="21"/>
                </a:cubicBezTo>
                <a:cubicBezTo>
                  <a:pt x="435" y="21"/>
                  <a:pt x="438" y="20"/>
                  <a:pt x="439" y="22"/>
                </a:cubicBezTo>
                <a:cubicBezTo>
                  <a:pt x="440" y="22"/>
                  <a:pt x="441" y="22"/>
                  <a:pt x="442" y="21"/>
                </a:cubicBezTo>
                <a:cubicBezTo>
                  <a:pt x="443" y="22"/>
                  <a:pt x="445" y="22"/>
                  <a:pt x="446" y="22"/>
                </a:cubicBezTo>
                <a:cubicBezTo>
                  <a:pt x="447" y="22"/>
                  <a:pt x="446" y="22"/>
                  <a:pt x="447" y="23"/>
                </a:cubicBezTo>
                <a:cubicBezTo>
                  <a:pt x="448" y="22"/>
                  <a:pt x="449" y="22"/>
                  <a:pt x="449" y="22"/>
                </a:cubicBezTo>
                <a:cubicBezTo>
                  <a:pt x="451" y="23"/>
                  <a:pt x="453" y="22"/>
                  <a:pt x="454" y="23"/>
                </a:cubicBezTo>
                <a:cubicBezTo>
                  <a:pt x="458" y="22"/>
                  <a:pt x="463" y="24"/>
                  <a:pt x="467" y="23"/>
                </a:cubicBezTo>
                <a:cubicBezTo>
                  <a:pt x="468" y="24"/>
                  <a:pt x="468" y="24"/>
                  <a:pt x="468" y="24"/>
                </a:cubicBezTo>
                <a:cubicBezTo>
                  <a:pt x="469" y="24"/>
                  <a:pt x="468" y="24"/>
                  <a:pt x="469" y="24"/>
                </a:cubicBezTo>
                <a:cubicBezTo>
                  <a:pt x="469" y="25"/>
                  <a:pt x="470" y="24"/>
                  <a:pt x="470" y="25"/>
                </a:cubicBezTo>
                <a:cubicBezTo>
                  <a:pt x="471" y="24"/>
                  <a:pt x="473" y="25"/>
                  <a:pt x="475" y="24"/>
                </a:cubicBezTo>
                <a:cubicBezTo>
                  <a:pt x="475" y="26"/>
                  <a:pt x="477" y="25"/>
                  <a:pt x="477" y="24"/>
                </a:cubicBezTo>
                <a:cubicBezTo>
                  <a:pt x="478" y="24"/>
                  <a:pt x="478" y="25"/>
                  <a:pt x="478" y="25"/>
                </a:cubicBezTo>
                <a:cubicBezTo>
                  <a:pt x="479" y="25"/>
                  <a:pt x="480" y="24"/>
                  <a:pt x="481" y="25"/>
                </a:cubicBezTo>
                <a:cubicBezTo>
                  <a:pt x="482" y="25"/>
                  <a:pt x="481" y="24"/>
                  <a:pt x="482" y="24"/>
                </a:cubicBezTo>
                <a:cubicBezTo>
                  <a:pt x="482" y="24"/>
                  <a:pt x="482" y="26"/>
                  <a:pt x="483" y="26"/>
                </a:cubicBezTo>
                <a:cubicBezTo>
                  <a:pt x="484" y="25"/>
                  <a:pt x="483" y="25"/>
                  <a:pt x="483" y="25"/>
                </a:cubicBezTo>
                <a:cubicBezTo>
                  <a:pt x="485" y="25"/>
                  <a:pt x="487" y="25"/>
                  <a:pt x="489" y="26"/>
                </a:cubicBezTo>
                <a:cubicBezTo>
                  <a:pt x="489" y="26"/>
                  <a:pt x="489" y="26"/>
                  <a:pt x="490" y="25"/>
                </a:cubicBezTo>
                <a:cubicBezTo>
                  <a:pt x="490" y="26"/>
                  <a:pt x="490" y="26"/>
                  <a:pt x="491" y="26"/>
                </a:cubicBezTo>
                <a:cubicBezTo>
                  <a:pt x="492" y="27"/>
                  <a:pt x="493" y="25"/>
                  <a:pt x="494" y="26"/>
                </a:cubicBezTo>
                <a:cubicBezTo>
                  <a:pt x="495" y="26"/>
                  <a:pt x="496" y="26"/>
                  <a:pt x="497" y="27"/>
                </a:cubicBezTo>
                <a:cubicBezTo>
                  <a:pt x="496" y="27"/>
                  <a:pt x="495" y="28"/>
                  <a:pt x="495" y="28"/>
                </a:cubicBezTo>
                <a:cubicBezTo>
                  <a:pt x="494" y="28"/>
                  <a:pt x="495" y="28"/>
                  <a:pt x="495" y="29"/>
                </a:cubicBezTo>
                <a:cubicBezTo>
                  <a:pt x="494" y="29"/>
                  <a:pt x="494" y="29"/>
                  <a:pt x="493" y="29"/>
                </a:cubicBezTo>
                <a:cubicBezTo>
                  <a:pt x="493" y="29"/>
                  <a:pt x="492" y="28"/>
                  <a:pt x="492" y="28"/>
                </a:cubicBezTo>
                <a:cubicBezTo>
                  <a:pt x="492" y="28"/>
                  <a:pt x="492" y="27"/>
                  <a:pt x="492" y="27"/>
                </a:cubicBezTo>
                <a:cubicBezTo>
                  <a:pt x="490" y="27"/>
                  <a:pt x="489" y="28"/>
                  <a:pt x="487" y="28"/>
                </a:cubicBezTo>
                <a:cubicBezTo>
                  <a:pt x="486" y="27"/>
                  <a:pt x="485" y="28"/>
                  <a:pt x="485" y="28"/>
                </a:cubicBezTo>
                <a:cubicBezTo>
                  <a:pt x="484" y="28"/>
                  <a:pt x="483" y="28"/>
                  <a:pt x="482" y="27"/>
                </a:cubicBezTo>
                <a:cubicBezTo>
                  <a:pt x="482" y="27"/>
                  <a:pt x="482" y="28"/>
                  <a:pt x="482" y="28"/>
                </a:cubicBezTo>
                <a:cubicBezTo>
                  <a:pt x="480" y="27"/>
                  <a:pt x="479" y="28"/>
                  <a:pt x="478" y="27"/>
                </a:cubicBezTo>
                <a:cubicBezTo>
                  <a:pt x="477" y="27"/>
                  <a:pt x="476" y="27"/>
                  <a:pt x="476" y="29"/>
                </a:cubicBezTo>
                <a:cubicBezTo>
                  <a:pt x="475" y="28"/>
                  <a:pt x="476" y="28"/>
                  <a:pt x="476" y="27"/>
                </a:cubicBezTo>
                <a:cubicBezTo>
                  <a:pt x="475" y="27"/>
                  <a:pt x="473" y="26"/>
                  <a:pt x="472" y="27"/>
                </a:cubicBezTo>
                <a:cubicBezTo>
                  <a:pt x="471" y="27"/>
                  <a:pt x="472" y="27"/>
                  <a:pt x="472" y="27"/>
                </a:cubicBezTo>
                <a:cubicBezTo>
                  <a:pt x="471" y="26"/>
                  <a:pt x="471" y="27"/>
                  <a:pt x="470" y="27"/>
                </a:cubicBezTo>
                <a:cubicBezTo>
                  <a:pt x="469" y="27"/>
                  <a:pt x="469" y="27"/>
                  <a:pt x="469" y="26"/>
                </a:cubicBezTo>
                <a:cubicBezTo>
                  <a:pt x="468" y="26"/>
                  <a:pt x="468" y="26"/>
                  <a:pt x="467" y="26"/>
                </a:cubicBezTo>
                <a:cubicBezTo>
                  <a:pt x="467" y="27"/>
                  <a:pt x="467" y="26"/>
                  <a:pt x="467" y="27"/>
                </a:cubicBezTo>
                <a:cubicBezTo>
                  <a:pt x="466" y="27"/>
                  <a:pt x="466" y="26"/>
                  <a:pt x="466" y="26"/>
                </a:cubicBezTo>
                <a:cubicBezTo>
                  <a:pt x="464" y="27"/>
                  <a:pt x="461" y="27"/>
                  <a:pt x="459" y="26"/>
                </a:cubicBezTo>
                <a:cubicBezTo>
                  <a:pt x="458" y="26"/>
                  <a:pt x="457" y="26"/>
                  <a:pt x="457" y="26"/>
                </a:cubicBezTo>
                <a:cubicBezTo>
                  <a:pt x="457" y="26"/>
                  <a:pt x="456" y="26"/>
                  <a:pt x="456" y="25"/>
                </a:cubicBezTo>
                <a:cubicBezTo>
                  <a:pt x="456" y="26"/>
                  <a:pt x="455" y="26"/>
                  <a:pt x="456" y="27"/>
                </a:cubicBezTo>
                <a:cubicBezTo>
                  <a:pt x="455" y="27"/>
                  <a:pt x="454" y="27"/>
                  <a:pt x="455" y="27"/>
                </a:cubicBezTo>
                <a:cubicBezTo>
                  <a:pt x="455" y="28"/>
                  <a:pt x="454" y="27"/>
                  <a:pt x="454" y="27"/>
                </a:cubicBezTo>
                <a:cubicBezTo>
                  <a:pt x="454" y="26"/>
                  <a:pt x="453" y="27"/>
                  <a:pt x="453" y="27"/>
                </a:cubicBezTo>
                <a:cubicBezTo>
                  <a:pt x="452" y="26"/>
                  <a:pt x="453" y="26"/>
                  <a:pt x="454" y="26"/>
                </a:cubicBezTo>
                <a:cubicBezTo>
                  <a:pt x="454" y="25"/>
                  <a:pt x="453" y="25"/>
                  <a:pt x="453" y="25"/>
                </a:cubicBezTo>
                <a:cubicBezTo>
                  <a:pt x="452" y="26"/>
                  <a:pt x="452" y="25"/>
                  <a:pt x="451" y="26"/>
                </a:cubicBezTo>
                <a:cubicBezTo>
                  <a:pt x="450" y="25"/>
                  <a:pt x="448" y="25"/>
                  <a:pt x="447" y="25"/>
                </a:cubicBezTo>
                <a:cubicBezTo>
                  <a:pt x="446" y="25"/>
                  <a:pt x="446" y="25"/>
                  <a:pt x="446" y="25"/>
                </a:cubicBezTo>
                <a:cubicBezTo>
                  <a:pt x="446" y="25"/>
                  <a:pt x="445" y="25"/>
                  <a:pt x="445" y="25"/>
                </a:cubicBezTo>
                <a:cubicBezTo>
                  <a:pt x="443" y="24"/>
                  <a:pt x="442" y="25"/>
                  <a:pt x="440" y="24"/>
                </a:cubicBezTo>
                <a:cubicBezTo>
                  <a:pt x="440" y="24"/>
                  <a:pt x="439" y="24"/>
                  <a:pt x="439" y="25"/>
                </a:cubicBezTo>
                <a:cubicBezTo>
                  <a:pt x="438" y="24"/>
                  <a:pt x="438" y="25"/>
                  <a:pt x="437" y="25"/>
                </a:cubicBezTo>
                <a:cubicBezTo>
                  <a:pt x="436" y="25"/>
                  <a:pt x="437" y="25"/>
                  <a:pt x="437" y="26"/>
                </a:cubicBezTo>
                <a:cubicBezTo>
                  <a:pt x="436" y="25"/>
                  <a:pt x="435" y="24"/>
                  <a:pt x="435" y="24"/>
                </a:cubicBezTo>
                <a:cubicBezTo>
                  <a:pt x="434" y="24"/>
                  <a:pt x="433" y="25"/>
                  <a:pt x="432" y="26"/>
                </a:cubicBezTo>
                <a:cubicBezTo>
                  <a:pt x="431" y="26"/>
                  <a:pt x="433" y="25"/>
                  <a:pt x="434" y="24"/>
                </a:cubicBezTo>
                <a:cubicBezTo>
                  <a:pt x="434" y="24"/>
                  <a:pt x="433" y="24"/>
                  <a:pt x="433" y="24"/>
                </a:cubicBezTo>
                <a:cubicBezTo>
                  <a:pt x="433" y="23"/>
                  <a:pt x="432" y="24"/>
                  <a:pt x="432" y="23"/>
                </a:cubicBezTo>
                <a:cubicBezTo>
                  <a:pt x="431" y="24"/>
                  <a:pt x="430" y="24"/>
                  <a:pt x="430" y="25"/>
                </a:cubicBezTo>
                <a:cubicBezTo>
                  <a:pt x="429" y="24"/>
                  <a:pt x="428" y="25"/>
                  <a:pt x="427" y="24"/>
                </a:cubicBezTo>
                <a:cubicBezTo>
                  <a:pt x="427" y="24"/>
                  <a:pt x="426" y="24"/>
                  <a:pt x="426" y="25"/>
                </a:cubicBezTo>
                <a:cubicBezTo>
                  <a:pt x="426" y="25"/>
                  <a:pt x="425" y="24"/>
                  <a:pt x="425" y="24"/>
                </a:cubicBezTo>
                <a:cubicBezTo>
                  <a:pt x="425" y="24"/>
                  <a:pt x="424" y="25"/>
                  <a:pt x="424" y="24"/>
                </a:cubicBezTo>
                <a:cubicBezTo>
                  <a:pt x="423" y="25"/>
                  <a:pt x="422" y="27"/>
                  <a:pt x="421" y="26"/>
                </a:cubicBezTo>
                <a:cubicBezTo>
                  <a:pt x="421" y="26"/>
                  <a:pt x="421" y="26"/>
                  <a:pt x="421" y="26"/>
                </a:cubicBezTo>
                <a:cubicBezTo>
                  <a:pt x="421" y="26"/>
                  <a:pt x="422" y="25"/>
                  <a:pt x="422" y="25"/>
                </a:cubicBezTo>
                <a:cubicBezTo>
                  <a:pt x="421" y="23"/>
                  <a:pt x="419" y="25"/>
                  <a:pt x="418" y="25"/>
                </a:cubicBezTo>
                <a:cubicBezTo>
                  <a:pt x="417" y="24"/>
                  <a:pt x="417" y="24"/>
                  <a:pt x="417" y="23"/>
                </a:cubicBezTo>
                <a:cubicBezTo>
                  <a:pt x="417" y="23"/>
                  <a:pt x="417" y="23"/>
                  <a:pt x="417" y="23"/>
                </a:cubicBezTo>
                <a:cubicBezTo>
                  <a:pt x="416" y="24"/>
                  <a:pt x="415" y="25"/>
                  <a:pt x="414" y="25"/>
                </a:cubicBezTo>
                <a:cubicBezTo>
                  <a:pt x="413" y="25"/>
                  <a:pt x="413" y="24"/>
                  <a:pt x="413" y="24"/>
                </a:cubicBezTo>
                <a:cubicBezTo>
                  <a:pt x="414" y="24"/>
                  <a:pt x="415" y="24"/>
                  <a:pt x="415" y="24"/>
                </a:cubicBezTo>
                <a:cubicBezTo>
                  <a:pt x="415" y="23"/>
                  <a:pt x="414" y="23"/>
                  <a:pt x="414" y="23"/>
                </a:cubicBezTo>
                <a:cubicBezTo>
                  <a:pt x="413" y="23"/>
                  <a:pt x="414" y="23"/>
                  <a:pt x="413" y="24"/>
                </a:cubicBezTo>
                <a:cubicBezTo>
                  <a:pt x="413" y="23"/>
                  <a:pt x="412" y="24"/>
                  <a:pt x="412" y="24"/>
                </a:cubicBezTo>
                <a:cubicBezTo>
                  <a:pt x="411" y="24"/>
                  <a:pt x="412" y="24"/>
                  <a:pt x="411" y="24"/>
                </a:cubicBezTo>
                <a:cubicBezTo>
                  <a:pt x="411" y="25"/>
                  <a:pt x="410" y="24"/>
                  <a:pt x="409" y="25"/>
                </a:cubicBezTo>
                <a:cubicBezTo>
                  <a:pt x="409" y="24"/>
                  <a:pt x="410" y="24"/>
                  <a:pt x="409" y="23"/>
                </a:cubicBezTo>
                <a:cubicBezTo>
                  <a:pt x="408" y="23"/>
                  <a:pt x="408" y="23"/>
                  <a:pt x="408" y="24"/>
                </a:cubicBezTo>
                <a:cubicBezTo>
                  <a:pt x="407" y="24"/>
                  <a:pt x="407" y="24"/>
                  <a:pt x="406" y="24"/>
                </a:cubicBezTo>
                <a:cubicBezTo>
                  <a:pt x="406" y="25"/>
                  <a:pt x="406" y="26"/>
                  <a:pt x="405" y="26"/>
                </a:cubicBezTo>
                <a:cubicBezTo>
                  <a:pt x="405" y="26"/>
                  <a:pt x="405" y="25"/>
                  <a:pt x="405" y="24"/>
                </a:cubicBezTo>
                <a:cubicBezTo>
                  <a:pt x="404" y="24"/>
                  <a:pt x="403" y="25"/>
                  <a:pt x="402" y="25"/>
                </a:cubicBezTo>
                <a:cubicBezTo>
                  <a:pt x="402" y="24"/>
                  <a:pt x="401" y="25"/>
                  <a:pt x="401" y="24"/>
                </a:cubicBezTo>
                <a:cubicBezTo>
                  <a:pt x="401" y="24"/>
                  <a:pt x="402" y="24"/>
                  <a:pt x="402" y="23"/>
                </a:cubicBezTo>
                <a:cubicBezTo>
                  <a:pt x="401" y="22"/>
                  <a:pt x="398" y="23"/>
                  <a:pt x="399" y="24"/>
                </a:cubicBezTo>
                <a:cubicBezTo>
                  <a:pt x="399" y="25"/>
                  <a:pt x="398" y="25"/>
                  <a:pt x="398" y="25"/>
                </a:cubicBezTo>
                <a:cubicBezTo>
                  <a:pt x="398" y="24"/>
                  <a:pt x="398" y="24"/>
                  <a:pt x="398" y="23"/>
                </a:cubicBezTo>
                <a:cubicBezTo>
                  <a:pt x="396" y="22"/>
                  <a:pt x="395" y="25"/>
                  <a:pt x="392" y="24"/>
                </a:cubicBezTo>
                <a:cubicBezTo>
                  <a:pt x="391" y="25"/>
                  <a:pt x="389" y="23"/>
                  <a:pt x="387" y="24"/>
                </a:cubicBezTo>
                <a:cubicBezTo>
                  <a:pt x="387" y="24"/>
                  <a:pt x="388" y="24"/>
                  <a:pt x="387" y="25"/>
                </a:cubicBezTo>
                <a:cubicBezTo>
                  <a:pt x="388" y="25"/>
                  <a:pt x="389" y="25"/>
                  <a:pt x="389" y="25"/>
                </a:cubicBezTo>
                <a:cubicBezTo>
                  <a:pt x="390" y="25"/>
                  <a:pt x="390" y="25"/>
                  <a:pt x="390" y="26"/>
                </a:cubicBezTo>
                <a:cubicBezTo>
                  <a:pt x="391" y="26"/>
                  <a:pt x="391" y="26"/>
                  <a:pt x="392" y="25"/>
                </a:cubicBezTo>
                <a:cubicBezTo>
                  <a:pt x="394" y="25"/>
                  <a:pt x="396" y="26"/>
                  <a:pt x="398" y="25"/>
                </a:cubicBezTo>
                <a:cubicBezTo>
                  <a:pt x="398" y="26"/>
                  <a:pt x="398" y="25"/>
                  <a:pt x="399" y="26"/>
                </a:cubicBezTo>
                <a:cubicBezTo>
                  <a:pt x="401" y="25"/>
                  <a:pt x="403" y="27"/>
                  <a:pt x="405" y="26"/>
                </a:cubicBezTo>
                <a:cubicBezTo>
                  <a:pt x="405" y="26"/>
                  <a:pt x="405" y="26"/>
                  <a:pt x="405" y="26"/>
                </a:cubicBezTo>
                <a:cubicBezTo>
                  <a:pt x="406" y="26"/>
                  <a:pt x="406" y="26"/>
                  <a:pt x="407" y="27"/>
                </a:cubicBezTo>
                <a:cubicBezTo>
                  <a:pt x="409" y="26"/>
                  <a:pt x="410" y="25"/>
                  <a:pt x="411" y="24"/>
                </a:cubicBezTo>
                <a:cubicBezTo>
                  <a:pt x="411" y="24"/>
                  <a:pt x="412" y="24"/>
                  <a:pt x="412" y="24"/>
                </a:cubicBezTo>
                <a:cubicBezTo>
                  <a:pt x="412" y="26"/>
                  <a:pt x="410" y="26"/>
                  <a:pt x="410" y="27"/>
                </a:cubicBezTo>
                <a:cubicBezTo>
                  <a:pt x="410" y="28"/>
                  <a:pt x="412" y="28"/>
                  <a:pt x="413" y="27"/>
                </a:cubicBezTo>
                <a:cubicBezTo>
                  <a:pt x="414" y="27"/>
                  <a:pt x="415" y="28"/>
                  <a:pt x="416" y="27"/>
                </a:cubicBezTo>
                <a:cubicBezTo>
                  <a:pt x="416" y="27"/>
                  <a:pt x="416" y="28"/>
                  <a:pt x="416" y="28"/>
                </a:cubicBezTo>
                <a:cubicBezTo>
                  <a:pt x="418" y="27"/>
                  <a:pt x="419" y="28"/>
                  <a:pt x="420" y="27"/>
                </a:cubicBezTo>
                <a:cubicBezTo>
                  <a:pt x="421" y="28"/>
                  <a:pt x="421" y="28"/>
                  <a:pt x="422" y="29"/>
                </a:cubicBezTo>
                <a:cubicBezTo>
                  <a:pt x="422" y="28"/>
                  <a:pt x="421" y="28"/>
                  <a:pt x="422" y="27"/>
                </a:cubicBezTo>
                <a:cubicBezTo>
                  <a:pt x="422" y="28"/>
                  <a:pt x="422" y="28"/>
                  <a:pt x="423" y="27"/>
                </a:cubicBezTo>
                <a:cubicBezTo>
                  <a:pt x="423" y="28"/>
                  <a:pt x="425" y="29"/>
                  <a:pt x="425" y="28"/>
                </a:cubicBezTo>
                <a:cubicBezTo>
                  <a:pt x="427" y="30"/>
                  <a:pt x="429" y="27"/>
                  <a:pt x="431" y="28"/>
                </a:cubicBezTo>
                <a:cubicBezTo>
                  <a:pt x="430" y="29"/>
                  <a:pt x="430" y="29"/>
                  <a:pt x="430" y="29"/>
                </a:cubicBezTo>
                <a:cubicBezTo>
                  <a:pt x="430" y="30"/>
                  <a:pt x="430" y="29"/>
                  <a:pt x="429" y="30"/>
                </a:cubicBezTo>
                <a:cubicBezTo>
                  <a:pt x="429" y="31"/>
                  <a:pt x="431" y="31"/>
                  <a:pt x="430" y="32"/>
                </a:cubicBezTo>
                <a:cubicBezTo>
                  <a:pt x="430" y="31"/>
                  <a:pt x="429" y="31"/>
                  <a:pt x="429" y="31"/>
                </a:cubicBezTo>
                <a:cubicBezTo>
                  <a:pt x="429" y="30"/>
                  <a:pt x="429" y="30"/>
                  <a:pt x="429" y="30"/>
                </a:cubicBezTo>
                <a:cubicBezTo>
                  <a:pt x="428" y="29"/>
                  <a:pt x="426" y="30"/>
                  <a:pt x="426" y="29"/>
                </a:cubicBezTo>
                <a:cubicBezTo>
                  <a:pt x="424" y="28"/>
                  <a:pt x="424" y="31"/>
                  <a:pt x="422" y="30"/>
                </a:cubicBezTo>
                <a:cubicBezTo>
                  <a:pt x="422" y="30"/>
                  <a:pt x="423" y="30"/>
                  <a:pt x="423" y="29"/>
                </a:cubicBezTo>
                <a:cubicBezTo>
                  <a:pt x="422" y="29"/>
                  <a:pt x="422" y="29"/>
                  <a:pt x="421" y="29"/>
                </a:cubicBezTo>
                <a:cubicBezTo>
                  <a:pt x="422" y="30"/>
                  <a:pt x="420" y="31"/>
                  <a:pt x="421" y="32"/>
                </a:cubicBezTo>
                <a:cubicBezTo>
                  <a:pt x="420" y="32"/>
                  <a:pt x="419" y="32"/>
                  <a:pt x="419" y="33"/>
                </a:cubicBezTo>
                <a:cubicBezTo>
                  <a:pt x="418" y="32"/>
                  <a:pt x="419" y="32"/>
                  <a:pt x="420" y="32"/>
                </a:cubicBezTo>
                <a:cubicBezTo>
                  <a:pt x="420" y="31"/>
                  <a:pt x="420" y="29"/>
                  <a:pt x="421" y="29"/>
                </a:cubicBezTo>
                <a:cubicBezTo>
                  <a:pt x="421" y="29"/>
                  <a:pt x="421" y="29"/>
                  <a:pt x="421" y="29"/>
                </a:cubicBezTo>
                <a:cubicBezTo>
                  <a:pt x="420" y="29"/>
                  <a:pt x="418" y="30"/>
                  <a:pt x="417" y="29"/>
                </a:cubicBezTo>
                <a:cubicBezTo>
                  <a:pt x="417" y="30"/>
                  <a:pt x="416" y="30"/>
                  <a:pt x="416" y="31"/>
                </a:cubicBezTo>
                <a:cubicBezTo>
                  <a:pt x="415" y="28"/>
                  <a:pt x="414" y="30"/>
                  <a:pt x="412" y="30"/>
                </a:cubicBezTo>
                <a:cubicBezTo>
                  <a:pt x="412" y="29"/>
                  <a:pt x="412" y="29"/>
                  <a:pt x="412" y="29"/>
                </a:cubicBezTo>
                <a:cubicBezTo>
                  <a:pt x="411" y="28"/>
                  <a:pt x="411" y="29"/>
                  <a:pt x="411" y="30"/>
                </a:cubicBezTo>
                <a:cubicBezTo>
                  <a:pt x="410" y="29"/>
                  <a:pt x="410" y="29"/>
                  <a:pt x="409" y="29"/>
                </a:cubicBezTo>
                <a:cubicBezTo>
                  <a:pt x="408" y="29"/>
                  <a:pt x="407" y="30"/>
                  <a:pt x="406" y="30"/>
                </a:cubicBezTo>
                <a:cubicBezTo>
                  <a:pt x="407" y="31"/>
                  <a:pt x="406" y="32"/>
                  <a:pt x="406" y="32"/>
                </a:cubicBezTo>
                <a:cubicBezTo>
                  <a:pt x="407" y="33"/>
                  <a:pt x="407" y="33"/>
                  <a:pt x="408" y="33"/>
                </a:cubicBezTo>
                <a:cubicBezTo>
                  <a:pt x="408" y="33"/>
                  <a:pt x="408" y="32"/>
                  <a:pt x="408" y="32"/>
                </a:cubicBezTo>
                <a:cubicBezTo>
                  <a:pt x="409" y="32"/>
                  <a:pt x="409" y="32"/>
                  <a:pt x="410" y="32"/>
                </a:cubicBezTo>
                <a:cubicBezTo>
                  <a:pt x="410" y="32"/>
                  <a:pt x="410" y="33"/>
                  <a:pt x="410" y="33"/>
                </a:cubicBezTo>
                <a:cubicBezTo>
                  <a:pt x="411" y="33"/>
                  <a:pt x="410" y="31"/>
                  <a:pt x="411" y="31"/>
                </a:cubicBezTo>
                <a:cubicBezTo>
                  <a:pt x="412" y="32"/>
                  <a:pt x="410" y="34"/>
                  <a:pt x="412" y="34"/>
                </a:cubicBezTo>
                <a:cubicBezTo>
                  <a:pt x="413" y="34"/>
                  <a:pt x="415" y="34"/>
                  <a:pt x="417" y="34"/>
                </a:cubicBezTo>
                <a:cubicBezTo>
                  <a:pt x="417" y="34"/>
                  <a:pt x="417" y="34"/>
                  <a:pt x="417" y="34"/>
                </a:cubicBezTo>
                <a:cubicBezTo>
                  <a:pt x="417" y="33"/>
                  <a:pt x="418" y="34"/>
                  <a:pt x="418" y="33"/>
                </a:cubicBezTo>
                <a:cubicBezTo>
                  <a:pt x="420" y="35"/>
                  <a:pt x="421" y="33"/>
                  <a:pt x="422" y="32"/>
                </a:cubicBezTo>
                <a:cubicBezTo>
                  <a:pt x="423" y="32"/>
                  <a:pt x="421" y="33"/>
                  <a:pt x="422" y="33"/>
                </a:cubicBezTo>
                <a:cubicBezTo>
                  <a:pt x="422" y="34"/>
                  <a:pt x="422" y="34"/>
                  <a:pt x="423" y="35"/>
                </a:cubicBezTo>
                <a:cubicBezTo>
                  <a:pt x="424" y="34"/>
                  <a:pt x="425" y="34"/>
                  <a:pt x="426" y="34"/>
                </a:cubicBezTo>
                <a:cubicBezTo>
                  <a:pt x="427" y="36"/>
                  <a:pt x="429" y="34"/>
                  <a:pt x="430" y="36"/>
                </a:cubicBezTo>
                <a:cubicBezTo>
                  <a:pt x="430" y="35"/>
                  <a:pt x="430" y="35"/>
                  <a:pt x="430" y="35"/>
                </a:cubicBezTo>
                <a:cubicBezTo>
                  <a:pt x="431" y="35"/>
                  <a:pt x="432" y="34"/>
                  <a:pt x="433" y="35"/>
                </a:cubicBezTo>
                <a:cubicBezTo>
                  <a:pt x="434" y="34"/>
                  <a:pt x="435" y="35"/>
                  <a:pt x="437" y="35"/>
                </a:cubicBezTo>
                <a:cubicBezTo>
                  <a:pt x="437" y="34"/>
                  <a:pt x="436" y="34"/>
                  <a:pt x="437" y="34"/>
                </a:cubicBezTo>
                <a:cubicBezTo>
                  <a:pt x="438" y="36"/>
                  <a:pt x="440" y="34"/>
                  <a:pt x="442" y="36"/>
                </a:cubicBezTo>
                <a:cubicBezTo>
                  <a:pt x="443" y="35"/>
                  <a:pt x="443" y="35"/>
                  <a:pt x="443" y="35"/>
                </a:cubicBezTo>
                <a:cubicBezTo>
                  <a:pt x="443" y="35"/>
                  <a:pt x="443" y="35"/>
                  <a:pt x="443" y="35"/>
                </a:cubicBezTo>
                <a:cubicBezTo>
                  <a:pt x="444" y="36"/>
                  <a:pt x="444" y="35"/>
                  <a:pt x="444" y="35"/>
                </a:cubicBezTo>
                <a:cubicBezTo>
                  <a:pt x="445" y="35"/>
                  <a:pt x="445" y="35"/>
                  <a:pt x="445" y="35"/>
                </a:cubicBezTo>
                <a:cubicBezTo>
                  <a:pt x="446" y="35"/>
                  <a:pt x="446" y="35"/>
                  <a:pt x="447" y="35"/>
                </a:cubicBezTo>
                <a:cubicBezTo>
                  <a:pt x="447" y="35"/>
                  <a:pt x="448" y="36"/>
                  <a:pt x="448" y="36"/>
                </a:cubicBezTo>
                <a:cubicBezTo>
                  <a:pt x="449" y="35"/>
                  <a:pt x="448" y="35"/>
                  <a:pt x="448" y="35"/>
                </a:cubicBezTo>
                <a:cubicBezTo>
                  <a:pt x="448" y="35"/>
                  <a:pt x="449" y="36"/>
                  <a:pt x="449" y="36"/>
                </a:cubicBezTo>
                <a:cubicBezTo>
                  <a:pt x="450" y="36"/>
                  <a:pt x="450" y="36"/>
                  <a:pt x="451" y="36"/>
                </a:cubicBezTo>
                <a:cubicBezTo>
                  <a:pt x="452" y="35"/>
                  <a:pt x="455" y="36"/>
                  <a:pt x="456" y="36"/>
                </a:cubicBezTo>
                <a:cubicBezTo>
                  <a:pt x="458" y="35"/>
                  <a:pt x="459" y="36"/>
                  <a:pt x="461" y="35"/>
                </a:cubicBezTo>
                <a:cubicBezTo>
                  <a:pt x="462" y="36"/>
                  <a:pt x="462" y="35"/>
                  <a:pt x="463" y="36"/>
                </a:cubicBezTo>
                <a:cubicBezTo>
                  <a:pt x="464" y="36"/>
                  <a:pt x="464" y="36"/>
                  <a:pt x="465" y="36"/>
                </a:cubicBezTo>
                <a:cubicBezTo>
                  <a:pt x="467" y="34"/>
                  <a:pt x="470" y="38"/>
                  <a:pt x="472" y="36"/>
                </a:cubicBezTo>
                <a:cubicBezTo>
                  <a:pt x="472" y="36"/>
                  <a:pt x="473" y="36"/>
                  <a:pt x="473" y="36"/>
                </a:cubicBezTo>
                <a:cubicBezTo>
                  <a:pt x="474" y="36"/>
                  <a:pt x="473" y="36"/>
                  <a:pt x="473" y="37"/>
                </a:cubicBezTo>
                <a:cubicBezTo>
                  <a:pt x="474" y="37"/>
                  <a:pt x="474" y="36"/>
                  <a:pt x="474" y="36"/>
                </a:cubicBezTo>
                <a:cubicBezTo>
                  <a:pt x="475" y="36"/>
                  <a:pt x="477" y="35"/>
                  <a:pt x="477" y="37"/>
                </a:cubicBezTo>
                <a:cubicBezTo>
                  <a:pt x="479" y="37"/>
                  <a:pt x="479" y="36"/>
                  <a:pt x="481" y="37"/>
                </a:cubicBezTo>
                <a:cubicBezTo>
                  <a:pt x="481" y="36"/>
                  <a:pt x="481" y="36"/>
                  <a:pt x="481" y="36"/>
                </a:cubicBezTo>
                <a:cubicBezTo>
                  <a:pt x="482" y="35"/>
                  <a:pt x="485" y="35"/>
                  <a:pt x="486" y="36"/>
                </a:cubicBezTo>
                <a:cubicBezTo>
                  <a:pt x="487" y="36"/>
                  <a:pt x="487" y="35"/>
                  <a:pt x="487" y="36"/>
                </a:cubicBezTo>
                <a:cubicBezTo>
                  <a:pt x="488" y="37"/>
                  <a:pt x="489" y="36"/>
                  <a:pt x="491" y="37"/>
                </a:cubicBezTo>
                <a:cubicBezTo>
                  <a:pt x="491" y="36"/>
                  <a:pt x="491" y="36"/>
                  <a:pt x="491" y="36"/>
                </a:cubicBezTo>
                <a:cubicBezTo>
                  <a:pt x="492" y="36"/>
                  <a:pt x="493" y="37"/>
                  <a:pt x="493" y="36"/>
                </a:cubicBezTo>
                <a:cubicBezTo>
                  <a:pt x="496" y="36"/>
                  <a:pt x="498" y="36"/>
                  <a:pt x="500" y="37"/>
                </a:cubicBezTo>
                <a:cubicBezTo>
                  <a:pt x="501" y="36"/>
                  <a:pt x="503" y="36"/>
                  <a:pt x="505" y="36"/>
                </a:cubicBezTo>
                <a:cubicBezTo>
                  <a:pt x="506" y="36"/>
                  <a:pt x="505" y="36"/>
                  <a:pt x="505" y="36"/>
                </a:cubicBezTo>
                <a:cubicBezTo>
                  <a:pt x="506" y="36"/>
                  <a:pt x="506" y="36"/>
                  <a:pt x="506" y="35"/>
                </a:cubicBezTo>
                <a:cubicBezTo>
                  <a:pt x="507" y="36"/>
                  <a:pt x="507" y="36"/>
                  <a:pt x="507" y="36"/>
                </a:cubicBezTo>
                <a:cubicBezTo>
                  <a:pt x="507" y="36"/>
                  <a:pt x="507" y="36"/>
                  <a:pt x="508" y="36"/>
                </a:cubicBezTo>
                <a:cubicBezTo>
                  <a:pt x="508" y="36"/>
                  <a:pt x="508" y="36"/>
                  <a:pt x="508" y="37"/>
                </a:cubicBezTo>
                <a:cubicBezTo>
                  <a:pt x="509" y="36"/>
                  <a:pt x="508" y="36"/>
                  <a:pt x="509" y="36"/>
                </a:cubicBezTo>
                <a:cubicBezTo>
                  <a:pt x="509" y="35"/>
                  <a:pt x="508" y="36"/>
                  <a:pt x="508" y="36"/>
                </a:cubicBezTo>
                <a:cubicBezTo>
                  <a:pt x="509" y="35"/>
                  <a:pt x="510" y="36"/>
                  <a:pt x="510" y="36"/>
                </a:cubicBezTo>
                <a:cubicBezTo>
                  <a:pt x="511" y="37"/>
                  <a:pt x="512" y="36"/>
                  <a:pt x="513" y="36"/>
                </a:cubicBezTo>
                <a:cubicBezTo>
                  <a:pt x="513" y="36"/>
                  <a:pt x="513" y="36"/>
                  <a:pt x="514" y="36"/>
                </a:cubicBezTo>
                <a:cubicBezTo>
                  <a:pt x="514" y="36"/>
                  <a:pt x="514" y="36"/>
                  <a:pt x="515" y="36"/>
                </a:cubicBezTo>
                <a:cubicBezTo>
                  <a:pt x="515" y="36"/>
                  <a:pt x="515" y="36"/>
                  <a:pt x="516" y="36"/>
                </a:cubicBezTo>
                <a:cubicBezTo>
                  <a:pt x="516" y="36"/>
                  <a:pt x="516" y="35"/>
                  <a:pt x="516" y="35"/>
                </a:cubicBezTo>
                <a:cubicBezTo>
                  <a:pt x="517" y="35"/>
                  <a:pt x="516" y="35"/>
                  <a:pt x="516" y="36"/>
                </a:cubicBezTo>
                <a:cubicBezTo>
                  <a:pt x="518" y="35"/>
                  <a:pt x="519" y="35"/>
                  <a:pt x="520" y="36"/>
                </a:cubicBezTo>
                <a:cubicBezTo>
                  <a:pt x="521" y="36"/>
                  <a:pt x="521" y="36"/>
                  <a:pt x="521" y="35"/>
                </a:cubicBezTo>
                <a:cubicBezTo>
                  <a:pt x="522" y="35"/>
                  <a:pt x="522" y="35"/>
                  <a:pt x="523" y="36"/>
                </a:cubicBezTo>
                <a:cubicBezTo>
                  <a:pt x="524" y="35"/>
                  <a:pt x="526" y="37"/>
                  <a:pt x="527" y="35"/>
                </a:cubicBezTo>
                <a:cubicBezTo>
                  <a:pt x="528" y="36"/>
                  <a:pt x="529" y="35"/>
                  <a:pt x="530" y="35"/>
                </a:cubicBezTo>
                <a:cubicBezTo>
                  <a:pt x="531" y="36"/>
                  <a:pt x="530" y="36"/>
                  <a:pt x="530" y="37"/>
                </a:cubicBezTo>
                <a:cubicBezTo>
                  <a:pt x="531" y="37"/>
                  <a:pt x="531" y="37"/>
                  <a:pt x="531" y="37"/>
                </a:cubicBezTo>
                <a:cubicBezTo>
                  <a:pt x="531" y="36"/>
                  <a:pt x="531" y="36"/>
                  <a:pt x="531" y="35"/>
                </a:cubicBezTo>
                <a:cubicBezTo>
                  <a:pt x="533" y="36"/>
                  <a:pt x="534" y="35"/>
                  <a:pt x="536" y="35"/>
                </a:cubicBezTo>
                <a:cubicBezTo>
                  <a:pt x="536" y="35"/>
                  <a:pt x="536" y="36"/>
                  <a:pt x="536" y="36"/>
                </a:cubicBezTo>
                <a:cubicBezTo>
                  <a:pt x="538" y="37"/>
                  <a:pt x="539" y="35"/>
                  <a:pt x="540" y="35"/>
                </a:cubicBezTo>
                <a:cubicBezTo>
                  <a:pt x="540" y="35"/>
                  <a:pt x="540" y="35"/>
                  <a:pt x="540" y="36"/>
                </a:cubicBezTo>
                <a:cubicBezTo>
                  <a:pt x="541" y="36"/>
                  <a:pt x="541" y="35"/>
                  <a:pt x="541" y="35"/>
                </a:cubicBezTo>
                <a:cubicBezTo>
                  <a:pt x="542" y="36"/>
                  <a:pt x="543" y="35"/>
                  <a:pt x="544" y="34"/>
                </a:cubicBezTo>
                <a:cubicBezTo>
                  <a:pt x="545" y="35"/>
                  <a:pt x="544" y="35"/>
                  <a:pt x="544" y="36"/>
                </a:cubicBezTo>
                <a:cubicBezTo>
                  <a:pt x="545" y="36"/>
                  <a:pt x="545" y="37"/>
                  <a:pt x="545" y="38"/>
                </a:cubicBezTo>
                <a:cubicBezTo>
                  <a:pt x="546" y="39"/>
                  <a:pt x="547" y="39"/>
                  <a:pt x="548" y="39"/>
                </a:cubicBezTo>
                <a:cubicBezTo>
                  <a:pt x="548" y="38"/>
                  <a:pt x="548" y="38"/>
                  <a:pt x="549" y="37"/>
                </a:cubicBezTo>
                <a:cubicBezTo>
                  <a:pt x="549" y="37"/>
                  <a:pt x="549" y="36"/>
                  <a:pt x="548" y="36"/>
                </a:cubicBezTo>
                <a:cubicBezTo>
                  <a:pt x="549" y="36"/>
                  <a:pt x="550" y="36"/>
                  <a:pt x="551" y="36"/>
                </a:cubicBezTo>
                <a:cubicBezTo>
                  <a:pt x="550" y="37"/>
                  <a:pt x="551" y="37"/>
                  <a:pt x="551" y="38"/>
                </a:cubicBezTo>
                <a:cubicBezTo>
                  <a:pt x="553" y="39"/>
                  <a:pt x="554" y="39"/>
                  <a:pt x="556" y="39"/>
                </a:cubicBezTo>
                <a:cubicBezTo>
                  <a:pt x="556" y="38"/>
                  <a:pt x="556" y="38"/>
                  <a:pt x="556" y="38"/>
                </a:cubicBezTo>
                <a:cubicBezTo>
                  <a:pt x="556" y="38"/>
                  <a:pt x="557" y="38"/>
                  <a:pt x="557" y="38"/>
                </a:cubicBezTo>
                <a:cubicBezTo>
                  <a:pt x="558" y="39"/>
                  <a:pt x="559" y="39"/>
                  <a:pt x="560" y="39"/>
                </a:cubicBezTo>
                <a:cubicBezTo>
                  <a:pt x="560" y="38"/>
                  <a:pt x="561" y="38"/>
                  <a:pt x="561" y="38"/>
                </a:cubicBezTo>
                <a:cubicBezTo>
                  <a:pt x="562" y="40"/>
                  <a:pt x="564" y="39"/>
                  <a:pt x="566" y="39"/>
                </a:cubicBezTo>
                <a:cubicBezTo>
                  <a:pt x="566" y="39"/>
                  <a:pt x="566" y="39"/>
                  <a:pt x="566" y="38"/>
                </a:cubicBezTo>
                <a:cubicBezTo>
                  <a:pt x="567" y="38"/>
                  <a:pt x="569" y="39"/>
                  <a:pt x="570" y="38"/>
                </a:cubicBezTo>
                <a:cubicBezTo>
                  <a:pt x="570" y="39"/>
                  <a:pt x="571" y="39"/>
                  <a:pt x="572" y="40"/>
                </a:cubicBezTo>
                <a:cubicBezTo>
                  <a:pt x="572" y="39"/>
                  <a:pt x="572" y="39"/>
                  <a:pt x="572" y="39"/>
                </a:cubicBezTo>
                <a:cubicBezTo>
                  <a:pt x="574" y="39"/>
                  <a:pt x="575" y="40"/>
                  <a:pt x="576" y="38"/>
                </a:cubicBezTo>
                <a:cubicBezTo>
                  <a:pt x="578" y="39"/>
                  <a:pt x="580" y="38"/>
                  <a:pt x="582" y="39"/>
                </a:cubicBezTo>
                <a:cubicBezTo>
                  <a:pt x="582" y="39"/>
                  <a:pt x="582" y="38"/>
                  <a:pt x="583" y="38"/>
                </a:cubicBezTo>
                <a:cubicBezTo>
                  <a:pt x="584" y="39"/>
                  <a:pt x="584" y="39"/>
                  <a:pt x="585" y="38"/>
                </a:cubicBezTo>
                <a:cubicBezTo>
                  <a:pt x="586" y="38"/>
                  <a:pt x="587" y="38"/>
                  <a:pt x="588" y="38"/>
                </a:cubicBezTo>
                <a:cubicBezTo>
                  <a:pt x="588" y="38"/>
                  <a:pt x="588" y="39"/>
                  <a:pt x="588" y="40"/>
                </a:cubicBezTo>
                <a:cubicBezTo>
                  <a:pt x="589" y="40"/>
                  <a:pt x="589" y="40"/>
                  <a:pt x="590" y="40"/>
                </a:cubicBezTo>
                <a:cubicBezTo>
                  <a:pt x="589" y="40"/>
                  <a:pt x="588" y="41"/>
                  <a:pt x="588" y="43"/>
                </a:cubicBezTo>
                <a:cubicBezTo>
                  <a:pt x="585" y="44"/>
                  <a:pt x="582" y="44"/>
                  <a:pt x="579" y="44"/>
                </a:cubicBezTo>
                <a:cubicBezTo>
                  <a:pt x="579" y="45"/>
                  <a:pt x="579" y="45"/>
                  <a:pt x="578" y="45"/>
                </a:cubicBezTo>
                <a:cubicBezTo>
                  <a:pt x="578" y="45"/>
                  <a:pt x="578" y="45"/>
                  <a:pt x="577" y="45"/>
                </a:cubicBezTo>
                <a:cubicBezTo>
                  <a:pt x="577" y="45"/>
                  <a:pt x="577" y="45"/>
                  <a:pt x="577" y="45"/>
                </a:cubicBezTo>
                <a:cubicBezTo>
                  <a:pt x="576" y="45"/>
                  <a:pt x="576" y="46"/>
                  <a:pt x="575" y="45"/>
                </a:cubicBezTo>
                <a:cubicBezTo>
                  <a:pt x="574" y="45"/>
                  <a:pt x="573" y="45"/>
                  <a:pt x="573" y="45"/>
                </a:cubicBezTo>
                <a:cubicBezTo>
                  <a:pt x="571" y="44"/>
                  <a:pt x="569" y="46"/>
                  <a:pt x="567" y="46"/>
                </a:cubicBezTo>
                <a:cubicBezTo>
                  <a:pt x="567" y="46"/>
                  <a:pt x="567" y="47"/>
                  <a:pt x="567" y="47"/>
                </a:cubicBezTo>
                <a:cubicBezTo>
                  <a:pt x="568" y="47"/>
                  <a:pt x="569" y="47"/>
                  <a:pt x="569" y="47"/>
                </a:cubicBezTo>
                <a:cubicBezTo>
                  <a:pt x="570" y="48"/>
                  <a:pt x="572" y="47"/>
                  <a:pt x="573" y="48"/>
                </a:cubicBezTo>
                <a:cubicBezTo>
                  <a:pt x="574" y="48"/>
                  <a:pt x="573" y="48"/>
                  <a:pt x="574" y="47"/>
                </a:cubicBezTo>
                <a:cubicBezTo>
                  <a:pt x="574" y="48"/>
                  <a:pt x="575" y="48"/>
                  <a:pt x="575" y="47"/>
                </a:cubicBezTo>
                <a:cubicBezTo>
                  <a:pt x="576" y="48"/>
                  <a:pt x="577" y="47"/>
                  <a:pt x="578" y="47"/>
                </a:cubicBezTo>
                <a:cubicBezTo>
                  <a:pt x="577" y="49"/>
                  <a:pt x="577" y="50"/>
                  <a:pt x="577" y="52"/>
                </a:cubicBezTo>
                <a:cubicBezTo>
                  <a:pt x="577" y="52"/>
                  <a:pt x="577" y="52"/>
                  <a:pt x="578" y="53"/>
                </a:cubicBezTo>
                <a:cubicBezTo>
                  <a:pt x="577" y="53"/>
                  <a:pt x="577" y="53"/>
                  <a:pt x="577" y="54"/>
                </a:cubicBezTo>
                <a:cubicBezTo>
                  <a:pt x="578" y="55"/>
                  <a:pt x="578" y="56"/>
                  <a:pt x="578" y="57"/>
                </a:cubicBezTo>
                <a:cubicBezTo>
                  <a:pt x="580" y="58"/>
                  <a:pt x="582" y="59"/>
                  <a:pt x="584" y="60"/>
                </a:cubicBezTo>
                <a:cubicBezTo>
                  <a:pt x="586" y="58"/>
                  <a:pt x="589" y="59"/>
                  <a:pt x="591" y="58"/>
                </a:cubicBezTo>
                <a:cubicBezTo>
                  <a:pt x="591" y="58"/>
                  <a:pt x="592" y="58"/>
                  <a:pt x="592" y="59"/>
                </a:cubicBezTo>
                <a:cubicBezTo>
                  <a:pt x="593" y="58"/>
                  <a:pt x="594" y="58"/>
                  <a:pt x="595" y="58"/>
                </a:cubicBezTo>
                <a:cubicBezTo>
                  <a:pt x="595" y="58"/>
                  <a:pt x="595" y="59"/>
                  <a:pt x="595" y="59"/>
                </a:cubicBezTo>
                <a:cubicBezTo>
                  <a:pt x="592" y="60"/>
                  <a:pt x="590" y="59"/>
                  <a:pt x="587" y="60"/>
                </a:cubicBezTo>
                <a:cubicBezTo>
                  <a:pt x="586" y="59"/>
                  <a:pt x="584" y="61"/>
                  <a:pt x="583" y="62"/>
                </a:cubicBezTo>
                <a:cubicBezTo>
                  <a:pt x="583" y="62"/>
                  <a:pt x="584" y="63"/>
                  <a:pt x="585" y="63"/>
                </a:cubicBezTo>
                <a:cubicBezTo>
                  <a:pt x="589" y="63"/>
                  <a:pt x="594" y="61"/>
                  <a:pt x="598" y="62"/>
                </a:cubicBezTo>
                <a:cubicBezTo>
                  <a:pt x="598" y="62"/>
                  <a:pt x="599" y="62"/>
                  <a:pt x="599" y="62"/>
                </a:cubicBezTo>
                <a:cubicBezTo>
                  <a:pt x="599" y="63"/>
                  <a:pt x="600" y="63"/>
                  <a:pt x="601" y="63"/>
                </a:cubicBezTo>
                <a:cubicBezTo>
                  <a:pt x="601" y="63"/>
                  <a:pt x="601" y="63"/>
                  <a:pt x="601" y="64"/>
                </a:cubicBezTo>
                <a:cubicBezTo>
                  <a:pt x="601" y="63"/>
                  <a:pt x="600" y="63"/>
                  <a:pt x="600" y="64"/>
                </a:cubicBezTo>
                <a:cubicBezTo>
                  <a:pt x="598" y="63"/>
                  <a:pt x="597" y="64"/>
                  <a:pt x="596" y="65"/>
                </a:cubicBezTo>
                <a:cubicBezTo>
                  <a:pt x="594" y="63"/>
                  <a:pt x="593" y="68"/>
                  <a:pt x="591" y="66"/>
                </a:cubicBezTo>
                <a:cubicBezTo>
                  <a:pt x="590" y="67"/>
                  <a:pt x="589" y="67"/>
                  <a:pt x="588" y="68"/>
                </a:cubicBezTo>
                <a:cubicBezTo>
                  <a:pt x="587" y="67"/>
                  <a:pt x="586" y="67"/>
                  <a:pt x="585" y="67"/>
                </a:cubicBezTo>
                <a:cubicBezTo>
                  <a:pt x="585" y="67"/>
                  <a:pt x="584" y="68"/>
                  <a:pt x="584" y="69"/>
                </a:cubicBezTo>
                <a:cubicBezTo>
                  <a:pt x="583" y="68"/>
                  <a:pt x="583" y="68"/>
                  <a:pt x="583" y="68"/>
                </a:cubicBezTo>
                <a:cubicBezTo>
                  <a:pt x="582" y="68"/>
                  <a:pt x="581" y="70"/>
                  <a:pt x="579" y="68"/>
                </a:cubicBezTo>
                <a:cubicBezTo>
                  <a:pt x="579" y="68"/>
                  <a:pt x="579" y="69"/>
                  <a:pt x="579" y="69"/>
                </a:cubicBezTo>
                <a:cubicBezTo>
                  <a:pt x="578" y="69"/>
                  <a:pt x="578" y="69"/>
                  <a:pt x="578" y="69"/>
                </a:cubicBezTo>
                <a:cubicBezTo>
                  <a:pt x="575" y="70"/>
                  <a:pt x="573" y="70"/>
                  <a:pt x="570" y="70"/>
                </a:cubicBezTo>
                <a:cubicBezTo>
                  <a:pt x="570" y="70"/>
                  <a:pt x="570" y="69"/>
                  <a:pt x="570" y="69"/>
                </a:cubicBezTo>
                <a:cubicBezTo>
                  <a:pt x="570" y="69"/>
                  <a:pt x="570" y="69"/>
                  <a:pt x="569" y="69"/>
                </a:cubicBezTo>
                <a:cubicBezTo>
                  <a:pt x="569" y="69"/>
                  <a:pt x="569" y="70"/>
                  <a:pt x="569" y="70"/>
                </a:cubicBezTo>
                <a:cubicBezTo>
                  <a:pt x="568" y="70"/>
                  <a:pt x="567" y="71"/>
                  <a:pt x="566" y="70"/>
                </a:cubicBezTo>
                <a:cubicBezTo>
                  <a:pt x="566" y="70"/>
                  <a:pt x="565" y="71"/>
                  <a:pt x="565" y="71"/>
                </a:cubicBezTo>
                <a:cubicBezTo>
                  <a:pt x="565" y="71"/>
                  <a:pt x="565" y="72"/>
                  <a:pt x="565" y="73"/>
                </a:cubicBezTo>
                <a:cubicBezTo>
                  <a:pt x="563" y="73"/>
                  <a:pt x="560" y="74"/>
                  <a:pt x="560" y="76"/>
                </a:cubicBezTo>
                <a:cubicBezTo>
                  <a:pt x="561" y="77"/>
                  <a:pt x="561" y="77"/>
                  <a:pt x="562" y="77"/>
                </a:cubicBezTo>
                <a:cubicBezTo>
                  <a:pt x="560" y="77"/>
                  <a:pt x="559" y="78"/>
                  <a:pt x="557" y="78"/>
                </a:cubicBezTo>
                <a:cubicBezTo>
                  <a:pt x="552" y="81"/>
                  <a:pt x="555" y="87"/>
                  <a:pt x="558" y="91"/>
                </a:cubicBezTo>
                <a:cubicBezTo>
                  <a:pt x="557" y="92"/>
                  <a:pt x="557" y="93"/>
                  <a:pt x="558" y="95"/>
                </a:cubicBezTo>
                <a:cubicBezTo>
                  <a:pt x="557" y="97"/>
                  <a:pt x="555" y="98"/>
                  <a:pt x="553" y="99"/>
                </a:cubicBezTo>
                <a:cubicBezTo>
                  <a:pt x="553" y="100"/>
                  <a:pt x="553" y="101"/>
                  <a:pt x="553" y="102"/>
                </a:cubicBezTo>
                <a:cubicBezTo>
                  <a:pt x="556" y="106"/>
                  <a:pt x="561" y="108"/>
                  <a:pt x="564" y="112"/>
                </a:cubicBezTo>
                <a:cubicBezTo>
                  <a:pt x="565" y="112"/>
                  <a:pt x="565" y="112"/>
                  <a:pt x="565" y="112"/>
                </a:cubicBezTo>
                <a:cubicBezTo>
                  <a:pt x="566" y="114"/>
                  <a:pt x="568" y="113"/>
                  <a:pt x="569" y="114"/>
                </a:cubicBezTo>
                <a:cubicBezTo>
                  <a:pt x="570" y="115"/>
                  <a:pt x="570" y="115"/>
                  <a:pt x="571" y="116"/>
                </a:cubicBezTo>
                <a:cubicBezTo>
                  <a:pt x="573" y="118"/>
                  <a:pt x="577" y="120"/>
                  <a:pt x="579" y="122"/>
                </a:cubicBezTo>
                <a:cubicBezTo>
                  <a:pt x="582" y="124"/>
                  <a:pt x="586" y="124"/>
                  <a:pt x="589" y="125"/>
                </a:cubicBezTo>
                <a:cubicBezTo>
                  <a:pt x="590" y="125"/>
                  <a:pt x="592" y="124"/>
                  <a:pt x="593" y="125"/>
                </a:cubicBezTo>
                <a:cubicBezTo>
                  <a:pt x="594" y="125"/>
                  <a:pt x="594" y="125"/>
                  <a:pt x="594" y="125"/>
                </a:cubicBezTo>
                <a:cubicBezTo>
                  <a:pt x="595" y="127"/>
                  <a:pt x="599" y="126"/>
                  <a:pt x="601" y="127"/>
                </a:cubicBezTo>
                <a:cubicBezTo>
                  <a:pt x="604" y="128"/>
                  <a:pt x="606" y="127"/>
                  <a:pt x="609" y="130"/>
                </a:cubicBezTo>
                <a:cubicBezTo>
                  <a:pt x="609" y="130"/>
                  <a:pt x="609" y="130"/>
                  <a:pt x="609" y="130"/>
                </a:cubicBezTo>
                <a:cubicBezTo>
                  <a:pt x="610" y="131"/>
                  <a:pt x="610" y="132"/>
                  <a:pt x="611" y="131"/>
                </a:cubicBezTo>
                <a:cubicBezTo>
                  <a:pt x="614" y="133"/>
                  <a:pt x="616" y="131"/>
                  <a:pt x="619" y="134"/>
                </a:cubicBezTo>
                <a:cubicBezTo>
                  <a:pt x="620" y="134"/>
                  <a:pt x="621" y="134"/>
                  <a:pt x="623" y="135"/>
                </a:cubicBezTo>
                <a:cubicBezTo>
                  <a:pt x="622" y="137"/>
                  <a:pt x="621" y="136"/>
                  <a:pt x="619" y="136"/>
                </a:cubicBezTo>
                <a:cubicBezTo>
                  <a:pt x="618" y="136"/>
                  <a:pt x="617" y="137"/>
                  <a:pt x="616" y="137"/>
                </a:cubicBezTo>
                <a:cubicBezTo>
                  <a:pt x="616" y="137"/>
                  <a:pt x="616" y="138"/>
                  <a:pt x="616" y="138"/>
                </a:cubicBezTo>
                <a:cubicBezTo>
                  <a:pt x="615" y="138"/>
                  <a:pt x="613" y="139"/>
                  <a:pt x="611" y="139"/>
                </a:cubicBezTo>
                <a:cubicBezTo>
                  <a:pt x="610" y="140"/>
                  <a:pt x="608" y="138"/>
                  <a:pt x="607" y="139"/>
                </a:cubicBezTo>
                <a:cubicBezTo>
                  <a:pt x="606" y="139"/>
                  <a:pt x="607" y="139"/>
                  <a:pt x="606" y="138"/>
                </a:cubicBezTo>
                <a:cubicBezTo>
                  <a:pt x="606" y="139"/>
                  <a:pt x="605" y="140"/>
                  <a:pt x="604" y="139"/>
                </a:cubicBezTo>
                <a:cubicBezTo>
                  <a:pt x="604" y="139"/>
                  <a:pt x="604" y="139"/>
                  <a:pt x="603" y="139"/>
                </a:cubicBezTo>
                <a:cubicBezTo>
                  <a:pt x="603" y="139"/>
                  <a:pt x="603" y="139"/>
                  <a:pt x="603" y="139"/>
                </a:cubicBezTo>
                <a:cubicBezTo>
                  <a:pt x="601" y="139"/>
                  <a:pt x="600" y="139"/>
                  <a:pt x="599" y="140"/>
                </a:cubicBezTo>
                <a:cubicBezTo>
                  <a:pt x="598" y="138"/>
                  <a:pt x="597" y="139"/>
                  <a:pt x="596" y="139"/>
                </a:cubicBezTo>
                <a:cubicBezTo>
                  <a:pt x="593" y="138"/>
                  <a:pt x="590" y="138"/>
                  <a:pt x="587" y="139"/>
                </a:cubicBezTo>
                <a:cubicBezTo>
                  <a:pt x="586" y="138"/>
                  <a:pt x="586" y="138"/>
                  <a:pt x="586" y="138"/>
                </a:cubicBezTo>
                <a:cubicBezTo>
                  <a:pt x="584" y="138"/>
                  <a:pt x="582" y="139"/>
                  <a:pt x="580" y="138"/>
                </a:cubicBezTo>
                <a:cubicBezTo>
                  <a:pt x="579" y="138"/>
                  <a:pt x="579" y="139"/>
                  <a:pt x="578" y="139"/>
                </a:cubicBezTo>
                <a:cubicBezTo>
                  <a:pt x="578" y="138"/>
                  <a:pt x="578" y="138"/>
                  <a:pt x="577" y="138"/>
                </a:cubicBezTo>
                <a:cubicBezTo>
                  <a:pt x="577" y="139"/>
                  <a:pt x="575" y="138"/>
                  <a:pt x="574" y="139"/>
                </a:cubicBezTo>
                <a:cubicBezTo>
                  <a:pt x="573" y="139"/>
                  <a:pt x="573" y="139"/>
                  <a:pt x="573" y="138"/>
                </a:cubicBezTo>
                <a:cubicBezTo>
                  <a:pt x="572" y="140"/>
                  <a:pt x="575" y="141"/>
                  <a:pt x="574" y="143"/>
                </a:cubicBezTo>
                <a:cubicBezTo>
                  <a:pt x="575" y="143"/>
                  <a:pt x="575" y="143"/>
                  <a:pt x="576" y="143"/>
                </a:cubicBezTo>
                <a:cubicBezTo>
                  <a:pt x="577" y="145"/>
                  <a:pt x="580" y="145"/>
                  <a:pt x="582" y="146"/>
                </a:cubicBezTo>
                <a:cubicBezTo>
                  <a:pt x="584" y="145"/>
                  <a:pt x="587" y="147"/>
                  <a:pt x="589" y="147"/>
                </a:cubicBezTo>
                <a:cubicBezTo>
                  <a:pt x="592" y="148"/>
                  <a:pt x="594" y="149"/>
                  <a:pt x="596" y="149"/>
                </a:cubicBezTo>
                <a:cubicBezTo>
                  <a:pt x="597" y="150"/>
                  <a:pt x="597" y="150"/>
                  <a:pt x="598" y="150"/>
                </a:cubicBezTo>
                <a:cubicBezTo>
                  <a:pt x="598" y="150"/>
                  <a:pt x="598" y="150"/>
                  <a:pt x="597" y="150"/>
                </a:cubicBezTo>
                <a:cubicBezTo>
                  <a:pt x="598" y="150"/>
                  <a:pt x="598" y="150"/>
                  <a:pt x="599" y="150"/>
                </a:cubicBezTo>
                <a:cubicBezTo>
                  <a:pt x="598" y="150"/>
                  <a:pt x="598" y="150"/>
                  <a:pt x="598" y="151"/>
                </a:cubicBezTo>
                <a:cubicBezTo>
                  <a:pt x="599" y="153"/>
                  <a:pt x="600" y="152"/>
                  <a:pt x="602" y="151"/>
                </a:cubicBezTo>
                <a:cubicBezTo>
                  <a:pt x="603" y="151"/>
                  <a:pt x="604" y="153"/>
                  <a:pt x="606" y="152"/>
                </a:cubicBezTo>
                <a:cubicBezTo>
                  <a:pt x="606" y="153"/>
                  <a:pt x="606" y="153"/>
                  <a:pt x="607" y="153"/>
                </a:cubicBezTo>
                <a:cubicBezTo>
                  <a:pt x="606" y="154"/>
                  <a:pt x="606" y="153"/>
                  <a:pt x="605" y="154"/>
                </a:cubicBezTo>
                <a:cubicBezTo>
                  <a:pt x="605" y="155"/>
                  <a:pt x="605" y="155"/>
                  <a:pt x="606" y="155"/>
                </a:cubicBezTo>
                <a:cubicBezTo>
                  <a:pt x="605" y="156"/>
                  <a:pt x="605" y="157"/>
                  <a:pt x="605" y="157"/>
                </a:cubicBezTo>
                <a:cubicBezTo>
                  <a:pt x="605" y="158"/>
                  <a:pt x="604" y="157"/>
                  <a:pt x="603" y="159"/>
                </a:cubicBezTo>
                <a:cubicBezTo>
                  <a:pt x="603" y="159"/>
                  <a:pt x="602" y="158"/>
                  <a:pt x="601" y="159"/>
                </a:cubicBezTo>
                <a:cubicBezTo>
                  <a:pt x="599" y="158"/>
                  <a:pt x="597" y="159"/>
                  <a:pt x="595" y="159"/>
                </a:cubicBezTo>
                <a:cubicBezTo>
                  <a:pt x="595" y="159"/>
                  <a:pt x="596" y="159"/>
                  <a:pt x="596" y="160"/>
                </a:cubicBezTo>
                <a:cubicBezTo>
                  <a:pt x="596" y="160"/>
                  <a:pt x="597" y="159"/>
                  <a:pt x="598" y="160"/>
                </a:cubicBezTo>
                <a:cubicBezTo>
                  <a:pt x="598" y="160"/>
                  <a:pt x="598" y="160"/>
                  <a:pt x="598" y="160"/>
                </a:cubicBezTo>
                <a:cubicBezTo>
                  <a:pt x="595" y="161"/>
                  <a:pt x="592" y="159"/>
                  <a:pt x="589" y="161"/>
                </a:cubicBezTo>
                <a:cubicBezTo>
                  <a:pt x="588" y="160"/>
                  <a:pt x="589" y="160"/>
                  <a:pt x="589" y="160"/>
                </a:cubicBezTo>
                <a:cubicBezTo>
                  <a:pt x="588" y="159"/>
                  <a:pt x="588" y="160"/>
                  <a:pt x="588" y="161"/>
                </a:cubicBezTo>
                <a:cubicBezTo>
                  <a:pt x="587" y="160"/>
                  <a:pt x="586" y="160"/>
                  <a:pt x="586" y="161"/>
                </a:cubicBezTo>
                <a:cubicBezTo>
                  <a:pt x="585" y="161"/>
                  <a:pt x="586" y="160"/>
                  <a:pt x="586" y="160"/>
                </a:cubicBezTo>
                <a:cubicBezTo>
                  <a:pt x="585" y="160"/>
                  <a:pt x="584" y="162"/>
                  <a:pt x="583" y="161"/>
                </a:cubicBezTo>
                <a:cubicBezTo>
                  <a:pt x="582" y="161"/>
                  <a:pt x="582" y="161"/>
                  <a:pt x="581" y="161"/>
                </a:cubicBezTo>
                <a:cubicBezTo>
                  <a:pt x="581" y="160"/>
                  <a:pt x="580" y="161"/>
                  <a:pt x="579" y="161"/>
                </a:cubicBezTo>
                <a:cubicBezTo>
                  <a:pt x="578" y="161"/>
                  <a:pt x="577" y="160"/>
                  <a:pt x="576" y="160"/>
                </a:cubicBezTo>
                <a:cubicBezTo>
                  <a:pt x="576" y="160"/>
                  <a:pt x="575" y="161"/>
                  <a:pt x="575" y="161"/>
                </a:cubicBezTo>
                <a:cubicBezTo>
                  <a:pt x="574" y="161"/>
                  <a:pt x="573" y="161"/>
                  <a:pt x="572" y="161"/>
                </a:cubicBezTo>
                <a:cubicBezTo>
                  <a:pt x="571" y="161"/>
                  <a:pt x="570" y="161"/>
                  <a:pt x="569" y="161"/>
                </a:cubicBezTo>
                <a:cubicBezTo>
                  <a:pt x="568" y="161"/>
                  <a:pt x="568" y="160"/>
                  <a:pt x="567" y="161"/>
                </a:cubicBezTo>
                <a:cubicBezTo>
                  <a:pt x="563" y="160"/>
                  <a:pt x="559" y="161"/>
                  <a:pt x="554" y="162"/>
                </a:cubicBezTo>
                <a:cubicBezTo>
                  <a:pt x="555" y="162"/>
                  <a:pt x="556" y="162"/>
                  <a:pt x="556" y="163"/>
                </a:cubicBezTo>
                <a:cubicBezTo>
                  <a:pt x="557" y="164"/>
                  <a:pt x="558" y="163"/>
                  <a:pt x="559" y="163"/>
                </a:cubicBezTo>
                <a:cubicBezTo>
                  <a:pt x="559" y="163"/>
                  <a:pt x="558" y="164"/>
                  <a:pt x="559" y="164"/>
                </a:cubicBezTo>
                <a:cubicBezTo>
                  <a:pt x="561" y="165"/>
                  <a:pt x="560" y="163"/>
                  <a:pt x="561" y="163"/>
                </a:cubicBezTo>
                <a:cubicBezTo>
                  <a:pt x="562" y="163"/>
                  <a:pt x="562" y="163"/>
                  <a:pt x="562" y="164"/>
                </a:cubicBezTo>
                <a:cubicBezTo>
                  <a:pt x="562" y="164"/>
                  <a:pt x="563" y="163"/>
                  <a:pt x="564" y="163"/>
                </a:cubicBezTo>
                <a:cubicBezTo>
                  <a:pt x="564" y="163"/>
                  <a:pt x="564" y="164"/>
                  <a:pt x="565" y="163"/>
                </a:cubicBezTo>
                <a:cubicBezTo>
                  <a:pt x="566" y="165"/>
                  <a:pt x="567" y="164"/>
                  <a:pt x="568" y="165"/>
                </a:cubicBezTo>
                <a:cubicBezTo>
                  <a:pt x="568" y="165"/>
                  <a:pt x="568" y="164"/>
                  <a:pt x="568" y="164"/>
                </a:cubicBezTo>
                <a:cubicBezTo>
                  <a:pt x="569" y="163"/>
                  <a:pt x="570" y="163"/>
                  <a:pt x="571" y="163"/>
                </a:cubicBezTo>
                <a:cubicBezTo>
                  <a:pt x="571" y="164"/>
                  <a:pt x="570" y="164"/>
                  <a:pt x="570" y="165"/>
                </a:cubicBezTo>
                <a:cubicBezTo>
                  <a:pt x="571" y="166"/>
                  <a:pt x="571" y="164"/>
                  <a:pt x="572" y="165"/>
                </a:cubicBezTo>
                <a:cubicBezTo>
                  <a:pt x="572" y="165"/>
                  <a:pt x="572" y="165"/>
                  <a:pt x="572" y="166"/>
                </a:cubicBezTo>
                <a:cubicBezTo>
                  <a:pt x="573" y="165"/>
                  <a:pt x="573" y="165"/>
                  <a:pt x="572" y="165"/>
                </a:cubicBezTo>
                <a:cubicBezTo>
                  <a:pt x="573" y="165"/>
                  <a:pt x="574" y="164"/>
                  <a:pt x="575" y="164"/>
                </a:cubicBezTo>
                <a:cubicBezTo>
                  <a:pt x="575" y="164"/>
                  <a:pt x="575" y="165"/>
                  <a:pt x="575" y="165"/>
                </a:cubicBezTo>
                <a:cubicBezTo>
                  <a:pt x="577" y="164"/>
                  <a:pt x="578" y="165"/>
                  <a:pt x="579" y="165"/>
                </a:cubicBezTo>
                <a:cubicBezTo>
                  <a:pt x="580" y="164"/>
                  <a:pt x="579" y="165"/>
                  <a:pt x="578" y="164"/>
                </a:cubicBezTo>
                <a:cubicBezTo>
                  <a:pt x="579" y="164"/>
                  <a:pt x="579" y="164"/>
                  <a:pt x="579" y="164"/>
                </a:cubicBezTo>
                <a:cubicBezTo>
                  <a:pt x="580" y="164"/>
                  <a:pt x="580" y="164"/>
                  <a:pt x="580" y="165"/>
                </a:cubicBezTo>
                <a:cubicBezTo>
                  <a:pt x="581" y="165"/>
                  <a:pt x="583" y="166"/>
                  <a:pt x="584" y="165"/>
                </a:cubicBezTo>
                <a:cubicBezTo>
                  <a:pt x="585" y="166"/>
                  <a:pt x="586" y="166"/>
                  <a:pt x="586" y="165"/>
                </a:cubicBezTo>
                <a:cubicBezTo>
                  <a:pt x="587" y="166"/>
                  <a:pt x="589" y="165"/>
                  <a:pt x="590" y="166"/>
                </a:cubicBezTo>
                <a:cubicBezTo>
                  <a:pt x="591" y="166"/>
                  <a:pt x="590" y="165"/>
                  <a:pt x="590" y="165"/>
                </a:cubicBezTo>
                <a:cubicBezTo>
                  <a:pt x="591" y="166"/>
                  <a:pt x="593" y="165"/>
                  <a:pt x="594" y="166"/>
                </a:cubicBezTo>
                <a:cubicBezTo>
                  <a:pt x="594" y="166"/>
                  <a:pt x="596" y="167"/>
                  <a:pt x="597" y="166"/>
                </a:cubicBezTo>
                <a:cubicBezTo>
                  <a:pt x="598" y="166"/>
                  <a:pt x="597" y="166"/>
                  <a:pt x="598" y="165"/>
                </a:cubicBezTo>
                <a:cubicBezTo>
                  <a:pt x="599" y="165"/>
                  <a:pt x="601" y="166"/>
                  <a:pt x="603" y="165"/>
                </a:cubicBezTo>
                <a:cubicBezTo>
                  <a:pt x="605" y="168"/>
                  <a:pt x="607" y="166"/>
                  <a:pt x="608" y="167"/>
                </a:cubicBezTo>
                <a:cubicBezTo>
                  <a:pt x="609" y="167"/>
                  <a:pt x="609" y="167"/>
                  <a:pt x="609" y="166"/>
                </a:cubicBezTo>
                <a:cubicBezTo>
                  <a:pt x="610" y="167"/>
                  <a:pt x="611" y="167"/>
                  <a:pt x="612" y="166"/>
                </a:cubicBezTo>
                <a:cubicBezTo>
                  <a:pt x="613" y="167"/>
                  <a:pt x="613" y="167"/>
                  <a:pt x="614" y="166"/>
                </a:cubicBezTo>
                <a:cubicBezTo>
                  <a:pt x="615" y="167"/>
                  <a:pt x="615" y="167"/>
                  <a:pt x="615" y="167"/>
                </a:cubicBezTo>
                <a:cubicBezTo>
                  <a:pt x="619" y="166"/>
                  <a:pt x="622" y="166"/>
                  <a:pt x="626" y="168"/>
                </a:cubicBezTo>
                <a:cubicBezTo>
                  <a:pt x="624" y="168"/>
                  <a:pt x="621" y="167"/>
                  <a:pt x="619" y="168"/>
                </a:cubicBezTo>
                <a:cubicBezTo>
                  <a:pt x="619" y="168"/>
                  <a:pt x="619" y="168"/>
                  <a:pt x="618" y="168"/>
                </a:cubicBezTo>
                <a:cubicBezTo>
                  <a:pt x="618" y="168"/>
                  <a:pt x="618" y="168"/>
                  <a:pt x="618" y="168"/>
                </a:cubicBezTo>
                <a:cubicBezTo>
                  <a:pt x="617" y="167"/>
                  <a:pt x="616" y="169"/>
                  <a:pt x="614" y="167"/>
                </a:cubicBezTo>
                <a:cubicBezTo>
                  <a:pt x="614" y="168"/>
                  <a:pt x="614" y="168"/>
                  <a:pt x="614" y="168"/>
                </a:cubicBezTo>
                <a:cubicBezTo>
                  <a:pt x="612" y="167"/>
                  <a:pt x="609" y="168"/>
                  <a:pt x="607" y="168"/>
                </a:cubicBezTo>
                <a:cubicBezTo>
                  <a:pt x="607" y="168"/>
                  <a:pt x="607" y="168"/>
                  <a:pt x="606" y="168"/>
                </a:cubicBezTo>
                <a:cubicBezTo>
                  <a:pt x="606" y="168"/>
                  <a:pt x="606" y="168"/>
                  <a:pt x="606" y="167"/>
                </a:cubicBezTo>
                <a:cubicBezTo>
                  <a:pt x="603" y="168"/>
                  <a:pt x="600" y="169"/>
                  <a:pt x="597" y="168"/>
                </a:cubicBezTo>
                <a:cubicBezTo>
                  <a:pt x="596" y="169"/>
                  <a:pt x="594" y="169"/>
                  <a:pt x="593" y="168"/>
                </a:cubicBezTo>
                <a:cubicBezTo>
                  <a:pt x="592" y="168"/>
                  <a:pt x="591" y="169"/>
                  <a:pt x="590" y="168"/>
                </a:cubicBezTo>
                <a:cubicBezTo>
                  <a:pt x="589" y="169"/>
                  <a:pt x="588" y="169"/>
                  <a:pt x="587" y="168"/>
                </a:cubicBezTo>
                <a:cubicBezTo>
                  <a:pt x="587" y="168"/>
                  <a:pt x="587" y="168"/>
                  <a:pt x="587" y="168"/>
                </a:cubicBezTo>
                <a:cubicBezTo>
                  <a:pt x="582" y="168"/>
                  <a:pt x="577" y="169"/>
                  <a:pt x="573" y="168"/>
                </a:cubicBezTo>
                <a:cubicBezTo>
                  <a:pt x="572" y="169"/>
                  <a:pt x="571" y="169"/>
                  <a:pt x="570" y="169"/>
                </a:cubicBezTo>
                <a:cubicBezTo>
                  <a:pt x="568" y="168"/>
                  <a:pt x="567" y="169"/>
                  <a:pt x="565" y="169"/>
                </a:cubicBezTo>
                <a:cubicBezTo>
                  <a:pt x="563" y="168"/>
                  <a:pt x="560" y="168"/>
                  <a:pt x="558" y="169"/>
                </a:cubicBezTo>
                <a:cubicBezTo>
                  <a:pt x="558" y="169"/>
                  <a:pt x="558" y="169"/>
                  <a:pt x="557" y="168"/>
                </a:cubicBezTo>
                <a:cubicBezTo>
                  <a:pt x="557" y="168"/>
                  <a:pt x="557" y="168"/>
                  <a:pt x="556" y="169"/>
                </a:cubicBezTo>
                <a:cubicBezTo>
                  <a:pt x="555" y="168"/>
                  <a:pt x="552" y="169"/>
                  <a:pt x="551" y="169"/>
                </a:cubicBezTo>
                <a:cubicBezTo>
                  <a:pt x="550" y="169"/>
                  <a:pt x="548" y="168"/>
                  <a:pt x="547" y="168"/>
                </a:cubicBezTo>
                <a:cubicBezTo>
                  <a:pt x="546" y="168"/>
                  <a:pt x="546" y="168"/>
                  <a:pt x="545" y="168"/>
                </a:cubicBezTo>
                <a:cubicBezTo>
                  <a:pt x="545" y="168"/>
                  <a:pt x="545" y="168"/>
                  <a:pt x="544" y="168"/>
                </a:cubicBezTo>
                <a:cubicBezTo>
                  <a:pt x="540" y="169"/>
                  <a:pt x="535" y="169"/>
                  <a:pt x="531" y="168"/>
                </a:cubicBezTo>
                <a:cubicBezTo>
                  <a:pt x="530" y="168"/>
                  <a:pt x="529" y="169"/>
                  <a:pt x="528" y="168"/>
                </a:cubicBezTo>
                <a:cubicBezTo>
                  <a:pt x="527" y="167"/>
                  <a:pt x="528" y="168"/>
                  <a:pt x="527" y="168"/>
                </a:cubicBezTo>
                <a:cubicBezTo>
                  <a:pt x="522" y="168"/>
                  <a:pt x="516" y="169"/>
                  <a:pt x="510" y="168"/>
                </a:cubicBezTo>
                <a:cubicBezTo>
                  <a:pt x="510" y="169"/>
                  <a:pt x="508" y="169"/>
                  <a:pt x="508" y="168"/>
                </a:cubicBezTo>
                <a:cubicBezTo>
                  <a:pt x="507" y="169"/>
                  <a:pt x="506" y="169"/>
                  <a:pt x="504" y="168"/>
                </a:cubicBezTo>
                <a:cubicBezTo>
                  <a:pt x="503" y="168"/>
                  <a:pt x="502" y="169"/>
                  <a:pt x="502" y="168"/>
                </a:cubicBezTo>
                <a:cubicBezTo>
                  <a:pt x="501" y="168"/>
                  <a:pt x="501" y="169"/>
                  <a:pt x="501" y="169"/>
                </a:cubicBezTo>
                <a:cubicBezTo>
                  <a:pt x="496" y="168"/>
                  <a:pt x="492" y="170"/>
                  <a:pt x="488" y="169"/>
                </a:cubicBezTo>
                <a:cubicBezTo>
                  <a:pt x="488" y="168"/>
                  <a:pt x="487" y="169"/>
                  <a:pt x="487" y="169"/>
                </a:cubicBezTo>
                <a:cubicBezTo>
                  <a:pt x="482" y="168"/>
                  <a:pt x="478" y="170"/>
                  <a:pt x="473" y="169"/>
                </a:cubicBezTo>
                <a:cubicBezTo>
                  <a:pt x="470" y="170"/>
                  <a:pt x="467" y="169"/>
                  <a:pt x="464" y="169"/>
                </a:cubicBezTo>
                <a:cubicBezTo>
                  <a:pt x="463" y="169"/>
                  <a:pt x="463" y="169"/>
                  <a:pt x="463" y="169"/>
                </a:cubicBezTo>
                <a:cubicBezTo>
                  <a:pt x="460" y="169"/>
                  <a:pt x="457" y="169"/>
                  <a:pt x="454" y="169"/>
                </a:cubicBezTo>
                <a:cubicBezTo>
                  <a:pt x="453" y="169"/>
                  <a:pt x="451" y="168"/>
                  <a:pt x="450" y="169"/>
                </a:cubicBezTo>
                <a:cubicBezTo>
                  <a:pt x="447" y="169"/>
                  <a:pt x="445" y="168"/>
                  <a:pt x="443" y="169"/>
                </a:cubicBezTo>
                <a:cubicBezTo>
                  <a:pt x="441" y="168"/>
                  <a:pt x="439" y="170"/>
                  <a:pt x="437" y="169"/>
                </a:cubicBezTo>
                <a:cubicBezTo>
                  <a:pt x="436" y="170"/>
                  <a:pt x="433" y="168"/>
                  <a:pt x="431" y="169"/>
                </a:cubicBezTo>
                <a:cubicBezTo>
                  <a:pt x="431" y="168"/>
                  <a:pt x="430" y="168"/>
                  <a:pt x="430" y="168"/>
                </a:cubicBezTo>
                <a:cubicBezTo>
                  <a:pt x="429" y="168"/>
                  <a:pt x="430" y="169"/>
                  <a:pt x="429" y="169"/>
                </a:cubicBezTo>
                <a:cubicBezTo>
                  <a:pt x="429" y="169"/>
                  <a:pt x="428" y="169"/>
                  <a:pt x="427" y="168"/>
                </a:cubicBezTo>
                <a:cubicBezTo>
                  <a:pt x="426" y="168"/>
                  <a:pt x="425" y="170"/>
                  <a:pt x="423" y="168"/>
                </a:cubicBezTo>
                <a:cubicBezTo>
                  <a:pt x="419" y="169"/>
                  <a:pt x="415" y="169"/>
                  <a:pt x="411" y="168"/>
                </a:cubicBezTo>
                <a:cubicBezTo>
                  <a:pt x="410" y="169"/>
                  <a:pt x="410" y="169"/>
                  <a:pt x="409" y="168"/>
                </a:cubicBezTo>
                <a:cubicBezTo>
                  <a:pt x="408" y="169"/>
                  <a:pt x="406" y="169"/>
                  <a:pt x="405" y="168"/>
                </a:cubicBezTo>
                <a:cubicBezTo>
                  <a:pt x="404" y="168"/>
                  <a:pt x="405" y="168"/>
                  <a:pt x="404" y="169"/>
                </a:cubicBezTo>
                <a:cubicBezTo>
                  <a:pt x="402" y="168"/>
                  <a:pt x="399" y="170"/>
                  <a:pt x="396" y="168"/>
                </a:cubicBezTo>
                <a:cubicBezTo>
                  <a:pt x="396" y="168"/>
                  <a:pt x="396" y="168"/>
                  <a:pt x="395" y="168"/>
                </a:cubicBezTo>
                <a:cubicBezTo>
                  <a:pt x="395" y="168"/>
                  <a:pt x="395" y="168"/>
                  <a:pt x="395" y="168"/>
                </a:cubicBezTo>
                <a:cubicBezTo>
                  <a:pt x="394" y="168"/>
                  <a:pt x="393" y="169"/>
                  <a:pt x="392" y="168"/>
                </a:cubicBezTo>
                <a:cubicBezTo>
                  <a:pt x="391" y="169"/>
                  <a:pt x="389" y="169"/>
                  <a:pt x="388" y="168"/>
                </a:cubicBezTo>
                <a:cubicBezTo>
                  <a:pt x="388" y="168"/>
                  <a:pt x="389" y="168"/>
                  <a:pt x="389" y="168"/>
                </a:cubicBezTo>
                <a:cubicBezTo>
                  <a:pt x="388" y="167"/>
                  <a:pt x="386" y="167"/>
                  <a:pt x="386" y="168"/>
                </a:cubicBezTo>
                <a:cubicBezTo>
                  <a:pt x="384" y="167"/>
                  <a:pt x="383" y="168"/>
                  <a:pt x="382" y="168"/>
                </a:cubicBezTo>
                <a:cubicBezTo>
                  <a:pt x="382" y="168"/>
                  <a:pt x="382" y="168"/>
                  <a:pt x="382" y="169"/>
                </a:cubicBezTo>
                <a:cubicBezTo>
                  <a:pt x="381" y="169"/>
                  <a:pt x="381" y="168"/>
                  <a:pt x="381" y="168"/>
                </a:cubicBezTo>
                <a:cubicBezTo>
                  <a:pt x="381" y="168"/>
                  <a:pt x="381" y="168"/>
                  <a:pt x="381" y="168"/>
                </a:cubicBezTo>
                <a:cubicBezTo>
                  <a:pt x="381" y="167"/>
                  <a:pt x="380" y="167"/>
                  <a:pt x="379" y="167"/>
                </a:cubicBezTo>
                <a:cubicBezTo>
                  <a:pt x="379" y="167"/>
                  <a:pt x="378" y="168"/>
                  <a:pt x="378" y="168"/>
                </a:cubicBezTo>
                <a:cubicBezTo>
                  <a:pt x="378" y="168"/>
                  <a:pt x="377" y="167"/>
                  <a:pt x="376" y="167"/>
                </a:cubicBezTo>
                <a:cubicBezTo>
                  <a:pt x="374" y="167"/>
                  <a:pt x="373" y="168"/>
                  <a:pt x="371" y="167"/>
                </a:cubicBezTo>
                <a:cubicBezTo>
                  <a:pt x="371" y="168"/>
                  <a:pt x="370" y="168"/>
                  <a:pt x="370" y="168"/>
                </a:cubicBezTo>
                <a:cubicBezTo>
                  <a:pt x="369" y="167"/>
                  <a:pt x="369" y="168"/>
                  <a:pt x="369" y="167"/>
                </a:cubicBezTo>
                <a:cubicBezTo>
                  <a:pt x="368" y="168"/>
                  <a:pt x="367" y="168"/>
                  <a:pt x="366" y="167"/>
                </a:cubicBezTo>
                <a:cubicBezTo>
                  <a:pt x="366" y="168"/>
                  <a:pt x="365" y="168"/>
                  <a:pt x="364" y="167"/>
                </a:cubicBezTo>
                <a:cubicBezTo>
                  <a:pt x="363" y="167"/>
                  <a:pt x="364" y="168"/>
                  <a:pt x="363" y="168"/>
                </a:cubicBezTo>
                <a:cubicBezTo>
                  <a:pt x="362" y="167"/>
                  <a:pt x="360" y="168"/>
                  <a:pt x="359" y="166"/>
                </a:cubicBezTo>
                <a:cubicBezTo>
                  <a:pt x="358" y="167"/>
                  <a:pt x="359" y="167"/>
                  <a:pt x="359" y="168"/>
                </a:cubicBezTo>
                <a:cubicBezTo>
                  <a:pt x="358" y="167"/>
                  <a:pt x="357" y="168"/>
                  <a:pt x="357" y="167"/>
                </a:cubicBezTo>
                <a:cubicBezTo>
                  <a:pt x="356" y="167"/>
                  <a:pt x="356" y="168"/>
                  <a:pt x="356" y="168"/>
                </a:cubicBezTo>
                <a:cubicBezTo>
                  <a:pt x="355" y="168"/>
                  <a:pt x="354" y="167"/>
                  <a:pt x="353" y="168"/>
                </a:cubicBezTo>
                <a:cubicBezTo>
                  <a:pt x="352" y="167"/>
                  <a:pt x="351" y="169"/>
                  <a:pt x="349" y="167"/>
                </a:cubicBezTo>
                <a:cubicBezTo>
                  <a:pt x="348" y="168"/>
                  <a:pt x="347" y="168"/>
                  <a:pt x="346" y="168"/>
                </a:cubicBezTo>
                <a:cubicBezTo>
                  <a:pt x="344" y="167"/>
                  <a:pt x="341" y="169"/>
                  <a:pt x="340" y="168"/>
                </a:cubicBezTo>
                <a:cubicBezTo>
                  <a:pt x="339" y="168"/>
                  <a:pt x="338" y="167"/>
                  <a:pt x="338" y="168"/>
                </a:cubicBezTo>
                <a:cubicBezTo>
                  <a:pt x="336" y="167"/>
                  <a:pt x="334" y="168"/>
                  <a:pt x="332" y="168"/>
                </a:cubicBezTo>
                <a:cubicBezTo>
                  <a:pt x="331" y="168"/>
                  <a:pt x="330" y="169"/>
                  <a:pt x="328" y="168"/>
                </a:cubicBezTo>
                <a:cubicBezTo>
                  <a:pt x="327" y="168"/>
                  <a:pt x="325" y="168"/>
                  <a:pt x="323" y="168"/>
                </a:cubicBezTo>
                <a:cubicBezTo>
                  <a:pt x="323" y="168"/>
                  <a:pt x="323" y="168"/>
                  <a:pt x="323" y="168"/>
                </a:cubicBezTo>
                <a:cubicBezTo>
                  <a:pt x="322" y="167"/>
                  <a:pt x="321" y="169"/>
                  <a:pt x="321" y="168"/>
                </a:cubicBezTo>
                <a:cubicBezTo>
                  <a:pt x="318" y="168"/>
                  <a:pt x="316" y="169"/>
                  <a:pt x="313" y="168"/>
                </a:cubicBezTo>
                <a:cubicBezTo>
                  <a:pt x="311" y="168"/>
                  <a:pt x="310" y="169"/>
                  <a:pt x="308" y="167"/>
                </a:cubicBezTo>
                <a:cubicBezTo>
                  <a:pt x="307" y="169"/>
                  <a:pt x="306" y="168"/>
                  <a:pt x="305" y="169"/>
                </a:cubicBezTo>
                <a:cubicBezTo>
                  <a:pt x="306" y="169"/>
                  <a:pt x="307" y="169"/>
                  <a:pt x="307" y="169"/>
                </a:cubicBezTo>
                <a:cubicBezTo>
                  <a:pt x="309" y="172"/>
                  <a:pt x="313" y="171"/>
                  <a:pt x="315" y="172"/>
                </a:cubicBezTo>
                <a:close/>
                <a:moveTo>
                  <a:pt x="527" y="58"/>
                </a:moveTo>
                <a:cubicBezTo>
                  <a:pt x="527" y="57"/>
                  <a:pt x="527" y="58"/>
                  <a:pt x="527" y="58"/>
                </a:cubicBezTo>
                <a:close/>
                <a:moveTo>
                  <a:pt x="391" y="168"/>
                </a:moveTo>
                <a:cubicBezTo>
                  <a:pt x="391" y="167"/>
                  <a:pt x="392" y="168"/>
                  <a:pt x="391" y="168"/>
                </a:cubicBezTo>
                <a:close/>
                <a:moveTo>
                  <a:pt x="494" y="43"/>
                </a:moveTo>
                <a:cubicBezTo>
                  <a:pt x="494" y="43"/>
                  <a:pt x="494" y="43"/>
                  <a:pt x="494" y="43"/>
                </a:cubicBezTo>
                <a:close/>
                <a:moveTo>
                  <a:pt x="454" y="25"/>
                </a:moveTo>
                <a:cubicBezTo>
                  <a:pt x="454" y="26"/>
                  <a:pt x="454" y="26"/>
                  <a:pt x="454" y="26"/>
                </a:cubicBezTo>
                <a:cubicBezTo>
                  <a:pt x="454" y="26"/>
                  <a:pt x="455" y="26"/>
                  <a:pt x="454" y="25"/>
                </a:cubicBezTo>
                <a:close/>
                <a:moveTo>
                  <a:pt x="421" y="33"/>
                </a:moveTo>
                <a:cubicBezTo>
                  <a:pt x="421" y="33"/>
                  <a:pt x="421" y="33"/>
                  <a:pt x="421" y="34"/>
                </a:cubicBezTo>
                <a:cubicBezTo>
                  <a:pt x="421" y="34"/>
                  <a:pt x="421" y="34"/>
                  <a:pt x="421" y="34"/>
                </a:cubicBezTo>
                <a:cubicBezTo>
                  <a:pt x="421" y="34"/>
                  <a:pt x="421" y="34"/>
                  <a:pt x="422" y="34"/>
                </a:cubicBezTo>
                <a:cubicBezTo>
                  <a:pt x="421" y="33"/>
                  <a:pt x="421" y="33"/>
                  <a:pt x="421" y="33"/>
                </a:cubicBezTo>
                <a:close/>
                <a:moveTo>
                  <a:pt x="423" y="30"/>
                </a:moveTo>
                <a:cubicBezTo>
                  <a:pt x="423" y="30"/>
                  <a:pt x="423" y="30"/>
                  <a:pt x="423" y="30"/>
                </a:cubicBezTo>
                <a:close/>
                <a:moveTo>
                  <a:pt x="428" y="21"/>
                </a:moveTo>
                <a:cubicBezTo>
                  <a:pt x="427" y="21"/>
                  <a:pt x="429" y="22"/>
                  <a:pt x="428" y="21"/>
                </a:cubicBezTo>
                <a:close/>
                <a:moveTo>
                  <a:pt x="304" y="168"/>
                </a:moveTo>
                <a:cubicBezTo>
                  <a:pt x="304" y="168"/>
                  <a:pt x="304" y="168"/>
                  <a:pt x="304" y="169"/>
                </a:cubicBezTo>
                <a:cubicBezTo>
                  <a:pt x="305" y="169"/>
                  <a:pt x="305" y="168"/>
                  <a:pt x="304" y="168"/>
                </a:cubicBezTo>
                <a:close/>
                <a:moveTo>
                  <a:pt x="293" y="169"/>
                </a:moveTo>
                <a:cubicBezTo>
                  <a:pt x="293" y="169"/>
                  <a:pt x="292" y="169"/>
                  <a:pt x="292" y="169"/>
                </a:cubicBezTo>
                <a:cubicBezTo>
                  <a:pt x="292" y="170"/>
                  <a:pt x="293" y="170"/>
                  <a:pt x="294" y="170"/>
                </a:cubicBezTo>
                <a:cubicBezTo>
                  <a:pt x="294" y="169"/>
                  <a:pt x="293" y="169"/>
                  <a:pt x="293" y="169"/>
                </a:cubicBezTo>
                <a:close/>
                <a:moveTo>
                  <a:pt x="406" y="31"/>
                </a:moveTo>
                <a:cubicBezTo>
                  <a:pt x="405" y="31"/>
                  <a:pt x="405" y="31"/>
                  <a:pt x="405" y="31"/>
                </a:cubicBezTo>
                <a:cubicBezTo>
                  <a:pt x="405" y="32"/>
                  <a:pt x="404" y="32"/>
                  <a:pt x="404" y="33"/>
                </a:cubicBezTo>
                <a:cubicBezTo>
                  <a:pt x="405" y="33"/>
                  <a:pt x="405" y="32"/>
                  <a:pt x="406" y="31"/>
                </a:cubicBezTo>
                <a:close/>
                <a:moveTo>
                  <a:pt x="289" y="170"/>
                </a:moveTo>
                <a:cubicBezTo>
                  <a:pt x="290" y="170"/>
                  <a:pt x="290" y="170"/>
                  <a:pt x="291" y="170"/>
                </a:cubicBezTo>
                <a:cubicBezTo>
                  <a:pt x="290" y="170"/>
                  <a:pt x="290" y="169"/>
                  <a:pt x="289" y="170"/>
                </a:cubicBezTo>
                <a:close/>
                <a:moveTo>
                  <a:pt x="406" y="29"/>
                </a:moveTo>
                <a:cubicBezTo>
                  <a:pt x="406" y="29"/>
                  <a:pt x="406" y="29"/>
                  <a:pt x="406" y="29"/>
                </a:cubicBezTo>
                <a:close/>
                <a:moveTo>
                  <a:pt x="403" y="30"/>
                </a:moveTo>
                <a:cubicBezTo>
                  <a:pt x="403" y="30"/>
                  <a:pt x="404" y="30"/>
                  <a:pt x="404" y="29"/>
                </a:cubicBezTo>
                <a:cubicBezTo>
                  <a:pt x="403" y="29"/>
                  <a:pt x="402" y="29"/>
                  <a:pt x="402" y="29"/>
                </a:cubicBezTo>
                <a:cubicBezTo>
                  <a:pt x="402" y="30"/>
                  <a:pt x="401" y="31"/>
                  <a:pt x="401" y="32"/>
                </a:cubicBezTo>
                <a:cubicBezTo>
                  <a:pt x="402" y="32"/>
                  <a:pt x="402" y="32"/>
                  <a:pt x="403" y="32"/>
                </a:cubicBezTo>
                <a:cubicBezTo>
                  <a:pt x="402" y="31"/>
                  <a:pt x="403" y="31"/>
                  <a:pt x="403" y="30"/>
                </a:cubicBezTo>
                <a:close/>
                <a:moveTo>
                  <a:pt x="405" y="27"/>
                </a:moveTo>
                <a:cubicBezTo>
                  <a:pt x="404" y="26"/>
                  <a:pt x="405" y="27"/>
                  <a:pt x="405" y="27"/>
                </a:cubicBezTo>
                <a:close/>
                <a:moveTo>
                  <a:pt x="401" y="29"/>
                </a:moveTo>
                <a:cubicBezTo>
                  <a:pt x="400" y="29"/>
                  <a:pt x="400" y="29"/>
                  <a:pt x="400" y="29"/>
                </a:cubicBezTo>
                <a:cubicBezTo>
                  <a:pt x="400" y="29"/>
                  <a:pt x="399" y="30"/>
                  <a:pt x="399" y="30"/>
                </a:cubicBezTo>
                <a:cubicBezTo>
                  <a:pt x="399" y="29"/>
                  <a:pt x="399" y="29"/>
                  <a:pt x="399" y="29"/>
                </a:cubicBezTo>
                <a:cubicBezTo>
                  <a:pt x="398" y="28"/>
                  <a:pt x="397" y="30"/>
                  <a:pt x="396" y="30"/>
                </a:cubicBezTo>
                <a:cubicBezTo>
                  <a:pt x="397" y="31"/>
                  <a:pt x="399" y="30"/>
                  <a:pt x="400" y="32"/>
                </a:cubicBezTo>
                <a:cubicBezTo>
                  <a:pt x="401" y="31"/>
                  <a:pt x="401" y="30"/>
                  <a:pt x="401" y="29"/>
                </a:cubicBezTo>
                <a:close/>
                <a:moveTo>
                  <a:pt x="402" y="21"/>
                </a:moveTo>
                <a:cubicBezTo>
                  <a:pt x="402" y="21"/>
                  <a:pt x="402" y="21"/>
                  <a:pt x="402" y="21"/>
                </a:cubicBezTo>
                <a:cubicBezTo>
                  <a:pt x="402" y="21"/>
                  <a:pt x="402" y="22"/>
                  <a:pt x="402" y="22"/>
                </a:cubicBezTo>
                <a:cubicBezTo>
                  <a:pt x="402" y="21"/>
                  <a:pt x="402" y="21"/>
                  <a:pt x="402" y="21"/>
                </a:cubicBezTo>
                <a:cubicBezTo>
                  <a:pt x="402" y="21"/>
                  <a:pt x="402" y="21"/>
                  <a:pt x="402" y="21"/>
                </a:cubicBezTo>
                <a:close/>
                <a:moveTo>
                  <a:pt x="396" y="29"/>
                </a:moveTo>
                <a:cubicBezTo>
                  <a:pt x="395" y="29"/>
                  <a:pt x="396" y="29"/>
                  <a:pt x="396" y="29"/>
                </a:cubicBezTo>
                <a:close/>
                <a:moveTo>
                  <a:pt x="393" y="29"/>
                </a:moveTo>
                <a:cubicBezTo>
                  <a:pt x="393" y="29"/>
                  <a:pt x="394" y="30"/>
                  <a:pt x="394" y="30"/>
                </a:cubicBezTo>
                <a:cubicBezTo>
                  <a:pt x="394" y="30"/>
                  <a:pt x="395" y="30"/>
                  <a:pt x="395" y="30"/>
                </a:cubicBezTo>
                <a:cubicBezTo>
                  <a:pt x="394" y="29"/>
                  <a:pt x="394" y="28"/>
                  <a:pt x="393" y="29"/>
                </a:cubicBezTo>
                <a:close/>
                <a:moveTo>
                  <a:pt x="391" y="30"/>
                </a:moveTo>
                <a:cubicBezTo>
                  <a:pt x="390" y="29"/>
                  <a:pt x="390" y="30"/>
                  <a:pt x="391" y="30"/>
                </a:cubicBezTo>
                <a:cubicBezTo>
                  <a:pt x="390" y="30"/>
                  <a:pt x="391" y="30"/>
                  <a:pt x="391" y="30"/>
                </a:cubicBezTo>
                <a:cubicBezTo>
                  <a:pt x="391" y="30"/>
                  <a:pt x="392" y="29"/>
                  <a:pt x="392" y="30"/>
                </a:cubicBezTo>
                <a:cubicBezTo>
                  <a:pt x="392" y="28"/>
                  <a:pt x="391" y="28"/>
                  <a:pt x="390" y="29"/>
                </a:cubicBezTo>
                <a:cubicBezTo>
                  <a:pt x="390" y="29"/>
                  <a:pt x="391" y="29"/>
                  <a:pt x="391" y="30"/>
                </a:cubicBezTo>
                <a:close/>
                <a:moveTo>
                  <a:pt x="389" y="29"/>
                </a:moveTo>
                <a:cubicBezTo>
                  <a:pt x="389" y="29"/>
                  <a:pt x="389" y="29"/>
                  <a:pt x="389" y="29"/>
                </a:cubicBezTo>
                <a:cubicBezTo>
                  <a:pt x="389" y="28"/>
                  <a:pt x="389" y="28"/>
                  <a:pt x="388" y="27"/>
                </a:cubicBezTo>
                <a:cubicBezTo>
                  <a:pt x="388" y="28"/>
                  <a:pt x="388" y="28"/>
                  <a:pt x="388" y="29"/>
                </a:cubicBezTo>
                <a:cubicBezTo>
                  <a:pt x="388" y="29"/>
                  <a:pt x="388" y="28"/>
                  <a:pt x="387" y="28"/>
                </a:cubicBezTo>
                <a:cubicBezTo>
                  <a:pt x="386" y="29"/>
                  <a:pt x="384" y="27"/>
                  <a:pt x="382" y="28"/>
                </a:cubicBezTo>
                <a:cubicBezTo>
                  <a:pt x="382" y="29"/>
                  <a:pt x="381" y="29"/>
                  <a:pt x="381" y="30"/>
                </a:cubicBezTo>
                <a:cubicBezTo>
                  <a:pt x="380" y="29"/>
                  <a:pt x="379" y="29"/>
                  <a:pt x="379" y="29"/>
                </a:cubicBezTo>
                <a:cubicBezTo>
                  <a:pt x="380" y="28"/>
                  <a:pt x="381" y="28"/>
                  <a:pt x="382" y="28"/>
                </a:cubicBezTo>
                <a:cubicBezTo>
                  <a:pt x="382" y="27"/>
                  <a:pt x="382" y="27"/>
                  <a:pt x="381" y="27"/>
                </a:cubicBezTo>
                <a:cubicBezTo>
                  <a:pt x="381" y="27"/>
                  <a:pt x="380" y="27"/>
                  <a:pt x="379" y="27"/>
                </a:cubicBezTo>
                <a:cubicBezTo>
                  <a:pt x="379" y="27"/>
                  <a:pt x="378" y="28"/>
                  <a:pt x="378" y="28"/>
                </a:cubicBezTo>
                <a:cubicBezTo>
                  <a:pt x="378" y="28"/>
                  <a:pt x="378" y="27"/>
                  <a:pt x="377" y="27"/>
                </a:cubicBezTo>
                <a:cubicBezTo>
                  <a:pt x="377" y="27"/>
                  <a:pt x="376" y="28"/>
                  <a:pt x="376" y="28"/>
                </a:cubicBezTo>
                <a:cubicBezTo>
                  <a:pt x="374" y="27"/>
                  <a:pt x="372" y="26"/>
                  <a:pt x="371" y="27"/>
                </a:cubicBezTo>
                <a:cubicBezTo>
                  <a:pt x="371" y="27"/>
                  <a:pt x="371" y="27"/>
                  <a:pt x="371" y="28"/>
                </a:cubicBezTo>
                <a:cubicBezTo>
                  <a:pt x="371" y="28"/>
                  <a:pt x="370" y="29"/>
                  <a:pt x="370" y="28"/>
                </a:cubicBezTo>
                <a:cubicBezTo>
                  <a:pt x="370" y="28"/>
                  <a:pt x="370" y="28"/>
                  <a:pt x="371" y="28"/>
                </a:cubicBezTo>
                <a:cubicBezTo>
                  <a:pt x="370" y="27"/>
                  <a:pt x="369" y="27"/>
                  <a:pt x="369" y="26"/>
                </a:cubicBezTo>
                <a:cubicBezTo>
                  <a:pt x="368" y="27"/>
                  <a:pt x="367" y="27"/>
                  <a:pt x="366" y="26"/>
                </a:cubicBezTo>
                <a:cubicBezTo>
                  <a:pt x="364" y="26"/>
                  <a:pt x="361" y="27"/>
                  <a:pt x="359" y="25"/>
                </a:cubicBezTo>
                <a:cubicBezTo>
                  <a:pt x="359" y="25"/>
                  <a:pt x="359" y="26"/>
                  <a:pt x="358" y="26"/>
                </a:cubicBezTo>
                <a:cubicBezTo>
                  <a:pt x="357" y="25"/>
                  <a:pt x="356" y="26"/>
                  <a:pt x="355" y="26"/>
                </a:cubicBezTo>
                <a:cubicBezTo>
                  <a:pt x="353" y="25"/>
                  <a:pt x="352" y="26"/>
                  <a:pt x="350" y="25"/>
                </a:cubicBezTo>
                <a:cubicBezTo>
                  <a:pt x="350" y="26"/>
                  <a:pt x="350" y="26"/>
                  <a:pt x="351" y="27"/>
                </a:cubicBezTo>
                <a:cubicBezTo>
                  <a:pt x="351" y="27"/>
                  <a:pt x="351" y="26"/>
                  <a:pt x="352" y="26"/>
                </a:cubicBezTo>
                <a:cubicBezTo>
                  <a:pt x="352" y="27"/>
                  <a:pt x="352" y="27"/>
                  <a:pt x="353" y="28"/>
                </a:cubicBezTo>
                <a:cubicBezTo>
                  <a:pt x="353" y="27"/>
                  <a:pt x="353" y="27"/>
                  <a:pt x="354" y="28"/>
                </a:cubicBezTo>
                <a:cubicBezTo>
                  <a:pt x="354" y="28"/>
                  <a:pt x="354" y="28"/>
                  <a:pt x="354" y="29"/>
                </a:cubicBezTo>
                <a:cubicBezTo>
                  <a:pt x="356" y="29"/>
                  <a:pt x="357" y="29"/>
                  <a:pt x="358" y="29"/>
                </a:cubicBezTo>
                <a:cubicBezTo>
                  <a:pt x="360" y="30"/>
                  <a:pt x="361" y="30"/>
                  <a:pt x="362" y="29"/>
                </a:cubicBezTo>
                <a:cubicBezTo>
                  <a:pt x="362" y="29"/>
                  <a:pt x="361" y="29"/>
                  <a:pt x="361" y="28"/>
                </a:cubicBezTo>
                <a:cubicBezTo>
                  <a:pt x="363" y="30"/>
                  <a:pt x="363" y="26"/>
                  <a:pt x="365" y="28"/>
                </a:cubicBezTo>
                <a:cubicBezTo>
                  <a:pt x="365" y="28"/>
                  <a:pt x="365" y="29"/>
                  <a:pt x="365" y="29"/>
                </a:cubicBezTo>
                <a:cubicBezTo>
                  <a:pt x="365" y="30"/>
                  <a:pt x="366" y="30"/>
                  <a:pt x="367" y="31"/>
                </a:cubicBezTo>
                <a:cubicBezTo>
                  <a:pt x="368" y="29"/>
                  <a:pt x="370" y="30"/>
                  <a:pt x="372" y="31"/>
                </a:cubicBezTo>
                <a:cubicBezTo>
                  <a:pt x="372" y="31"/>
                  <a:pt x="372" y="31"/>
                  <a:pt x="372" y="30"/>
                </a:cubicBezTo>
                <a:cubicBezTo>
                  <a:pt x="373" y="30"/>
                  <a:pt x="374" y="31"/>
                  <a:pt x="374" y="31"/>
                </a:cubicBezTo>
                <a:cubicBezTo>
                  <a:pt x="374" y="31"/>
                  <a:pt x="374" y="31"/>
                  <a:pt x="374" y="30"/>
                </a:cubicBezTo>
                <a:cubicBezTo>
                  <a:pt x="375" y="30"/>
                  <a:pt x="376" y="30"/>
                  <a:pt x="377" y="30"/>
                </a:cubicBezTo>
                <a:cubicBezTo>
                  <a:pt x="377" y="30"/>
                  <a:pt x="376" y="30"/>
                  <a:pt x="376" y="29"/>
                </a:cubicBezTo>
                <a:cubicBezTo>
                  <a:pt x="377" y="29"/>
                  <a:pt x="378" y="29"/>
                  <a:pt x="379" y="29"/>
                </a:cubicBezTo>
                <a:cubicBezTo>
                  <a:pt x="379" y="30"/>
                  <a:pt x="379" y="30"/>
                  <a:pt x="379" y="30"/>
                </a:cubicBezTo>
                <a:cubicBezTo>
                  <a:pt x="381" y="31"/>
                  <a:pt x="383" y="31"/>
                  <a:pt x="385" y="31"/>
                </a:cubicBezTo>
                <a:cubicBezTo>
                  <a:pt x="386" y="31"/>
                  <a:pt x="387" y="31"/>
                  <a:pt x="387" y="30"/>
                </a:cubicBezTo>
                <a:cubicBezTo>
                  <a:pt x="388" y="31"/>
                  <a:pt x="390" y="30"/>
                  <a:pt x="389" y="29"/>
                </a:cubicBezTo>
                <a:close/>
                <a:moveTo>
                  <a:pt x="387" y="24"/>
                </a:moveTo>
                <a:cubicBezTo>
                  <a:pt x="386" y="23"/>
                  <a:pt x="385" y="23"/>
                  <a:pt x="384" y="24"/>
                </a:cubicBezTo>
                <a:cubicBezTo>
                  <a:pt x="384" y="23"/>
                  <a:pt x="383" y="23"/>
                  <a:pt x="383" y="23"/>
                </a:cubicBezTo>
                <a:cubicBezTo>
                  <a:pt x="383" y="23"/>
                  <a:pt x="383" y="23"/>
                  <a:pt x="383" y="23"/>
                </a:cubicBezTo>
                <a:cubicBezTo>
                  <a:pt x="382" y="23"/>
                  <a:pt x="382" y="23"/>
                  <a:pt x="381" y="24"/>
                </a:cubicBezTo>
                <a:cubicBezTo>
                  <a:pt x="381" y="25"/>
                  <a:pt x="382" y="25"/>
                  <a:pt x="383" y="25"/>
                </a:cubicBezTo>
                <a:cubicBezTo>
                  <a:pt x="383" y="25"/>
                  <a:pt x="383" y="24"/>
                  <a:pt x="383" y="24"/>
                </a:cubicBezTo>
                <a:cubicBezTo>
                  <a:pt x="384" y="25"/>
                  <a:pt x="383" y="25"/>
                  <a:pt x="384" y="25"/>
                </a:cubicBezTo>
                <a:cubicBezTo>
                  <a:pt x="385" y="24"/>
                  <a:pt x="386" y="26"/>
                  <a:pt x="387" y="25"/>
                </a:cubicBezTo>
                <a:cubicBezTo>
                  <a:pt x="386" y="24"/>
                  <a:pt x="387" y="24"/>
                  <a:pt x="387" y="24"/>
                </a:cubicBezTo>
                <a:close/>
                <a:moveTo>
                  <a:pt x="382" y="28"/>
                </a:moveTo>
                <a:cubicBezTo>
                  <a:pt x="382" y="28"/>
                  <a:pt x="382" y="28"/>
                  <a:pt x="382" y="28"/>
                </a:cubicBezTo>
                <a:close/>
                <a:moveTo>
                  <a:pt x="378" y="30"/>
                </a:moveTo>
                <a:cubicBezTo>
                  <a:pt x="379" y="31"/>
                  <a:pt x="378" y="29"/>
                  <a:pt x="378" y="30"/>
                </a:cubicBezTo>
                <a:close/>
                <a:moveTo>
                  <a:pt x="380" y="22"/>
                </a:moveTo>
                <a:cubicBezTo>
                  <a:pt x="379" y="23"/>
                  <a:pt x="379" y="23"/>
                  <a:pt x="379" y="23"/>
                </a:cubicBezTo>
                <a:cubicBezTo>
                  <a:pt x="378" y="23"/>
                  <a:pt x="379" y="23"/>
                  <a:pt x="378" y="22"/>
                </a:cubicBezTo>
                <a:cubicBezTo>
                  <a:pt x="378" y="23"/>
                  <a:pt x="378" y="23"/>
                  <a:pt x="378" y="23"/>
                </a:cubicBezTo>
                <a:cubicBezTo>
                  <a:pt x="377" y="22"/>
                  <a:pt x="376" y="24"/>
                  <a:pt x="375" y="23"/>
                </a:cubicBezTo>
                <a:cubicBezTo>
                  <a:pt x="374" y="22"/>
                  <a:pt x="372" y="22"/>
                  <a:pt x="370" y="23"/>
                </a:cubicBezTo>
                <a:cubicBezTo>
                  <a:pt x="369" y="22"/>
                  <a:pt x="369" y="22"/>
                  <a:pt x="369" y="21"/>
                </a:cubicBezTo>
                <a:cubicBezTo>
                  <a:pt x="368" y="23"/>
                  <a:pt x="366" y="22"/>
                  <a:pt x="365" y="22"/>
                </a:cubicBezTo>
                <a:cubicBezTo>
                  <a:pt x="364" y="21"/>
                  <a:pt x="364" y="22"/>
                  <a:pt x="363" y="21"/>
                </a:cubicBezTo>
                <a:cubicBezTo>
                  <a:pt x="362" y="22"/>
                  <a:pt x="363" y="22"/>
                  <a:pt x="363" y="22"/>
                </a:cubicBezTo>
                <a:cubicBezTo>
                  <a:pt x="361" y="22"/>
                  <a:pt x="359" y="21"/>
                  <a:pt x="357" y="20"/>
                </a:cubicBezTo>
                <a:cubicBezTo>
                  <a:pt x="356" y="21"/>
                  <a:pt x="356" y="21"/>
                  <a:pt x="356" y="21"/>
                </a:cubicBezTo>
                <a:cubicBezTo>
                  <a:pt x="354" y="21"/>
                  <a:pt x="353" y="22"/>
                  <a:pt x="351" y="21"/>
                </a:cubicBezTo>
                <a:cubicBezTo>
                  <a:pt x="350" y="21"/>
                  <a:pt x="351" y="21"/>
                  <a:pt x="350" y="21"/>
                </a:cubicBezTo>
                <a:cubicBezTo>
                  <a:pt x="349" y="20"/>
                  <a:pt x="347" y="22"/>
                  <a:pt x="346" y="20"/>
                </a:cubicBezTo>
                <a:cubicBezTo>
                  <a:pt x="345" y="21"/>
                  <a:pt x="344" y="21"/>
                  <a:pt x="343" y="22"/>
                </a:cubicBezTo>
                <a:cubicBezTo>
                  <a:pt x="343" y="22"/>
                  <a:pt x="344" y="22"/>
                  <a:pt x="344" y="23"/>
                </a:cubicBezTo>
                <a:cubicBezTo>
                  <a:pt x="345" y="22"/>
                  <a:pt x="345" y="22"/>
                  <a:pt x="346" y="22"/>
                </a:cubicBezTo>
                <a:cubicBezTo>
                  <a:pt x="346" y="23"/>
                  <a:pt x="346" y="21"/>
                  <a:pt x="347" y="22"/>
                </a:cubicBezTo>
                <a:cubicBezTo>
                  <a:pt x="347" y="22"/>
                  <a:pt x="347" y="22"/>
                  <a:pt x="348" y="23"/>
                </a:cubicBezTo>
                <a:cubicBezTo>
                  <a:pt x="348" y="22"/>
                  <a:pt x="349" y="22"/>
                  <a:pt x="350" y="22"/>
                </a:cubicBezTo>
                <a:cubicBezTo>
                  <a:pt x="350" y="23"/>
                  <a:pt x="350" y="23"/>
                  <a:pt x="350" y="23"/>
                </a:cubicBezTo>
                <a:cubicBezTo>
                  <a:pt x="351" y="23"/>
                  <a:pt x="351" y="23"/>
                  <a:pt x="351" y="23"/>
                </a:cubicBezTo>
                <a:cubicBezTo>
                  <a:pt x="353" y="23"/>
                  <a:pt x="355" y="23"/>
                  <a:pt x="357" y="23"/>
                </a:cubicBezTo>
                <a:cubicBezTo>
                  <a:pt x="356" y="24"/>
                  <a:pt x="358" y="24"/>
                  <a:pt x="358" y="24"/>
                </a:cubicBezTo>
                <a:cubicBezTo>
                  <a:pt x="359" y="24"/>
                  <a:pt x="358" y="23"/>
                  <a:pt x="359" y="23"/>
                </a:cubicBezTo>
                <a:cubicBezTo>
                  <a:pt x="359" y="23"/>
                  <a:pt x="359" y="23"/>
                  <a:pt x="360" y="24"/>
                </a:cubicBezTo>
                <a:cubicBezTo>
                  <a:pt x="360" y="24"/>
                  <a:pt x="361" y="23"/>
                  <a:pt x="361" y="24"/>
                </a:cubicBezTo>
                <a:cubicBezTo>
                  <a:pt x="362" y="23"/>
                  <a:pt x="362" y="23"/>
                  <a:pt x="362" y="23"/>
                </a:cubicBezTo>
                <a:cubicBezTo>
                  <a:pt x="363" y="23"/>
                  <a:pt x="363" y="23"/>
                  <a:pt x="364" y="23"/>
                </a:cubicBezTo>
                <a:cubicBezTo>
                  <a:pt x="364" y="23"/>
                  <a:pt x="364" y="23"/>
                  <a:pt x="364" y="24"/>
                </a:cubicBezTo>
                <a:cubicBezTo>
                  <a:pt x="365" y="23"/>
                  <a:pt x="366" y="23"/>
                  <a:pt x="366" y="24"/>
                </a:cubicBezTo>
                <a:cubicBezTo>
                  <a:pt x="367" y="23"/>
                  <a:pt x="368" y="24"/>
                  <a:pt x="369" y="23"/>
                </a:cubicBezTo>
                <a:cubicBezTo>
                  <a:pt x="369" y="24"/>
                  <a:pt x="369" y="24"/>
                  <a:pt x="369" y="24"/>
                </a:cubicBezTo>
                <a:cubicBezTo>
                  <a:pt x="370" y="24"/>
                  <a:pt x="372" y="24"/>
                  <a:pt x="373" y="25"/>
                </a:cubicBezTo>
                <a:cubicBezTo>
                  <a:pt x="374" y="24"/>
                  <a:pt x="375" y="24"/>
                  <a:pt x="375" y="24"/>
                </a:cubicBezTo>
                <a:cubicBezTo>
                  <a:pt x="376" y="25"/>
                  <a:pt x="378" y="24"/>
                  <a:pt x="379" y="25"/>
                </a:cubicBezTo>
                <a:cubicBezTo>
                  <a:pt x="380" y="24"/>
                  <a:pt x="381" y="23"/>
                  <a:pt x="380" y="22"/>
                </a:cubicBezTo>
                <a:close/>
                <a:moveTo>
                  <a:pt x="350" y="26"/>
                </a:moveTo>
                <a:cubicBezTo>
                  <a:pt x="350" y="26"/>
                  <a:pt x="351" y="27"/>
                  <a:pt x="350" y="26"/>
                </a:cubicBezTo>
                <a:close/>
                <a:moveTo>
                  <a:pt x="350" y="25"/>
                </a:moveTo>
                <a:cubicBezTo>
                  <a:pt x="350" y="25"/>
                  <a:pt x="349" y="25"/>
                  <a:pt x="349" y="25"/>
                </a:cubicBezTo>
                <a:cubicBezTo>
                  <a:pt x="349" y="25"/>
                  <a:pt x="349" y="25"/>
                  <a:pt x="349" y="26"/>
                </a:cubicBezTo>
                <a:cubicBezTo>
                  <a:pt x="348" y="24"/>
                  <a:pt x="347" y="26"/>
                  <a:pt x="347" y="25"/>
                </a:cubicBezTo>
                <a:cubicBezTo>
                  <a:pt x="346" y="26"/>
                  <a:pt x="348" y="26"/>
                  <a:pt x="349" y="26"/>
                </a:cubicBezTo>
                <a:cubicBezTo>
                  <a:pt x="349" y="26"/>
                  <a:pt x="349" y="27"/>
                  <a:pt x="349" y="27"/>
                </a:cubicBezTo>
                <a:cubicBezTo>
                  <a:pt x="349" y="27"/>
                  <a:pt x="350" y="27"/>
                  <a:pt x="350" y="27"/>
                </a:cubicBezTo>
                <a:cubicBezTo>
                  <a:pt x="349" y="26"/>
                  <a:pt x="350" y="26"/>
                  <a:pt x="350" y="25"/>
                </a:cubicBezTo>
                <a:close/>
                <a:moveTo>
                  <a:pt x="343" y="25"/>
                </a:moveTo>
                <a:cubicBezTo>
                  <a:pt x="343" y="25"/>
                  <a:pt x="343" y="25"/>
                  <a:pt x="343" y="26"/>
                </a:cubicBezTo>
                <a:cubicBezTo>
                  <a:pt x="343" y="25"/>
                  <a:pt x="344" y="25"/>
                  <a:pt x="344" y="25"/>
                </a:cubicBezTo>
                <a:cubicBezTo>
                  <a:pt x="344" y="25"/>
                  <a:pt x="344" y="25"/>
                  <a:pt x="343" y="25"/>
                </a:cubicBezTo>
                <a:close/>
                <a:moveTo>
                  <a:pt x="342" y="25"/>
                </a:moveTo>
                <a:cubicBezTo>
                  <a:pt x="342" y="25"/>
                  <a:pt x="342" y="25"/>
                  <a:pt x="342" y="25"/>
                </a:cubicBezTo>
                <a:cubicBezTo>
                  <a:pt x="342" y="25"/>
                  <a:pt x="342" y="24"/>
                  <a:pt x="342" y="25"/>
                </a:cubicBezTo>
                <a:close/>
                <a:moveTo>
                  <a:pt x="349" y="15"/>
                </a:moveTo>
                <a:cubicBezTo>
                  <a:pt x="349" y="15"/>
                  <a:pt x="349" y="15"/>
                  <a:pt x="349" y="15"/>
                </a:cubicBezTo>
                <a:close/>
                <a:moveTo>
                  <a:pt x="325" y="19"/>
                </a:moveTo>
                <a:cubicBezTo>
                  <a:pt x="326" y="18"/>
                  <a:pt x="325" y="19"/>
                  <a:pt x="325" y="19"/>
                </a:cubicBezTo>
                <a:cubicBezTo>
                  <a:pt x="325" y="19"/>
                  <a:pt x="325" y="19"/>
                  <a:pt x="325" y="20"/>
                </a:cubicBezTo>
                <a:cubicBezTo>
                  <a:pt x="324" y="19"/>
                  <a:pt x="322" y="20"/>
                  <a:pt x="322" y="21"/>
                </a:cubicBezTo>
                <a:cubicBezTo>
                  <a:pt x="324" y="21"/>
                  <a:pt x="325" y="20"/>
                  <a:pt x="327" y="21"/>
                </a:cubicBezTo>
                <a:cubicBezTo>
                  <a:pt x="326" y="21"/>
                  <a:pt x="327" y="22"/>
                  <a:pt x="327" y="22"/>
                </a:cubicBezTo>
                <a:cubicBezTo>
                  <a:pt x="328" y="23"/>
                  <a:pt x="329" y="21"/>
                  <a:pt x="330" y="20"/>
                </a:cubicBezTo>
                <a:cubicBezTo>
                  <a:pt x="330" y="21"/>
                  <a:pt x="331" y="22"/>
                  <a:pt x="331" y="21"/>
                </a:cubicBezTo>
                <a:cubicBezTo>
                  <a:pt x="331" y="21"/>
                  <a:pt x="331" y="20"/>
                  <a:pt x="331" y="20"/>
                </a:cubicBezTo>
                <a:cubicBezTo>
                  <a:pt x="331" y="21"/>
                  <a:pt x="332" y="20"/>
                  <a:pt x="332" y="20"/>
                </a:cubicBezTo>
                <a:cubicBezTo>
                  <a:pt x="333" y="21"/>
                  <a:pt x="332" y="21"/>
                  <a:pt x="333" y="22"/>
                </a:cubicBezTo>
                <a:cubicBezTo>
                  <a:pt x="334" y="21"/>
                  <a:pt x="334" y="21"/>
                  <a:pt x="335" y="20"/>
                </a:cubicBezTo>
                <a:cubicBezTo>
                  <a:pt x="335" y="21"/>
                  <a:pt x="337" y="21"/>
                  <a:pt x="337" y="22"/>
                </a:cubicBezTo>
                <a:cubicBezTo>
                  <a:pt x="336" y="22"/>
                  <a:pt x="335" y="23"/>
                  <a:pt x="336" y="23"/>
                </a:cubicBezTo>
                <a:cubicBezTo>
                  <a:pt x="336" y="22"/>
                  <a:pt x="337" y="22"/>
                  <a:pt x="338" y="22"/>
                </a:cubicBezTo>
                <a:cubicBezTo>
                  <a:pt x="338" y="22"/>
                  <a:pt x="337" y="21"/>
                  <a:pt x="338" y="21"/>
                </a:cubicBezTo>
                <a:cubicBezTo>
                  <a:pt x="338" y="21"/>
                  <a:pt x="338" y="22"/>
                  <a:pt x="339" y="22"/>
                </a:cubicBezTo>
                <a:cubicBezTo>
                  <a:pt x="339" y="22"/>
                  <a:pt x="339" y="22"/>
                  <a:pt x="340" y="21"/>
                </a:cubicBezTo>
                <a:cubicBezTo>
                  <a:pt x="340" y="21"/>
                  <a:pt x="340" y="22"/>
                  <a:pt x="341" y="22"/>
                </a:cubicBezTo>
                <a:cubicBezTo>
                  <a:pt x="341" y="21"/>
                  <a:pt x="342" y="21"/>
                  <a:pt x="341" y="21"/>
                </a:cubicBezTo>
                <a:cubicBezTo>
                  <a:pt x="341" y="20"/>
                  <a:pt x="340" y="20"/>
                  <a:pt x="340" y="20"/>
                </a:cubicBezTo>
                <a:cubicBezTo>
                  <a:pt x="338" y="20"/>
                  <a:pt x="337" y="20"/>
                  <a:pt x="336" y="19"/>
                </a:cubicBezTo>
                <a:cubicBezTo>
                  <a:pt x="335" y="19"/>
                  <a:pt x="336" y="20"/>
                  <a:pt x="335" y="20"/>
                </a:cubicBezTo>
                <a:cubicBezTo>
                  <a:pt x="334" y="19"/>
                  <a:pt x="332" y="20"/>
                  <a:pt x="331" y="19"/>
                </a:cubicBezTo>
                <a:cubicBezTo>
                  <a:pt x="330" y="19"/>
                  <a:pt x="328" y="19"/>
                  <a:pt x="328" y="20"/>
                </a:cubicBezTo>
                <a:cubicBezTo>
                  <a:pt x="328" y="18"/>
                  <a:pt x="326" y="20"/>
                  <a:pt x="325" y="19"/>
                </a:cubicBezTo>
                <a:close/>
                <a:moveTo>
                  <a:pt x="335" y="12"/>
                </a:moveTo>
                <a:cubicBezTo>
                  <a:pt x="335" y="13"/>
                  <a:pt x="335" y="13"/>
                  <a:pt x="335" y="13"/>
                </a:cubicBezTo>
                <a:cubicBezTo>
                  <a:pt x="336" y="13"/>
                  <a:pt x="336" y="14"/>
                  <a:pt x="336" y="14"/>
                </a:cubicBezTo>
                <a:cubicBezTo>
                  <a:pt x="337" y="14"/>
                  <a:pt x="338" y="14"/>
                  <a:pt x="338" y="14"/>
                </a:cubicBezTo>
                <a:cubicBezTo>
                  <a:pt x="337" y="13"/>
                  <a:pt x="336" y="13"/>
                  <a:pt x="335" y="12"/>
                </a:cubicBezTo>
                <a:close/>
                <a:moveTo>
                  <a:pt x="268" y="97"/>
                </a:moveTo>
                <a:cubicBezTo>
                  <a:pt x="268" y="97"/>
                  <a:pt x="268" y="97"/>
                  <a:pt x="268" y="97"/>
                </a:cubicBezTo>
                <a:close/>
                <a:moveTo>
                  <a:pt x="332" y="13"/>
                </a:moveTo>
                <a:cubicBezTo>
                  <a:pt x="332" y="14"/>
                  <a:pt x="333" y="14"/>
                  <a:pt x="334" y="13"/>
                </a:cubicBezTo>
                <a:cubicBezTo>
                  <a:pt x="334" y="12"/>
                  <a:pt x="332" y="12"/>
                  <a:pt x="332" y="13"/>
                </a:cubicBezTo>
                <a:close/>
                <a:moveTo>
                  <a:pt x="333" y="14"/>
                </a:moveTo>
                <a:cubicBezTo>
                  <a:pt x="333" y="14"/>
                  <a:pt x="333" y="14"/>
                  <a:pt x="333" y="14"/>
                </a:cubicBezTo>
                <a:close/>
                <a:moveTo>
                  <a:pt x="330" y="13"/>
                </a:moveTo>
                <a:cubicBezTo>
                  <a:pt x="331" y="13"/>
                  <a:pt x="330" y="13"/>
                  <a:pt x="331" y="14"/>
                </a:cubicBezTo>
                <a:cubicBezTo>
                  <a:pt x="331" y="13"/>
                  <a:pt x="331" y="13"/>
                  <a:pt x="331" y="13"/>
                </a:cubicBezTo>
                <a:cubicBezTo>
                  <a:pt x="331" y="13"/>
                  <a:pt x="331" y="13"/>
                  <a:pt x="330" y="13"/>
                </a:cubicBezTo>
                <a:close/>
                <a:moveTo>
                  <a:pt x="295" y="18"/>
                </a:moveTo>
                <a:cubicBezTo>
                  <a:pt x="295" y="18"/>
                  <a:pt x="295" y="18"/>
                  <a:pt x="296" y="18"/>
                </a:cubicBezTo>
                <a:cubicBezTo>
                  <a:pt x="296" y="18"/>
                  <a:pt x="296" y="18"/>
                  <a:pt x="295" y="18"/>
                </a:cubicBezTo>
                <a:cubicBezTo>
                  <a:pt x="295" y="18"/>
                  <a:pt x="295" y="18"/>
                  <a:pt x="295" y="18"/>
                </a:cubicBezTo>
                <a:cubicBezTo>
                  <a:pt x="293" y="20"/>
                  <a:pt x="290" y="18"/>
                  <a:pt x="288" y="19"/>
                </a:cubicBezTo>
                <a:cubicBezTo>
                  <a:pt x="288" y="19"/>
                  <a:pt x="288" y="19"/>
                  <a:pt x="287" y="18"/>
                </a:cubicBezTo>
                <a:cubicBezTo>
                  <a:pt x="286" y="19"/>
                  <a:pt x="285" y="18"/>
                  <a:pt x="284" y="18"/>
                </a:cubicBezTo>
                <a:cubicBezTo>
                  <a:pt x="284" y="18"/>
                  <a:pt x="284" y="19"/>
                  <a:pt x="284" y="19"/>
                </a:cubicBezTo>
                <a:cubicBezTo>
                  <a:pt x="283" y="17"/>
                  <a:pt x="281" y="18"/>
                  <a:pt x="281" y="19"/>
                </a:cubicBezTo>
                <a:cubicBezTo>
                  <a:pt x="281" y="19"/>
                  <a:pt x="281" y="20"/>
                  <a:pt x="282" y="20"/>
                </a:cubicBezTo>
                <a:cubicBezTo>
                  <a:pt x="282" y="19"/>
                  <a:pt x="283" y="19"/>
                  <a:pt x="284" y="20"/>
                </a:cubicBezTo>
                <a:cubicBezTo>
                  <a:pt x="284" y="19"/>
                  <a:pt x="285" y="19"/>
                  <a:pt x="285" y="19"/>
                </a:cubicBezTo>
                <a:cubicBezTo>
                  <a:pt x="285" y="20"/>
                  <a:pt x="285" y="20"/>
                  <a:pt x="286" y="20"/>
                </a:cubicBezTo>
                <a:cubicBezTo>
                  <a:pt x="287" y="19"/>
                  <a:pt x="288" y="20"/>
                  <a:pt x="289" y="21"/>
                </a:cubicBezTo>
                <a:cubicBezTo>
                  <a:pt x="290" y="20"/>
                  <a:pt x="289" y="20"/>
                  <a:pt x="289" y="20"/>
                </a:cubicBezTo>
                <a:cubicBezTo>
                  <a:pt x="290" y="20"/>
                  <a:pt x="290" y="20"/>
                  <a:pt x="290" y="20"/>
                </a:cubicBezTo>
                <a:cubicBezTo>
                  <a:pt x="291" y="20"/>
                  <a:pt x="291" y="20"/>
                  <a:pt x="292" y="21"/>
                </a:cubicBezTo>
                <a:cubicBezTo>
                  <a:pt x="292" y="20"/>
                  <a:pt x="292" y="20"/>
                  <a:pt x="293" y="19"/>
                </a:cubicBezTo>
                <a:cubicBezTo>
                  <a:pt x="293" y="20"/>
                  <a:pt x="294" y="20"/>
                  <a:pt x="294" y="20"/>
                </a:cubicBezTo>
                <a:cubicBezTo>
                  <a:pt x="294" y="20"/>
                  <a:pt x="294" y="21"/>
                  <a:pt x="294" y="21"/>
                </a:cubicBezTo>
                <a:cubicBezTo>
                  <a:pt x="294" y="21"/>
                  <a:pt x="295" y="21"/>
                  <a:pt x="294" y="21"/>
                </a:cubicBezTo>
                <a:cubicBezTo>
                  <a:pt x="295" y="21"/>
                  <a:pt x="294" y="20"/>
                  <a:pt x="294" y="20"/>
                </a:cubicBezTo>
                <a:cubicBezTo>
                  <a:pt x="295" y="20"/>
                  <a:pt x="295" y="20"/>
                  <a:pt x="295" y="21"/>
                </a:cubicBezTo>
                <a:cubicBezTo>
                  <a:pt x="296" y="20"/>
                  <a:pt x="297" y="20"/>
                  <a:pt x="298" y="21"/>
                </a:cubicBezTo>
                <a:cubicBezTo>
                  <a:pt x="299" y="20"/>
                  <a:pt x="300" y="20"/>
                  <a:pt x="301" y="21"/>
                </a:cubicBezTo>
                <a:cubicBezTo>
                  <a:pt x="302" y="20"/>
                  <a:pt x="304" y="20"/>
                  <a:pt x="305" y="20"/>
                </a:cubicBezTo>
                <a:cubicBezTo>
                  <a:pt x="305" y="20"/>
                  <a:pt x="305" y="21"/>
                  <a:pt x="306" y="21"/>
                </a:cubicBezTo>
                <a:cubicBezTo>
                  <a:pt x="306" y="21"/>
                  <a:pt x="307" y="20"/>
                  <a:pt x="308" y="21"/>
                </a:cubicBezTo>
                <a:cubicBezTo>
                  <a:pt x="309" y="21"/>
                  <a:pt x="309" y="21"/>
                  <a:pt x="309" y="21"/>
                </a:cubicBezTo>
                <a:cubicBezTo>
                  <a:pt x="310" y="21"/>
                  <a:pt x="310" y="21"/>
                  <a:pt x="310" y="21"/>
                </a:cubicBezTo>
                <a:cubicBezTo>
                  <a:pt x="311" y="20"/>
                  <a:pt x="312" y="21"/>
                  <a:pt x="313" y="22"/>
                </a:cubicBezTo>
                <a:cubicBezTo>
                  <a:pt x="314" y="21"/>
                  <a:pt x="314" y="21"/>
                  <a:pt x="314" y="21"/>
                </a:cubicBezTo>
                <a:cubicBezTo>
                  <a:pt x="315" y="21"/>
                  <a:pt x="315" y="21"/>
                  <a:pt x="315" y="22"/>
                </a:cubicBezTo>
                <a:cubicBezTo>
                  <a:pt x="316" y="21"/>
                  <a:pt x="316" y="21"/>
                  <a:pt x="316" y="21"/>
                </a:cubicBezTo>
                <a:cubicBezTo>
                  <a:pt x="318" y="22"/>
                  <a:pt x="319" y="21"/>
                  <a:pt x="321" y="20"/>
                </a:cubicBezTo>
                <a:cubicBezTo>
                  <a:pt x="320" y="19"/>
                  <a:pt x="319" y="20"/>
                  <a:pt x="319" y="19"/>
                </a:cubicBezTo>
                <a:cubicBezTo>
                  <a:pt x="318" y="20"/>
                  <a:pt x="318" y="20"/>
                  <a:pt x="317" y="20"/>
                </a:cubicBezTo>
                <a:cubicBezTo>
                  <a:pt x="316" y="20"/>
                  <a:pt x="315" y="19"/>
                  <a:pt x="314" y="20"/>
                </a:cubicBezTo>
                <a:cubicBezTo>
                  <a:pt x="314" y="20"/>
                  <a:pt x="314" y="20"/>
                  <a:pt x="314" y="21"/>
                </a:cubicBezTo>
                <a:cubicBezTo>
                  <a:pt x="314" y="20"/>
                  <a:pt x="313" y="21"/>
                  <a:pt x="313" y="20"/>
                </a:cubicBezTo>
                <a:cubicBezTo>
                  <a:pt x="313" y="20"/>
                  <a:pt x="314" y="19"/>
                  <a:pt x="313" y="18"/>
                </a:cubicBezTo>
                <a:cubicBezTo>
                  <a:pt x="313" y="18"/>
                  <a:pt x="313" y="18"/>
                  <a:pt x="313" y="18"/>
                </a:cubicBezTo>
                <a:cubicBezTo>
                  <a:pt x="312" y="19"/>
                  <a:pt x="312" y="19"/>
                  <a:pt x="312" y="20"/>
                </a:cubicBezTo>
                <a:cubicBezTo>
                  <a:pt x="311" y="19"/>
                  <a:pt x="310" y="19"/>
                  <a:pt x="309" y="18"/>
                </a:cubicBezTo>
                <a:cubicBezTo>
                  <a:pt x="307" y="20"/>
                  <a:pt x="305" y="19"/>
                  <a:pt x="303" y="18"/>
                </a:cubicBezTo>
                <a:cubicBezTo>
                  <a:pt x="303" y="19"/>
                  <a:pt x="304" y="19"/>
                  <a:pt x="303" y="20"/>
                </a:cubicBezTo>
                <a:cubicBezTo>
                  <a:pt x="302" y="20"/>
                  <a:pt x="301" y="18"/>
                  <a:pt x="300" y="18"/>
                </a:cubicBezTo>
                <a:cubicBezTo>
                  <a:pt x="300" y="20"/>
                  <a:pt x="298" y="19"/>
                  <a:pt x="297" y="19"/>
                </a:cubicBezTo>
                <a:cubicBezTo>
                  <a:pt x="296" y="19"/>
                  <a:pt x="297" y="19"/>
                  <a:pt x="296" y="19"/>
                </a:cubicBezTo>
                <a:cubicBezTo>
                  <a:pt x="296" y="19"/>
                  <a:pt x="295" y="19"/>
                  <a:pt x="295" y="18"/>
                </a:cubicBezTo>
                <a:close/>
                <a:moveTo>
                  <a:pt x="275" y="73"/>
                </a:moveTo>
                <a:cubicBezTo>
                  <a:pt x="275" y="73"/>
                  <a:pt x="276" y="73"/>
                  <a:pt x="275" y="73"/>
                </a:cubicBezTo>
                <a:close/>
                <a:moveTo>
                  <a:pt x="302" y="18"/>
                </a:moveTo>
                <a:cubicBezTo>
                  <a:pt x="302" y="18"/>
                  <a:pt x="303" y="19"/>
                  <a:pt x="303" y="18"/>
                </a:cubicBezTo>
                <a:cubicBezTo>
                  <a:pt x="303" y="18"/>
                  <a:pt x="302" y="18"/>
                  <a:pt x="302" y="18"/>
                </a:cubicBezTo>
                <a:close/>
                <a:moveTo>
                  <a:pt x="302" y="18"/>
                </a:moveTo>
                <a:cubicBezTo>
                  <a:pt x="302" y="18"/>
                  <a:pt x="302" y="18"/>
                  <a:pt x="302" y="18"/>
                </a:cubicBezTo>
                <a:cubicBezTo>
                  <a:pt x="302" y="19"/>
                  <a:pt x="302" y="19"/>
                  <a:pt x="302" y="18"/>
                </a:cubicBezTo>
                <a:close/>
                <a:moveTo>
                  <a:pt x="297" y="11"/>
                </a:moveTo>
                <a:cubicBezTo>
                  <a:pt x="297" y="11"/>
                  <a:pt x="297" y="11"/>
                  <a:pt x="297" y="11"/>
                </a:cubicBezTo>
                <a:cubicBezTo>
                  <a:pt x="296" y="10"/>
                  <a:pt x="295" y="11"/>
                  <a:pt x="294" y="11"/>
                </a:cubicBezTo>
                <a:cubicBezTo>
                  <a:pt x="294" y="12"/>
                  <a:pt x="296" y="11"/>
                  <a:pt x="297" y="11"/>
                </a:cubicBezTo>
                <a:close/>
                <a:moveTo>
                  <a:pt x="277" y="19"/>
                </a:moveTo>
                <a:cubicBezTo>
                  <a:pt x="278" y="20"/>
                  <a:pt x="279" y="20"/>
                  <a:pt x="280" y="19"/>
                </a:cubicBezTo>
                <a:cubicBezTo>
                  <a:pt x="279" y="18"/>
                  <a:pt x="278" y="19"/>
                  <a:pt x="277" y="19"/>
                </a:cubicBezTo>
                <a:close/>
                <a:moveTo>
                  <a:pt x="285" y="11"/>
                </a:moveTo>
                <a:cubicBezTo>
                  <a:pt x="285" y="10"/>
                  <a:pt x="285" y="11"/>
                  <a:pt x="285" y="11"/>
                </a:cubicBezTo>
                <a:cubicBezTo>
                  <a:pt x="285" y="11"/>
                  <a:pt x="286" y="11"/>
                  <a:pt x="285" y="11"/>
                </a:cubicBezTo>
                <a:close/>
                <a:moveTo>
                  <a:pt x="276" y="19"/>
                </a:moveTo>
                <a:cubicBezTo>
                  <a:pt x="276" y="19"/>
                  <a:pt x="276" y="19"/>
                  <a:pt x="276" y="19"/>
                </a:cubicBezTo>
                <a:cubicBezTo>
                  <a:pt x="276" y="19"/>
                  <a:pt x="277" y="19"/>
                  <a:pt x="277" y="19"/>
                </a:cubicBezTo>
                <a:cubicBezTo>
                  <a:pt x="276" y="19"/>
                  <a:pt x="276" y="19"/>
                  <a:pt x="276" y="19"/>
                </a:cubicBezTo>
                <a:close/>
                <a:moveTo>
                  <a:pt x="272" y="19"/>
                </a:moveTo>
                <a:cubicBezTo>
                  <a:pt x="273" y="19"/>
                  <a:pt x="273" y="19"/>
                  <a:pt x="274" y="19"/>
                </a:cubicBezTo>
                <a:cubicBezTo>
                  <a:pt x="274" y="18"/>
                  <a:pt x="275" y="20"/>
                  <a:pt x="275" y="19"/>
                </a:cubicBezTo>
                <a:cubicBezTo>
                  <a:pt x="274" y="19"/>
                  <a:pt x="273" y="18"/>
                  <a:pt x="272" y="19"/>
                </a:cubicBezTo>
                <a:close/>
                <a:moveTo>
                  <a:pt x="270" y="18"/>
                </a:moveTo>
                <a:cubicBezTo>
                  <a:pt x="270" y="18"/>
                  <a:pt x="269" y="18"/>
                  <a:pt x="269" y="17"/>
                </a:cubicBezTo>
                <a:cubicBezTo>
                  <a:pt x="270" y="18"/>
                  <a:pt x="270" y="17"/>
                  <a:pt x="270" y="17"/>
                </a:cubicBezTo>
                <a:cubicBezTo>
                  <a:pt x="270" y="17"/>
                  <a:pt x="269" y="16"/>
                  <a:pt x="269" y="16"/>
                </a:cubicBezTo>
                <a:cubicBezTo>
                  <a:pt x="268" y="16"/>
                  <a:pt x="268" y="16"/>
                  <a:pt x="268" y="17"/>
                </a:cubicBezTo>
                <a:cubicBezTo>
                  <a:pt x="267" y="16"/>
                  <a:pt x="266" y="17"/>
                  <a:pt x="265" y="17"/>
                </a:cubicBezTo>
                <a:cubicBezTo>
                  <a:pt x="264" y="17"/>
                  <a:pt x="265" y="18"/>
                  <a:pt x="264" y="19"/>
                </a:cubicBezTo>
                <a:cubicBezTo>
                  <a:pt x="265" y="19"/>
                  <a:pt x="266" y="19"/>
                  <a:pt x="267" y="20"/>
                </a:cubicBezTo>
                <a:cubicBezTo>
                  <a:pt x="267" y="19"/>
                  <a:pt x="269" y="20"/>
                  <a:pt x="270" y="19"/>
                </a:cubicBezTo>
                <a:cubicBezTo>
                  <a:pt x="270" y="19"/>
                  <a:pt x="270" y="19"/>
                  <a:pt x="270" y="18"/>
                </a:cubicBezTo>
                <a:cubicBezTo>
                  <a:pt x="270" y="19"/>
                  <a:pt x="271" y="19"/>
                  <a:pt x="271" y="18"/>
                </a:cubicBezTo>
                <a:cubicBezTo>
                  <a:pt x="271" y="19"/>
                  <a:pt x="270" y="18"/>
                  <a:pt x="270" y="18"/>
                </a:cubicBezTo>
                <a:close/>
                <a:moveTo>
                  <a:pt x="269" y="11"/>
                </a:moveTo>
                <a:cubicBezTo>
                  <a:pt x="269" y="11"/>
                  <a:pt x="269" y="11"/>
                  <a:pt x="269" y="11"/>
                </a:cubicBezTo>
                <a:cubicBezTo>
                  <a:pt x="269" y="11"/>
                  <a:pt x="270" y="11"/>
                  <a:pt x="270" y="11"/>
                </a:cubicBezTo>
                <a:cubicBezTo>
                  <a:pt x="270" y="11"/>
                  <a:pt x="269" y="10"/>
                  <a:pt x="269" y="11"/>
                </a:cubicBezTo>
                <a:close/>
                <a:moveTo>
                  <a:pt x="262" y="19"/>
                </a:moveTo>
                <a:cubicBezTo>
                  <a:pt x="263" y="19"/>
                  <a:pt x="263" y="19"/>
                  <a:pt x="263" y="19"/>
                </a:cubicBezTo>
                <a:cubicBezTo>
                  <a:pt x="263" y="19"/>
                  <a:pt x="263" y="19"/>
                  <a:pt x="262" y="19"/>
                </a:cubicBezTo>
                <a:close/>
                <a:moveTo>
                  <a:pt x="261" y="20"/>
                </a:moveTo>
                <a:cubicBezTo>
                  <a:pt x="260" y="19"/>
                  <a:pt x="262" y="20"/>
                  <a:pt x="261" y="20"/>
                </a:cubicBezTo>
                <a:close/>
                <a:moveTo>
                  <a:pt x="259" y="18"/>
                </a:moveTo>
                <a:cubicBezTo>
                  <a:pt x="259" y="18"/>
                  <a:pt x="259" y="19"/>
                  <a:pt x="259" y="19"/>
                </a:cubicBezTo>
                <a:cubicBezTo>
                  <a:pt x="259" y="19"/>
                  <a:pt x="260" y="19"/>
                  <a:pt x="260" y="19"/>
                </a:cubicBezTo>
                <a:cubicBezTo>
                  <a:pt x="260" y="18"/>
                  <a:pt x="259" y="18"/>
                  <a:pt x="259" y="18"/>
                </a:cubicBezTo>
                <a:close/>
                <a:moveTo>
                  <a:pt x="256" y="18"/>
                </a:moveTo>
                <a:cubicBezTo>
                  <a:pt x="255" y="19"/>
                  <a:pt x="257" y="20"/>
                  <a:pt x="257" y="19"/>
                </a:cubicBezTo>
                <a:cubicBezTo>
                  <a:pt x="257" y="18"/>
                  <a:pt x="257" y="18"/>
                  <a:pt x="256" y="18"/>
                </a:cubicBezTo>
                <a:close/>
                <a:moveTo>
                  <a:pt x="255" y="19"/>
                </a:moveTo>
                <a:cubicBezTo>
                  <a:pt x="255" y="19"/>
                  <a:pt x="255" y="20"/>
                  <a:pt x="255" y="20"/>
                </a:cubicBezTo>
                <a:cubicBezTo>
                  <a:pt x="255" y="20"/>
                  <a:pt x="255" y="20"/>
                  <a:pt x="256" y="20"/>
                </a:cubicBezTo>
                <a:cubicBezTo>
                  <a:pt x="256" y="20"/>
                  <a:pt x="256" y="20"/>
                  <a:pt x="256" y="20"/>
                </a:cubicBezTo>
                <a:cubicBezTo>
                  <a:pt x="256" y="20"/>
                  <a:pt x="256" y="19"/>
                  <a:pt x="255" y="19"/>
                </a:cubicBezTo>
                <a:close/>
                <a:moveTo>
                  <a:pt x="253" y="10"/>
                </a:moveTo>
                <a:cubicBezTo>
                  <a:pt x="253" y="11"/>
                  <a:pt x="253" y="11"/>
                  <a:pt x="253" y="11"/>
                </a:cubicBezTo>
                <a:cubicBezTo>
                  <a:pt x="253" y="11"/>
                  <a:pt x="253" y="11"/>
                  <a:pt x="254" y="10"/>
                </a:cubicBezTo>
                <a:cubicBezTo>
                  <a:pt x="253" y="10"/>
                  <a:pt x="253" y="10"/>
                  <a:pt x="253" y="10"/>
                </a:cubicBezTo>
                <a:close/>
                <a:moveTo>
                  <a:pt x="244" y="20"/>
                </a:moveTo>
                <a:cubicBezTo>
                  <a:pt x="244" y="19"/>
                  <a:pt x="245" y="20"/>
                  <a:pt x="244" y="20"/>
                </a:cubicBezTo>
                <a:close/>
                <a:moveTo>
                  <a:pt x="237" y="18"/>
                </a:moveTo>
                <a:cubicBezTo>
                  <a:pt x="236" y="18"/>
                  <a:pt x="235" y="18"/>
                  <a:pt x="236" y="19"/>
                </a:cubicBezTo>
                <a:cubicBezTo>
                  <a:pt x="236" y="18"/>
                  <a:pt x="237" y="18"/>
                  <a:pt x="238" y="18"/>
                </a:cubicBezTo>
                <a:cubicBezTo>
                  <a:pt x="237" y="18"/>
                  <a:pt x="237" y="18"/>
                  <a:pt x="237" y="18"/>
                </a:cubicBezTo>
                <a:close/>
                <a:moveTo>
                  <a:pt x="208" y="18"/>
                </a:moveTo>
                <a:cubicBezTo>
                  <a:pt x="208" y="18"/>
                  <a:pt x="208" y="18"/>
                  <a:pt x="207" y="19"/>
                </a:cubicBezTo>
                <a:cubicBezTo>
                  <a:pt x="208" y="19"/>
                  <a:pt x="208" y="19"/>
                  <a:pt x="208" y="19"/>
                </a:cubicBezTo>
                <a:cubicBezTo>
                  <a:pt x="208" y="19"/>
                  <a:pt x="209" y="18"/>
                  <a:pt x="208" y="18"/>
                </a:cubicBezTo>
                <a:close/>
                <a:moveTo>
                  <a:pt x="186" y="18"/>
                </a:moveTo>
                <a:cubicBezTo>
                  <a:pt x="185" y="18"/>
                  <a:pt x="186" y="19"/>
                  <a:pt x="186" y="19"/>
                </a:cubicBezTo>
                <a:cubicBezTo>
                  <a:pt x="186" y="18"/>
                  <a:pt x="186" y="19"/>
                  <a:pt x="187" y="18"/>
                </a:cubicBezTo>
                <a:cubicBezTo>
                  <a:pt x="186" y="18"/>
                  <a:pt x="186" y="18"/>
                  <a:pt x="186" y="18"/>
                </a:cubicBezTo>
                <a:close/>
                <a:moveTo>
                  <a:pt x="184" y="16"/>
                </a:moveTo>
                <a:cubicBezTo>
                  <a:pt x="183" y="16"/>
                  <a:pt x="184" y="17"/>
                  <a:pt x="185" y="17"/>
                </a:cubicBezTo>
                <a:cubicBezTo>
                  <a:pt x="185" y="17"/>
                  <a:pt x="185" y="16"/>
                  <a:pt x="184" y="16"/>
                </a:cubicBezTo>
                <a:close/>
                <a:moveTo>
                  <a:pt x="182" y="16"/>
                </a:moveTo>
                <a:cubicBezTo>
                  <a:pt x="182" y="16"/>
                  <a:pt x="183" y="16"/>
                  <a:pt x="183" y="16"/>
                </a:cubicBezTo>
                <a:cubicBezTo>
                  <a:pt x="183" y="15"/>
                  <a:pt x="182" y="16"/>
                  <a:pt x="182" y="16"/>
                </a:cubicBezTo>
                <a:close/>
                <a:moveTo>
                  <a:pt x="168" y="23"/>
                </a:moveTo>
                <a:cubicBezTo>
                  <a:pt x="168" y="24"/>
                  <a:pt x="168" y="24"/>
                  <a:pt x="168" y="25"/>
                </a:cubicBezTo>
                <a:cubicBezTo>
                  <a:pt x="169" y="25"/>
                  <a:pt x="169" y="24"/>
                  <a:pt x="170" y="24"/>
                </a:cubicBezTo>
                <a:cubicBezTo>
                  <a:pt x="169" y="23"/>
                  <a:pt x="169" y="23"/>
                  <a:pt x="168" y="23"/>
                </a:cubicBezTo>
                <a:close/>
                <a:moveTo>
                  <a:pt x="124" y="76"/>
                </a:moveTo>
                <a:cubicBezTo>
                  <a:pt x="123" y="75"/>
                  <a:pt x="124" y="76"/>
                  <a:pt x="124" y="76"/>
                </a:cubicBezTo>
                <a:close/>
                <a:moveTo>
                  <a:pt x="171" y="16"/>
                </a:moveTo>
                <a:cubicBezTo>
                  <a:pt x="171" y="16"/>
                  <a:pt x="171" y="16"/>
                  <a:pt x="170" y="16"/>
                </a:cubicBezTo>
                <a:cubicBezTo>
                  <a:pt x="171" y="16"/>
                  <a:pt x="171" y="16"/>
                  <a:pt x="171" y="16"/>
                </a:cubicBezTo>
                <a:cubicBezTo>
                  <a:pt x="171" y="16"/>
                  <a:pt x="171" y="16"/>
                  <a:pt x="171" y="16"/>
                </a:cubicBezTo>
                <a:close/>
                <a:moveTo>
                  <a:pt x="169" y="16"/>
                </a:moveTo>
                <a:cubicBezTo>
                  <a:pt x="169" y="16"/>
                  <a:pt x="170" y="16"/>
                  <a:pt x="169" y="16"/>
                </a:cubicBezTo>
                <a:close/>
                <a:moveTo>
                  <a:pt x="169" y="15"/>
                </a:moveTo>
                <a:cubicBezTo>
                  <a:pt x="168" y="14"/>
                  <a:pt x="169" y="15"/>
                  <a:pt x="169" y="15"/>
                </a:cubicBezTo>
                <a:close/>
                <a:moveTo>
                  <a:pt x="167" y="15"/>
                </a:moveTo>
                <a:cubicBezTo>
                  <a:pt x="168" y="15"/>
                  <a:pt x="168" y="15"/>
                  <a:pt x="168" y="15"/>
                </a:cubicBezTo>
                <a:cubicBezTo>
                  <a:pt x="168" y="15"/>
                  <a:pt x="168" y="14"/>
                  <a:pt x="167" y="15"/>
                </a:cubicBezTo>
                <a:close/>
                <a:moveTo>
                  <a:pt x="155" y="16"/>
                </a:moveTo>
                <a:cubicBezTo>
                  <a:pt x="155" y="17"/>
                  <a:pt x="155" y="17"/>
                  <a:pt x="154" y="17"/>
                </a:cubicBezTo>
                <a:cubicBezTo>
                  <a:pt x="155" y="17"/>
                  <a:pt x="156" y="17"/>
                  <a:pt x="155" y="16"/>
                </a:cubicBezTo>
                <a:close/>
                <a:moveTo>
                  <a:pt x="135" y="6"/>
                </a:moveTo>
                <a:cubicBezTo>
                  <a:pt x="135" y="6"/>
                  <a:pt x="134" y="7"/>
                  <a:pt x="134" y="7"/>
                </a:cubicBezTo>
                <a:cubicBezTo>
                  <a:pt x="135" y="7"/>
                  <a:pt x="135" y="7"/>
                  <a:pt x="135" y="7"/>
                </a:cubicBezTo>
                <a:cubicBezTo>
                  <a:pt x="135" y="7"/>
                  <a:pt x="135" y="7"/>
                  <a:pt x="135" y="6"/>
                </a:cubicBezTo>
                <a:close/>
                <a:moveTo>
                  <a:pt x="125" y="18"/>
                </a:moveTo>
                <a:cubicBezTo>
                  <a:pt x="124" y="18"/>
                  <a:pt x="125" y="18"/>
                  <a:pt x="125" y="18"/>
                </a:cubicBezTo>
                <a:close/>
                <a:moveTo>
                  <a:pt x="133" y="6"/>
                </a:moveTo>
                <a:cubicBezTo>
                  <a:pt x="133" y="6"/>
                  <a:pt x="132" y="6"/>
                  <a:pt x="132" y="7"/>
                </a:cubicBezTo>
                <a:cubicBezTo>
                  <a:pt x="132" y="7"/>
                  <a:pt x="132" y="7"/>
                  <a:pt x="132" y="7"/>
                </a:cubicBezTo>
                <a:cubicBezTo>
                  <a:pt x="133" y="7"/>
                  <a:pt x="133" y="6"/>
                  <a:pt x="133" y="6"/>
                </a:cubicBezTo>
                <a:cubicBezTo>
                  <a:pt x="133" y="6"/>
                  <a:pt x="133" y="6"/>
                  <a:pt x="133" y="6"/>
                </a:cubicBezTo>
                <a:close/>
                <a:moveTo>
                  <a:pt x="131" y="6"/>
                </a:moveTo>
                <a:cubicBezTo>
                  <a:pt x="130" y="7"/>
                  <a:pt x="131" y="7"/>
                  <a:pt x="131" y="7"/>
                </a:cubicBezTo>
                <a:cubicBezTo>
                  <a:pt x="131" y="6"/>
                  <a:pt x="131" y="6"/>
                  <a:pt x="131" y="6"/>
                </a:cubicBezTo>
                <a:close/>
                <a:moveTo>
                  <a:pt x="123" y="7"/>
                </a:moveTo>
                <a:cubicBezTo>
                  <a:pt x="123" y="7"/>
                  <a:pt x="122" y="7"/>
                  <a:pt x="123" y="7"/>
                </a:cubicBezTo>
                <a:cubicBezTo>
                  <a:pt x="122" y="8"/>
                  <a:pt x="123" y="8"/>
                  <a:pt x="123" y="7"/>
                </a:cubicBezTo>
                <a:close/>
                <a:moveTo>
                  <a:pt x="102" y="19"/>
                </a:moveTo>
                <a:cubicBezTo>
                  <a:pt x="102" y="19"/>
                  <a:pt x="102" y="19"/>
                  <a:pt x="102" y="20"/>
                </a:cubicBezTo>
                <a:cubicBezTo>
                  <a:pt x="103" y="20"/>
                  <a:pt x="103" y="20"/>
                  <a:pt x="103" y="19"/>
                </a:cubicBezTo>
                <a:cubicBezTo>
                  <a:pt x="102" y="19"/>
                  <a:pt x="103" y="19"/>
                  <a:pt x="102" y="19"/>
                </a:cubicBezTo>
                <a:close/>
                <a:moveTo>
                  <a:pt x="100" y="12"/>
                </a:moveTo>
                <a:cubicBezTo>
                  <a:pt x="100" y="13"/>
                  <a:pt x="101" y="13"/>
                  <a:pt x="101" y="13"/>
                </a:cubicBezTo>
                <a:cubicBezTo>
                  <a:pt x="101" y="12"/>
                  <a:pt x="100" y="12"/>
                  <a:pt x="100" y="12"/>
                </a:cubicBezTo>
                <a:close/>
                <a:moveTo>
                  <a:pt x="98" y="14"/>
                </a:moveTo>
                <a:cubicBezTo>
                  <a:pt x="98" y="14"/>
                  <a:pt x="99" y="14"/>
                  <a:pt x="99" y="14"/>
                </a:cubicBezTo>
                <a:cubicBezTo>
                  <a:pt x="99" y="14"/>
                  <a:pt x="98" y="13"/>
                  <a:pt x="98" y="14"/>
                </a:cubicBezTo>
                <a:close/>
                <a:moveTo>
                  <a:pt x="101" y="12"/>
                </a:moveTo>
                <a:cubicBezTo>
                  <a:pt x="100" y="12"/>
                  <a:pt x="101" y="12"/>
                  <a:pt x="101" y="12"/>
                </a:cubicBezTo>
                <a:close/>
                <a:moveTo>
                  <a:pt x="420" y="188"/>
                </a:moveTo>
                <a:cubicBezTo>
                  <a:pt x="418" y="186"/>
                  <a:pt x="416" y="188"/>
                  <a:pt x="414" y="187"/>
                </a:cubicBezTo>
                <a:cubicBezTo>
                  <a:pt x="414" y="187"/>
                  <a:pt x="414" y="188"/>
                  <a:pt x="414" y="188"/>
                </a:cubicBezTo>
                <a:cubicBezTo>
                  <a:pt x="413" y="189"/>
                  <a:pt x="412" y="188"/>
                  <a:pt x="411" y="188"/>
                </a:cubicBezTo>
                <a:cubicBezTo>
                  <a:pt x="411" y="188"/>
                  <a:pt x="412" y="188"/>
                  <a:pt x="412" y="187"/>
                </a:cubicBezTo>
                <a:cubicBezTo>
                  <a:pt x="411" y="187"/>
                  <a:pt x="410" y="187"/>
                  <a:pt x="410" y="188"/>
                </a:cubicBezTo>
                <a:cubicBezTo>
                  <a:pt x="409" y="188"/>
                  <a:pt x="408" y="188"/>
                  <a:pt x="408" y="188"/>
                </a:cubicBezTo>
                <a:cubicBezTo>
                  <a:pt x="407" y="188"/>
                  <a:pt x="408" y="188"/>
                  <a:pt x="408" y="187"/>
                </a:cubicBezTo>
                <a:cubicBezTo>
                  <a:pt x="405" y="187"/>
                  <a:pt x="402" y="185"/>
                  <a:pt x="400" y="187"/>
                </a:cubicBezTo>
                <a:cubicBezTo>
                  <a:pt x="400" y="187"/>
                  <a:pt x="399" y="187"/>
                  <a:pt x="399" y="186"/>
                </a:cubicBezTo>
                <a:cubicBezTo>
                  <a:pt x="399" y="186"/>
                  <a:pt x="399" y="187"/>
                  <a:pt x="398" y="187"/>
                </a:cubicBezTo>
                <a:cubicBezTo>
                  <a:pt x="398" y="187"/>
                  <a:pt x="397" y="187"/>
                  <a:pt x="397" y="186"/>
                </a:cubicBezTo>
                <a:cubicBezTo>
                  <a:pt x="394" y="187"/>
                  <a:pt x="392" y="186"/>
                  <a:pt x="389" y="187"/>
                </a:cubicBezTo>
                <a:cubicBezTo>
                  <a:pt x="389" y="187"/>
                  <a:pt x="388" y="187"/>
                  <a:pt x="388" y="186"/>
                </a:cubicBezTo>
                <a:cubicBezTo>
                  <a:pt x="386" y="186"/>
                  <a:pt x="384" y="186"/>
                  <a:pt x="382" y="186"/>
                </a:cubicBezTo>
                <a:cubicBezTo>
                  <a:pt x="381" y="185"/>
                  <a:pt x="380" y="186"/>
                  <a:pt x="379" y="187"/>
                </a:cubicBezTo>
                <a:cubicBezTo>
                  <a:pt x="378" y="186"/>
                  <a:pt x="377" y="186"/>
                  <a:pt x="377" y="187"/>
                </a:cubicBezTo>
                <a:cubicBezTo>
                  <a:pt x="376" y="186"/>
                  <a:pt x="375" y="187"/>
                  <a:pt x="374" y="186"/>
                </a:cubicBezTo>
                <a:cubicBezTo>
                  <a:pt x="373" y="186"/>
                  <a:pt x="372" y="187"/>
                  <a:pt x="372" y="186"/>
                </a:cubicBezTo>
                <a:cubicBezTo>
                  <a:pt x="373" y="186"/>
                  <a:pt x="374" y="185"/>
                  <a:pt x="376" y="186"/>
                </a:cubicBezTo>
                <a:cubicBezTo>
                  <a:pt x="378" y="185"/>
                  <a:pt x="380" y="185"/>
                  <a:pt x="382" y="186"/>
                </a:cubicBezTo>
                <a:cubicBezTo>
                  <a:pt x="382" y="185"/>
                  <a:pt x="383" y="185"/>
                  <a:pt x="384" y="185"/>
                </a:cubicBezTo>
                <a:cubicBezTo>
                  <a:pt x="384" y="185"/>
                  <a:pt x="384" y="185"/>
                  <a:pt x="383" y="184"/>
                </a:cubicBezTo>
                <a:cubicBezTo>
                  <a:pt x="384" y="184"/>
                  <a:pt x="384" y="184"/>
                  <a:pt x="385" y="184"/>
                </a:cubicBezTo>
                <a:cubicBezTo>
                  <a:pt x="385" y="184"/>
                  <a:pt x="386" y="185"/>
                  <a:pt x="386" y="185"/>
                </a:cubicBezTo>
                <a:cubicBezTo>
                  <a:pt x="388" y="183"/>
                  <a:pt x="389" y="182"/>
                  <a:pt x="391" y="183"/>
                </a:cubicBezTo>
                <a:cubicBezTo>
                  <a:pt x="391" y="183"/>
                  <a:pt x="390" y="183"/>
                  <a:pt x="391" y="184"/>
                </a:cubicBezTo>
                <a:cubicBezTo>
                  <a:pt x="391" y="184"/>
                  <a:pt x="392" y="184"/>
                  <a:pt x="392" y="184"/>
                </a:cubicBezTo>
                <a:cubicBezTo>
                  <a:pt x="393" y="185"/>
                  <a:pt x="395" y="185"/>
                  <a:pt x="397" y="185"/>
                </a:cubicBezTo>
                <a:cubicBezTo>
                  <a:pt x="397" y="184"/>
                  <a:pt x="395" y="185"/>
                  <a:pt x="396" y="184"/>
                </a:cubicBezTo>
                <a:cubicBezTo>
                  <a:pt x="398" y="185"/>
                  <a:pt x="399" y="182"/>
                  <a:pt x="402" y="184"/>
                </a:cubicBezTo>
                <a:cubicBezTo>
                  <a:pt x="402" y="184"/>
                  <a:pt x="402" y="183"/>
                  <a:pt x="402" y="183"/>
                </a:cubicBezTo>
                <a:cubicBezTo>
                  <a:pt x="404" y="184"/>
                  <a:pt x="405" y="184"/>
                  <a:pt x="407" y="183"/>
                </a:cubicBezTo>
                <a:cubicBezTo>
                  <a:pt x="406" y="182"/>
                  <a:pt x="404" y="183"/>
                  <a:pt x="403" y="182"/>
                </a:cubicBezTo>
                <a:cubicBezTo>
                  <a:pt x="401" y="183"/>
                  <a:pt x="399" y="182"/>
                  <a:pt x="398" y="183"/>
                </a:cubicBezTo>
                <a:cubicBezTo>
                  <a:pt x="396" y="181"/>
                  <a:pt x="394" y="184"/>
                  <a:pt x="392" y="182"/>
                </a:cubicBezTo>
                <a:cubicBezTo>
                  <a:pt x="392" y="182"/>
                  <a:pt x="392" y="183"/>
                  <a:pt x="392" y="183"/>
                </a:cubicBezTo>
                <a:cubicBezTo>
                  <a:pt x="390" y="181"/>
                  <a:pt x="389" y="183"/>
                  <a:pt x="386" y="182"/>
                </a:cubicBezTo>
                <a:cubicBezTo>
                  <a:pt x="386" y="182"/>
                  <a:pt x="385" y="182"/>
                  <a:pt x="384" y="183"/>
                </a:cubicBezTo>
                <a:cubicBezTo>
                  <a:pt x="383" y="182"/>
                  <a:pt x="382" y="183"/>
                  <a:pt x="382" y="182"/>
                </a:cubicBezTo>
                <a:cubicBezTo>
                  <a:pt x="381" y="181"/>
                  <a:pt x="381" y="183"/>
                  <a:pt x="381" y="182"/>
                </a:cubicBezTo>
                <a:cubicBezTo>
                  <a:pt x="381" y="182"/>
                  <a:pt x="380" y="182"/>
                  <a:pt x="380" y="182"/>
                </a:cubicBezTo>
                <a:cubicBezTo>
                  <a:pt x="380" y="182"/>
                  <a:pt x="378" y="182"/>
                  <a:pt x="378" y="183"/>
                </a:cubicBezTo>
                <a:cubicBezTo>
                  <a:pt x="376" y="182"/>
                  <a:pt x="374" y="182"/>
                  <a:pt x="371" y="182"/>
                </a:cubicBezTo>
                <a:cubicBezTo>
                  <a:pt x="371" y="182"/>
                  <a:pt x="372" y="183"/>
                  <a:pt x="372" y="183"/>
                </a:cubicBezTo>
                <a:cubicBezTo>
                  <a:pt x="371" y="183"/>
                  <a:pt x="371" y="182"/>
                  <a:pt x="370" y="182"/>
                </a:cubicBezTo>
                <a:cubicBezTo>
                  <a:pt x="369" y="182"/>
                  <a:pt x="369" y="182"/>
                  <a:pt x="368" y="183"/>
                </a:cubicBezTo>
                <a:cubicBezTo>
                  <a:pt x="367" y="181"/>
                  <a:pt x="366" y="182"/>
                  <a:pt x="364" y="183"/>
                </a:cubicBezTo>
                <a:cubicBezTo>
                  <a:pt x="362" y="181"/>
                  <a:pt x="360" y="183"/>
                  <a:pt x="357" y="182"/>
                </a:cubicBezTo>
                <a:cubicBezTo>
                  <a:pt x="355" y="182"/>
                  <a:pt x="353" y="182"/>
                  <a:pt x="351" y="182"/>
                </a:cubicBezTo>
                <a:cubicBezTo>
                  <a:pt x="350" y="182"/>
                  <a:pt x="349" y="183"/>
                  <a:pt x="349" y="182"/>
                </a:cubicBezTo>
                <a:cubicBezTo>
                  <a:pt x="348" y="182"/>
                  <a:pt x="348" y="183"/>
                  <a:pt x="347" y="183"/>
                </a:cubicBezTo>
                <a:cubicBezTo>
                  <a:pt x="347" y="183"/>
                  <a:pt x="346" y="182"/>
                  <a:pt x="346" y="182"/>
                </a:cubicBezTo>
                <a:cubicBezTo>
                  <a:pt x="346" y="182"/>
                  <a:pt x="345" y="183"/>
                  <a:pt x="345" y="182"/>
                </a:cubicBezTo>
                <a:cubicBezTo>
                  <a:pt x="345" y="182"/>
                  <a:pt x="344" y="182"/>
                  <a:pt x="344" y="182"/>
                </a:cubicBezTo>
                <a:cubicBezTo>
                  <a:pt x="341" y="183"/>
                  <a:pt x="339" y="182"/>
                  <a:pt x="336" y="182"/>
                </a:cubicBezTo>
                <a:cubicBezTo>
                  <a:pt x="336" y="182"/>
                  <a:pt x="336" y="183"/>
                  <a:pt x="336" y="182"/>
                </a:cubicBezTo>
                <a:cubicBezTo>
                  <a:pt x="331" y="181"/>
                  <a:pt x="326" y="183"/>
                  <a:pt x="321" y="182"/>
                </a:cubicBezTo>
                <a:cubicBezTo>
                  <a:pt x="318" y="183"/>
                  <a:pt x="314" y="182"/>
                  <a:pt x="311" y="182"/>
                </a:cubicBezTo>
                <a:cubicBezTo>
                  <a:pt x="310" y="183"/>
                  <a:pt x="310" y="182"/>
                  <a:pt x="309" y="183"/>
                </a:cubicBezTo>
                <a:cubicBezTo>
                  <a:pt x="308" y="182"/>
                  <a:pt x="307" y="182"/>
                  <a:pt x="307" y="183"/>
                </a:cubicBezTo>
                <a:cubicBezTo>
                  <a:pt x="299" y="183"/>
                  <a:pt x="292" y="183"/>
                  <a:pt x="284" y="183"/>
                </a:cubicBezTo>
                <a:cubicBezTo>
                  <a:pt x="279" y="184"/>
                  <a:pt x="274" y="182"/>
                  <a:pt x="269" y="183"/>
                </a:cubicBezTo>
                <a:cubicBezTo>
                  <a:pt x="268" y="182"/>
                  <a:pt x="267" y="183"/>
                  <a:pt x="266" y="183"/>
                </a:cubicBezTo>
                <a:cubicBezTo>
                  <a:pt x="266" y="183"/>
                  <a:pt x="266" y="183"/>
                  <a:pt x="266" y="183"/>
                </a:cubicBezTo>
                <a:cubicBezTo>
                  <a:pt x="261" y="182"/>
                  <a:pt x="256" y="183"/>
                  <a:pt x="251" y="182"/>
                </a:cubicBezTo>
                <a:cubicBezTo>
                  <a:pt x="251" y="182"/>
                  <a:pt x="250" y="182"/>
                  <a:pt x="250" y="183"/>
                </a:cubicBezTo>
                <a:cubicBezTo>
                  <a:pt x="248" y="182"/>
                  <a:pt x="245" y="182"/>
                  <a:pt x="243" y="183"/>
                </a:cubicBezTo>
                <a:cubicBezTo>
                  <a:pt x="242" y="182"/>
                  <a:pt x="241" y="182"/>
                  <a:pt x="240" y="182"/>
                </a:cubicBezTo>
                <a:cubicBezTo>
                  <a:pt x="239" y="182"/>
                  <a:pt x="237" y="182"/>
                  <a:pt x="236" y="182"/>
                </a:cubicBezTo>
                <a:cubicBezTo>
                  <a:pt x="236" y="182"/>
                  <a:pt x="236" y="182"/>
                  <a:pt x="235" y="182"/>
                </a:cubicBezTo>
                <a:cubicBezTo>
                  <a:pt x="234" y="182"/>
                  <a:pt x="233" y="181"/>
                  <a:pt x="232" y="181"/>
                </a:cubicBezTo>
                <a:cubicBezTo>
                  <a:pt x="233" y="180"/>
                  <a:pt x="235" y="181"/>
                  <a:pt x="236" y="180"/>
                </a:cubicBezTo>
                <a:cubicBezTo>
                  <a:pt x="237" y="181"/>
                  <a:pt x="237" y="181"/>
                  <a:pt x="237" y="181"/>
                </a:cubicBezTo>
                <a:cubicBezTo>
                  <a:pt x="238" y="181"/>
                  <a:pt x="239" y="181"/>
                  <a:pt x="240" y="181"/>
                </a:cubicBezTo>
                <a:cubicBezTo>
                  <a:pt x="240" y="181"/>
                  <a:pt x="240" y="180"/>
                  <a:pt x="240" y="180"/>
                </a:cubicBezTo>
                <a:cubicBezTo>
                  <a:pt x="241" y="180"/>
                  <a:pt x="242" y="180"/>
                  <a:pt x="242" y="181"/>
                </a:cubicBezTo>
                <a:cubicBezTo>
                  <a:pt x="249" y="181"/>
                  <a:pt x="255" y="181"/>
                  <a:pt x="262" y="182"/>
                </a:cubicBezTo>
                <a:cubicBezTo>
                  <a:pt x="264" y="181"/>
                  <a:pt x="267" y="182"/>
                  <a:pt x="269" y="181"/>
                </a:cubicBezTo>
                <a:cubicBezTo>
                  <a:pt x="269" y="181"/>
                  <a:pt x="270" y="181"/>
                  <a:pt x="270" y="181"/>
                </a:cubicBezTo>
                <a:cubicBezTo>
                  <a:pt x="273" y="181"/>
                  <a:pt x="277" y="181"/>
                  <a:pt x="280" y="181"/>
                </a:cubicBezTo>
                <a:cubicBezTo>
                  <a:pt x="282" y="182"/>
                  <a:pt x="284" y="181"/>
                  <a:pt x="286" y="181"/>
                </a:cubicBezTo>
                <a:cubicBezTo>
                  <a:pt x="285" y="180"/>
                  <a:pt x="283" y="181"/>
                  <a:pt x="281" y="180"/>
                </a:cubicBezTo>
                <a:cubicBezTo>
                  <a:pt x="283" y="179"/>
                  <a:pt x="285" y="180"/>
                  <a:pt x="287" y="179"/>
                </a:cubicBezTo>
                <a:cubicBezTo>
                  <a:pt x="286" y="179"/>
                  <a:pt x="285" y="179"/>
                  <a:pt x="284" y="179"/>
                </a:cubicBezTo>
                <a:cubicBezTo>
                  <a:pt x="284" y="178"/>
                  <a:pt x="284" y="178"/>
                  <a:pt x="284" y="178"/>
                </a:cubicBezTo>
                <a:cubicBezTo>
                  <a:pt x="285" y="177"/>
                  <a:pt x="287" y="177"/>
                  <a:pt x="288" y="178"/>
                </a:cubicBezTo>
                <a:cubicBezTo>
                  <a:pt x="288" y="178"/>
                  <a:pt x="288" y="177"/>
                  <a:pt x="288" y="177"/>
                </a:cubicBezTo>
                <a:cubicBezTo>
                  <a:pt x="291" y="178"/>
                  <a:pt x="293" y="177"/>
                  <a:pt x="296" y="178"/>
                </a:cubicBezTo>
                <a:cubicBezTo>
                  <a:pt x="296" y="177"/>
                  <a:pt x="296" y="177"/>
                  <a:pt x="296" y="177"/>
                </a:cubicBezTo>
                <a:cubicBezTo>
                  <a:pt x="297" y="177"/>
                  <a:pt x="297" y="177"/>
                  <a:pt x="297" y="177"/>
                </a:cubicBezTo>
                <a:cubicBezTo>
                  <a:pt x="298" y="177"/>
                  <a:pt x="297" y="177"/>
                  <a:pt x="297" y="177"/>
                </a:cubicBezTo>
                <a:cubicBezTo>
                  <a:pt x="297" y="178"/>
                  <a:pt x="298" y="177"/>
                  <a:pt x="298" y="178"/>
                </a:cubicBezTo>
                <a:cubicBezTo>
                  <a:pt x="298" y="177"/>
                  <a:pt x="298" y="177"/>
                  <a:pt x="298" y="177"/>
                </a:cubicBezTo>
                <a:cubicBezTo>
                  <a:pt x="299" y="177"/>
                  <a:pt x="300" y="177"/>
                  <a:pt x="301" y="177"/>
                </a:cubicBezTo>
                <a:cubicBezTo>
                  <a:pt x="302" y="177"/>
                  <a:pt x="301" y="177"/>
                  <a:pt x="301" y="177"/>
                </a:cubicBezTo>
                <a:cubicBezTo>
                  <a:pt x="303" y="179"/>
                  <a:pt x="305" y="177"/>
                  <a:pt x="308" y="178"/>
                </a:cubicBezTo>
                <a:cubicBezTo>
                  <a:pt x="312" y="178"/>
                  <a:pt x="316" y="178"/>
                  <a:pt x="320" y="178"/>
                </a:cubicBezTo>
                <a:cubicBezTo>
                  <a:pt x="321" y="178"/>
                  <a:pt x="321" y="178"/>
                  <a:pt x="321" y="178"/>
                </a:cubicBezTo>
                <a:cubicBezTo>
                  <a:pt x="325" y="178"/>
                  <a:pt x="329" y="177"/>
                  <a:pt x="333" y="178"/>
                </a:cubicBezTo>
                <a:cubicBezTo>
                  <a:pt x="336" y="177"/>
                  <a:pt x="340" y="178"/>
                  <a:pt x="343" y="177"/>
                </a:cubicBezTo>
                <a:cubicBezTo>
                  <a:pt x="343" y="177"/>
                  <a:pt x="344" y="177"/>
                  <a:pt x="344" y="178"/>
                </a:cubicBezTo>
                <a:cubicBezTo>
                  <a:pt x="345" y="178"/>
                  <a:pt x="345" y="177"/>
                  <a:pt x="345" y="177"/>
                </a:cubicBezTo>
                <a:cubicBezTo>
                  <a:pt x="352" y="177"/>
                  <a:pt x="358" y="177"/>
                  <a:pt x="364" y="177"/>
                </a:cubicBezTo>
                <a:cubicBezTo>
                  <a:pt x="365" y="177"/>
                  <a:pt x="367" y="177"/>
                  <a:pt x="368" y="177"/>
                </a:cubicBezTo>
                <a:cubicBezTo>
                  <a:pt x="369" y="177"/>
                  <a:pt x="370" y="177"/>
                  <a:pt x="371" y="178"/>
                </a:cubicBezTo>
                <a:cubicBezTo>
                  <a:pt x="373" y="177"/>
                  <a:pt x="375" y="177"/>
                  <a:pt x="377" y="178"/>
                </a:cubicBezTo>
                <a:cubicBezTo>
                  <a:pt x="377" y="178"/>
                  <a:pt x="377" y="177"/>
                  <a:pt x="377" y="177"/>
                </a:cubicBezTo>
                <a:cubicBezTo>
                  <a:pt x="377" y="178"/>
                  <a:pt x="378" y="177"/>
                  <a:pt x="378" y="177"/>
                </a:cubicBezTo>
                <a:cubicBezTo>
                  <a:pt x="390" y="177"/>
                  <a:pt x="402" y="177"/>
                  <a:pt x="414" y="178"/>
                </a:cubicBezTo>
                <a:cubicBezTo>
                  <a:pt x="419" y="177"/>
                  <a:pt x="423" y="178"/>
                  <a:pt x="428" y="177"/>
                </a:cubicBezTo>
                <a:cubicBezTo>
                  <a:pt x="428" y="178"/>
                  <a:pt x="428" y="178"/>
                  <a:pt x="428" y="178"/>
                </a:cubicBezTo>
                <a:cubicBezTo>
                  <a:pt x="433" y="178"/>
                  <a:pt x="438" y="178"/>
                  <a:pt x="443" y="178"/>
                </a:cubicBezTo>
                <a:cubicBezTo>
                  <a:pt x="446" y="178"/>
                  <a:pt x="448" y="178"/>
                  <a:pt x="451" y="179"/>
                </a:cubicBezTo>
                <a:cubicBezTo>
                  <a:pt x="455" y="178"/>
                  <a:pt x="459" y="179"/>
                  <a:pt x="463" y="179"/>
                </a:cubicBezTo>
                <a:cubicBezTo>
                  <a:pt x="473" y="179"/>
                  <a:pt x="483" y="180"/>
                  <a:pt x="492" y="180"/>
                </a:cubicBezTo>
                <a:cubicBezTo>
                  <a:pt x="493" y="181"/>
                  <a:pt x="493" y="181"/>
                  <a:pt x="494" y="181"/>
                </a:cubicBezTo>
                <a:cubicBezTo>
                  <a:pt x="496" y="181"/>
                  <a:pt x="498" y="181"/>
                  <a:pt x="500" y="181"/>
                </a:cubicBezTo>
                <a:cubicBezTo>
                  <a:pt x="501" y="181"/>
                  <a:pt x="501" y="182"/>
                  <a:pt x="501" y="182"/>
                </a:cubicBezTo>
                <a:cubicBezTo>
                  <a:pt x="503" y="181"/>
                  <a:pt x="505" y="182"/>
                  <a:pt x="507" y="182"/>
                </a:cubicBezTo>
                <a:cubicBezTo>
                  <a:pt x="509" y="183"/>
                  <a:pt x="510" y="182"/>
                  <a:pt x="511" y="183"/>
                </a:cubicBezTo>
                <a:cubicBezTo>
                  <a:pt x="509" y="184"/>
                  <a:pt x="506" y="185"/>
                  <a:pt x="503" y="184"/>
                </a:cubicBezTo>
                <a:cubicBezTo>
                  <a:pt x="502" y="184"/>
                  <a:pt x="501" y="185"/>
                  <a:pt x="500" y="184"/>
                </a:cubicBezTo>
                <a:cubicBezTo>
                  <a:pt x="494" y="185"/>
                  <a:pt x="488" y="184"/>
                  <a:pt x="482" y="184"/>
                </a:cubicBezTo>
                <a:cubicBezTo>
                  <a:pt x="481" y="185"/>
                  <a:pt x="480" y="184"/>
                  <a:pt x="480" y="185"/>
                </a:cubicBezTo>
                <a:cubicBezTo>
                  <a:pt x="479" y="184"/>
                  <a:pt x="478" y="185"/>
                  <a:pt x="477" y="184"/>
                </a:cubicBezTo>
                <a:cubicBezTo>
                  <a:pt x="474" y="185"/>
                  <a:pt x="470" y="183"/>
                  <a:pt x="466" y="184"/>
                </a:cubicBezTo>
                <a:cubicBezTo>
                  <a:pt x="466" y="184"/>
                  <a:pt x="466" y="183"/>
                  <a:pt x="466" y="183"/>
                </a:cubicBezTo>
                <a:cubicBezTo>
                  <a:pt x="465" y="183"/>
                  <a:pt x="465" y="184"/>
                  <a:pt x="464" y="184"/>
                </a:cubicBezTo>
                <a:cubicBezTo>
                  <a:pt x="462" y="183"/>
                  <a:pt x="459" y="184"/>
                  <a:pt x="457" y="183"/>
                </a:cubicBezTo>
                <a:cubicBezTo>
                  <a:pt x="456" y="184"/>
                  <a:pt x="455" y="184"/>
                  <a:pt x="453" y="183"/>
                </a:cubicBezTo>
                <a:cubicBezTo>
                  <a:pt x="452" y="183"/>
                  <a:pt x="451" y="184"/>
                  <a:pt x="450" y="183"/>
                </a:cubicBezTo>
                <a:cubicBezTo>
                  <a:pt x="450" y="183"/>
                  <a:pt x="449" y="183"/>
                  <a:pt x="449" y="184"/>
                </a:cubicBezTo>
                <a:cubicBezTo>
                  <a:pt x="446" y="183"/>
                  <a:pt x="444" y="183"/>
                  <a:pt x="442" y="183"/>
                </a:cubicBezTo>
                <a:cubicBezTo>
                  <a:pt x="441" y="184"/>
                  <a:pt x="440" y="185"/>
                  <a:pt x="440" y="185"/>
                </a:cubicBezTo>
                <a:cubicBezTo>
                  <a:pt x="440" y="185"/>
                  <a:pt x="440" y="186"/>
                  <a:pt x="440" y="186"/>
                </a:cubicBezTo>
                <a:cubicBezTo>
                  <a:pt x="438" y="187"/>
                  <a:pt x="435" y="186"/>
                  <a:pt x="433" y="187"/>
                </a:cubicBezTo>
                <a:cubicBezTo>
                  <a:pt x="430" y="186"/>
                  <a:pt x="427" y="188"/>
                  <a:pt x="424" y="187"/>
                </a:cubicBezTo>
                <a:cubicBezTo>
                  <a:pt x="424" y="188"/>
                  <a:pt x="423" y="187"/>
                  <a:pt x="423" y="188"/>
                </a:cubicBezTo>
                <a:cubicBezTo>
                  <a:pt x="422" y="187"/>
                  <a:pt x="421" y="187"/>
                  <a:pt x="420" y="188"/>
                </a:cubicBezTo>
                <a:close/>
                <a:moveTo>
                  <a:pt x="420" y="183"/>
                </a:moveTo>
                <a:cubicBezTo>
                  <a:pt x="420" y="183"/>
                  <a:pt x="420" y="183"/>
                  <a:pt x="419" y="183"/>
                </a:cubicBezTo>
                <a:cubicBezTo>
                  <a:pt x="420" y="184"/>
                  <a:pt x="420" y="183"/>
                  <a:pt x="420" y="183"/>
                </a:cubicBezTo>
                <a:cubicBezTo>
                  <a:pt x="421" y="184"/>
                  <a:pt x="421" y="184"/>
                  <a:pt x="421" y="184"/>
                </a:cubicBezTo>
                <a:cubicBezTo>
                  <a:pt x="421" y="183"/>
                  <a:pt x="420" y="183"/>
                  <a:pt x="420" y="183"/>
                </a:cubicBezTo>
                <a:close/>
                <a:moveTo>
                  <a:pt x="418" y="183"/>
                </a:moveTo>
                <a:cubicBezTo>
                  <a:pt x="418" y="183"/>
                  <a:pt x="419" y="184"/>
                  <a:pt x="418" y="183"/>
                </a:cubicBezTo>
                <a:close/>
                <a:moveTo>
                  <a:pt x="414" y="183"/>
                </a:moveTo>
                <a:cubicBezTo>
                  <a:pt x="415" y="184"/>
                  <a:pt x="416" y="183"/>
                  <a:pt x="417" y="183"/>
                </a:cubicBezTo>
                <a:cubicBezTo>
                  <a:pt x="416" y="183"/>
                  <a:pt x="415" y="183"/>
                  <a:pt x="414" y="183"/>
                </a:cubicBezTo>
                <a:close/>
                <a:moveTo>
                  <a:pt x="414" y="183"/>
                </a:moveTo>
                <a:cubicBezTo>
                  <a:pt x="414" y="183"/>
                  <a:pt x="414" y="183"/>
                  <a:pt x="414" y="183"/>
                </a:cubicBezTo>
                <a:cubicBezTo>
                  <a:pt x="414" y="184"/>
                  <a:pt x="414" y="183"/>
                  <a:pt x="414" y="183"/>
                </a:cubicBezTo>
                <a:close/>
                <a:moveTo>
                  <a:pt x="413" y="183"/>
                </a:moveTo>
                <a:cubicBezTo>
                  <a:pt x="412" y="183"/>
                  <a:pt x="413" y="184"/>
                  <a:pt x="413" y="183"/>
                </a:cubicBezTo>
                <a:close/>
                <a:moveTo>
                  <a:pt x="411" y="183"/>
                </a:moveTo>
                <a:cubicBezTo>
                  <a:pt x="412" y="184"/>
                  <a:pt x="412" y="183"/>
                  <a:pt x="413" y="183"/>
                </a:cubicBezTo>
                <a:cubicBezTo>
                  <a:pt x="412" y="183"/>
                  <a:pt x="411" y="182"/>
                  <a:pt x="411" y="183"/>
                </a:cubicBezTo>
                <a:close/>
                <a:moveTo>
                  <a:pt x="407" y="183"/>
                </a:moveTo>
                <a:cubicBezTo>
                  <a:pt x="409" y="184"/>
                  <a:pt x="410" y="183"/>
                  <a:pt x="411" y="183"/>
                </a:cubicBezTo>
                <a:cubicBezTo>
                  <a:pt x="410" y="182"/>
                  <a:pt x="408" y="182"/>
                  <a:pt x="407" y="183"/>
                </a:cubicBezTo>
                <a:close/>
                <a:moveTo>
                  <a:pt x="400" y="184"/>
                </a:moveTo>
                <a:cubicBezTo>
                  <a:pt x="401" y="184"/>
                  <a:pt x="401" y="184"/>
                  <a:pt x="401" y="184"/>
                </a:cubicBezTo>
                <a:cubicBezTo>
                  <a:pt x="401" y="184"/>
                  <a:pt x="401" y="184"/>
                  <a:pt x="400" y="184"/>
                </a:cubicBezTo>
                <a:close/>
                <a:moveTo>
                  <a:pt x="370" y="180"/>
                </a:moveTo>
                <a:cubicBezTo>
                  <a:pt x="370" y="180"/>
                  <a:pt x="371" y="180"/>
                  <a:pt x="370" y="180"/>
                </a:cubicBezTo>
                <a:close/>
                <a:moveTo>
                  <a:pt x="300" y="177"/>
                </a:moveTo>
                <a:cubicBezTo>
                  <a:pt x="300" y="178"/>
                  <a:pt x="301" y="178"/>
                  <a:pt x="301" y="178"/>
                </a:cubicBezTo>
                <a:cubicBezTo>
                  <a:pt x="301" y="177"/>
                  <a:pt x="300" y="177"/>
                  <a:pt x="300" y="177"/>
                </a:cubicBezTo>
                <a:close/>
                <a:moveTo>
                  <a:pt x="298" y="177"/>
                </a:moveTo>
                <a:cubicBezTo>
                  <a:pt x="299" y="178"/>
                  <a:pt x="299" y="178"/>
                  <a:pt x="300" y="178"/>
                </a:cubicBezTo>
                <a:cubicBezTo>
                  <a:pt x="299" y="177"/>
                  <a:pt x="299" y="177"/>
                  <a:pt x="298" y="177"/>
                </a:cubicBezTo>
                <a:close/>
                <a:moveTo>
                  <a:pt x="288" y="180"/>
                </a:moveTo>
                <a:cubicBezTo>
                  <a:pt x="288" y="180"/>
                  <a:pt x="288" y="180"/>
                  <a:pt x="288" y="180"/>
                </a:cubicBezTo>
                <a:close/>
                <a:moveTo>
                  <a:pt x="590" y="61"/>
                </a:moveTo>
                <a:cubicBezTo>
                  <a:pt x="590" y="61"/>
                  <a:pt x="590" y="61"/>
                  <a:pt x="590" y="61"/>
                </a:cubicBezTo>
                <a:close/>
                <a:moveTo>
                  <a:pt x="589" y="62"/>
                </a:moveTo>
                <a:cubicBezTo>
                  <a:pt x="589" y="61"/>
                  <a:pt x="589" y="62"/>
                  <a:pt x="589" y="62"/>
                </a:cubicBezTo>
                <a:close/>
                <a:moveTo>
                  <a:pt x="553" y="100"/>
                </a:moveTo>
                <a:cubicBezTo>
                  <a:pt x="554" y="100"/>
                  <a:pt x="554" y="100"/>
                  <a:pt x="555" y="100"/>
                </a:cubicBezTo>
                <a:cubicBezTo>
                  <a:pt x="554" y="99"/>
                  <a:pt x="554" y="99"/>
                  <a:pt x="553" y="100"/>
                </a:cubicBezTo>
                <a:close/>
                <a:moveTo>
                  <a:pt x="573" y="72"/>
                </a:moveTo>
                <a:cubicBezTo>
                  <a:pt x="574" y="72"/>
                  <a:pt x="574" y="72"/>
                  <a:pt x="574" y="72"/>
                </a:cubicBezTo>
                <a:cubicBezTo>
                  <a:pt x="574" y="72"/>
                  <a:pt x="573" y="71"/>
                  <a:pt x="573" y="72"/>
                </a:cubicBezTo>
                <a:close/>
                <a:moveTo>
                  <a:pt x="571" y="73"/>
                </a:moveTo>
                <a:cubicBezTo>
                  <a:pt x="571" y="73"/>
                  <a:pt x="571" y="73"/>
                  <a:pt x="572" y="72"/>
                </a:cubicBezTo>
                <a:cubicBezTo>
                  <a:pt x="572" y="73"/>
                  <a:pt x="573" y="73"/>
                  <a:pt x="573" y="73"/>
                </a:cubicBezTo>
                <a:cubicBezTo>
                  <a:pt x="573" y="71"/>
                  <a:pt x="571" y="72"/>
                  <a:pt x="571" y="73"/>
                </a:cubicBezTo>
                <a:close/>
                <a:moveTo>
                  <a:pt x="592" y="46"/>
                </a:moveTo>
                <a:cubicBezTo>
                  <a:pt x="592" y="46"/>
                  <a:pt x="592" y="46"/>
                  <a:pt x="591" y="46"/>
                </a:cubicBezTo>
                <a:cubicBezTo>
                  <a:pt x="591" y="46"/>
                  <a:pt x="589" y="46"/>
                  <a:pt x="590" y="47"/>
                </a:cubicBezTo>
                <a:cubicBezTo>
                  <a:pt x="590" y="47"/>
                  <a:pt x="591" y="46"/>
                  <a:pt x="592" y="47"/>
                </a:cubicBezTo>
                <a:cubicBezTo>
                  <a:pt x="593" y="47"/>
                  <a:pt x="593" y="46"/>
                  <a:pt x="594" y="46"/>
                </a:cubicBezTo>
                <a:cubicBezTo>
                  <a:pt x="593" y="45"/>
                  <a:pt x="593" y="46"/>
                  <a:pt x="592" y="46"/>
                </a:cubicBezTo>
                <a:close/>
                <a:moveTo>
                  <a:pt x="586" y="52"/>
                </a:moveTo>
                <a:cubicBezTo>
                  <a:pt x="586" y="52"/>
                  <a:pt x="586" y="53"/>
                  <a:pt x="587" y="52"/>
                </a:cubicBezTo>
                <a:cubicBezTo>
                  <a:pt x="587" y="52"/>
                  <a:pt x="586" y="51"/>
                  <a:pt x="586" y="52"/>
                </a:cubicBezTo>
                <a:close/>
                <a:moveTo>
                  <a:pt x="569" y="73"/>
                </a:moveTo>
                <a:cubicBezTo>
                  <a:pt x="569" y="72"/>
                  <a:pt x="568" y="73"/>
                  <a:pt x="568" y="73"/>
                </a:cubicBezTo>
                <a:cubicBezTo>
                  <a:pt x="568" y="73"/>
                  <a:pt x="568" y="73"/>
                  <a:pt x="568" y="73"/>
                </a:cubicBezTo>
                <a:cubicBezTo>
                  <a:pt x="568" y="73"/>
                  <a:pt x="569" y="73"/>
                  <a:pt x="569" y="73"/>
                </a:cubicBezTo>
                <a:cubicBezTo>
                  <a:pt x="569" y="73"/>
                  <a:pt x="569" y="73"/>
                  <a:pt x="569" y="73"/>
                </a:cubicBezTo>
                <a:close/>
                <a:moveTo>
                  <a:pt x="586" y="51"/>
                </a:moveTo>
                <a:cubicBezTo>
                  <a:pt x="586" y="51"/>
                  <a:pt x="586" y="51"/>
                  <a:pt x="586" y="51"/>
                </a:cubicBezTo>
                <a:cubicBezTo>
                  <a:pt x="586" y="50"/>
                  <a:pt x="586" y="51"/>
                  <a:pt x="586" y="51"/>
                </a:cubicBezTo>
                <a:close/>
                <a:moveTo>
                  <a:pt x="566" y="75"/>
                </a:moveTo>
                <a:cubicBezTo>
                  <a:pt x="565" y="74"/>
                  <a:pt x="566" y="75"/>
                  <a:pt x="566" y="75"/>
                </a:cubicBezTo>
                <a:close/>
                <a:moveTo>
                  <a:pt x="587" y="47"/>
                </a:moveTo>
                <a:cubicBezTo>
                  <a:pt x="587" y="47"/>
                  <a:pt x="588" y="47"/>
                  <a:pt x="589" y="47"/>
                </a:cubicBezTo>
                <a:cubicBezTo>
                  <a:pt x="588" y="46"/>
                  <a:pt x="587" y="46"/>
                  <a:pt x="587" y="47"/>
                </a:cubicBezTo>
                <a:close/>
                <a:moveTo>
                  <a:pt x="567" y="71"/>
                </a:moveTo>
                <a:cubicBezTo>
                  <a:pt x="567" y="72"/>
                  <a:pt x="568" y="72"/>
                  <a:pt x="568" y="71"/>
                </a:cubicBezTo>
                <a:cubicBezTo>
                  <a:pt x="568" y="71"/>
                  <a:pt x="567" y="71"/>
                  <a:pt x="567" y="71"/>
                </a:cubicBezTo>
                <a:close/>
                <a:moveTo>
                  <a:pt x="562" y="75"/>
                </a:moveTo>
                <a:cubicBezTo>
                  <a:pt x="562" y="75"/>
                  <a:pt x="562" y="75"/>
                  <a:pt x="562" y="75"/>
                </a:cubicBezTo>
                <a:close/>
                <a:moveTo>
                  <a:pt x="583" y="48"/>
                </a:moveTo>
                <a:cubicBezTo>
                  <a:pt x="583" y="48"/>
                  <a:pt x="583" y="48"/>
                  <a:pt x="583" y="48"/>
                </a:cubicBezTo>
                <a:cubicBezTo>
                  <a:pt x="583" y="48"/>
                  <a:pt x="583" y="48"/>
                  <a:pt x="583" y="48"/>
                </a:cubicBezTo>
                <a:cubicBezTo>
                  <a:pt x="583" y="48"/>
                  <a:pt x="583" y="48"/>
                  <a:pt x="584" y="48"/>
                </a:cubicBezTo>
                <a:cubicBezTo>
                  <a:pt x="583" y="48"/>
                  <a:pt x="583" y="48"/>
                  <a:pt x="583" y="48"/>
                </a:cubicBezTo>
                <a:close/>
                <a:moveTo>
                  <a:pt x="582" y="48"/>
                </a:moveTo>
                <a:cubicBezTo>
                  <a:pt x="582" y="48"/>
                  <a:pt x="583" y="49"/>
                  <a:pt x="582" y="48"/>
                </a:cubicBezTo>
                <a:close/>
                <a:moveTo>
                  <a:pt x="581" y="46"/>
                </a:moveTo>
                <a:cubicBezTo>
                  <a:pt x="581" y="47"/>
                  <a:pt x="580" y="47"/>
                  <a:pt x="580" y="48"/>
                </a:cubicBezTo>
                <a:cubicBezTo>
                  <a:pt x="581" y="48"/>
                  <a:pt x="582" y="48"/>
                  <a:pt x="582" y="47"/>
                </a:cubicBezTo>
                <a:cubicBezTo>
                  <a:pt x="582" y="47"/>
                  <a:pt x="582" y="47"/>
                  <a:pt x="581" y="46"/>
                </a:cubicBezTo>
                <a:close/>
                <a:moveTo>
                  <a:pt x="578" y="49"/>
                </a:moveTo>
                <a:cubicBezTo>
                  <a:pt x="579" y="49"/>
                  <a:pt x="578" y="49"/>
                  <a:pt x="579" y="50"/>
                </a:cubicBezTo>
                <a:cubicBezTo>
                  <a:pt x="579" y="49"/>
                  <a:pt x="579" y="49"/>
                  <a:pt x="580" y="49"/>
                </a:cubicBezTo>
                <a:cubicBezTo>
                  <a:pt x="579" y="49"/>
                  <a:pt x="579" y="49"/>
                  <a:pt x="578" y="49"/>
                </a:cubicBezTo>
                <a:close/>
                <a:moveTo>
                  <a:pt x="579" y="48"/>
                </a:moveTo>
                <a:cubicBezTo>
                  <a:pt x="579" y="48"/>
                  <a:pt x="579" y="47"/>
                  <a:pt x="579" y="47"/>
                </a:cubicBezTo>
                <a:cubicBezTo>
                  <a:pt x="579" y="47"/>
                  <a:pt x="578" y="48"/>
                  <a:pt x="579" y="48"/>
                </a:cubicBezTo>
                <a:close/>
                <a:moveTo>
                  <a:pt x="456" y="185"/>
                </a:moveTo>
                <a:cubicBezTo>
                  <a:pt x="455" y="184"/>
                  <a:pt x="454" y="186"/>
                  <a:pt x="453" y="185"/>
                </a:cubicBezTo>
                <a:cubicBezTo>
                  <a:pt x="453" y="185"/>
                  <a:pt x="453" y="186"/>
                  <a:pt x="452" y="186"/>
                </a:cubicBezTo>
                <a:cubicBezTo>
                  <a:pt x="450" y="186"/>
                  <a:pt x="449" y="186"/>
                  <a:pt x="447" y="186"/>
                </a:cubicBezTo>
                <a:cubicBezTo>
                  <a:pt x="446" y="186"/>
                  <a:pt x="444" y="185"/>
                  <a:pt x="443" y="187"/>
                </a:cubicBezTo>
                <a:cubicBezTo>
                  <a:pt x="443" y="186"/>
                  <a:pt x="442" y="186"/>
                  <a:pt x="442" y="186"/>
                </a:cubicBezTo>
                <a:cubicBezTo>
                  <a:pt x="442" y="187"/>
                  <a:pt x="444" y="187"/>
                  <a:pt x="445" y="187"/>
                </a:cubicBezTo>
                <a:cubicBezTo>
                  <a:pt x="446" y="187"/>
                  <a:pt x="448" y="187"/>
                  <a:pt x="449" y="187"/>
                </a:cubicBezTo>
                <a:cubicBezTo>
                  <a:pt x="449" y="187"/>
                  <a:pt x="449" y="187"/>
                  <a:pt x="450" y="187"/>
                </a:cubicBezTo>
                <a:cubicBezTo>
                  <a:pt x="451" y="188"/>
                  <a:pt x="453" y="187"/>
                  <a:pt x="454" y="187"/>
                </a:cubicBezTo>
                <a:cubicBezTo>
                  <a:pt x="454" y="187"/>
                  <a:pt x="454" y="187"/>
                  <a:pt x="454" y="187"/>
                </a:cubicBezTo>
                <a:cubicBezTo>
                  <a:pt x="455" y="187"/>
                  <a:pt x="456" y="187"/>
                  <a:pt x="457" y="188"/>
                </a:cubicBezTo>
                <a:cubicBezTo>
                  <a:pt x="459" y="187"/>
                  <a:pt x="461" y="188"/>
                  <a:pt x="463" y="186"/>
                </a:cubicBezTo>
                <a:cubicBezTo>
                  <a:pt x="461" y="186"/>
                  <a:pt x="457" y="188"/>
                  <a:pt x="456" y="185"/>
                </a:cubicBezTo>
                <a:close/>
                <a:moveTo>
                  <a:pt x="575" y="46"/>
                </a:moveTo>
                <a:cubicBezTo>
                  <a:pt x="575" y="46"/>
                  <a:pt x="574" y="46"/>
                  <a:pt x="575" y="46"/>
                </a:cubicBezTo>
                <a:close/>
                <a:moveTo>
                  <a:pt x="458" y="185"/>
                </a:moveTo>
                <a:cubicBezTo>
                  <a:pt x="458" y="185"/>
                  <a:pt x="458" y="185"/>
                  <a:pt x="458" y="185"/>
                </a:cubicBezTo>
                <a:cubicBezTo>
                  <a:pt x="458" y="185"/>
                  <a:pt x="458" y="185"/>
                  <a:pt x="458" y="185"/>
                </a:cubicBezTo>
                <a:close/>
                <a:moveTo>
                  <a:pt x="458" y="185"/>
                </a:moveTo>
                <a:cubicBezTo>
                  <a:pt x="457" y="185"/>
                  <a:pt x="458" y="185"/>
                  <a:pt x="458" y="185"/>
                </a:cubicBezTo>
                <a:close/>
                <a:moveTo>
                  <a:pt x="457" y="185"/>
                </a:moveTo>
                <a:cubicBezTo>
                  <a:pt x="457" y="185"/>
                  <a:pt x="457" y="185"/>
                  <a:pt x="457" y="185"/>
                </a:cubicBezTo>
                <a:cubicBezTo>
                  <a:pt x="457" y="185"/>
                  <a:pt x="457" y="185"/>
                  <a:pt x="457" y="185"/>
                </a:cubicBezTo>
                <a:cubicBezTo>
                  <a:pt x="457" y="185"/>
                  <a:pt x="457" y="185"/>
                  <a:pt x="457" y="185"/>
                </a:cubicBezTo>
                <a:close/>
                <a:moveTo>
                  <a:pt x="569" y="47"/>
                </a:moveTo>
                <a:cubicBezTo>
                  <a:pt x="569" y="47"/>
                  <a:pt x="569" y="47"/>
                  <a:pt x="569" y="47"/>
                </a:cubicBezTo>
                <a:close/>
                <a:moveTo>
                  <a:pt x="576" y="38"/>
                </a:moveTo>
                <a:cubicBezTo>
                  <a:pt x="576" y="38"/>
                  <a:pt x="576" y="38"/>
                  <a:pt x="576" y="38"/>
                </a:cubicBezTo>
                <a:close/>
                <a:moveTo>
                  <a:pt x="577" y="36"/>
                </a:moveTo>
                <a:cubicBezTo>
                  <a:pt x="578" y="36"/>
                  <a:pt x="577" y="35"/>
                  <a:pt x="577" y="36"/>
                </a:cubicBezTo>
                <a:close/>
                <a:moveTo>
                  <a:pt x="577" y="36"/>
                </a:moveTo>
                <a:cubicBezTo>
                  <a:pt x="577" y="35"/>
                  <a:pt x="577" y="36"/>
                  <a:pt x="577" y="36"/>
                </a:cubicBezTo>
                <a:close/>
                <a:moveTo>
                  <a:pt x="452" y="185"/>
                </a:moveTo>
                <a:cubicBezTo>
                  <a:pt x="452" y="186"/>
                  <a:pt x="451" y="185"/>
                  <a:pt x="452" y="185"/>
                </a:cubicBezTo>
                <a:close/>
                <a:moveTo>
                  <a:pt x="573" y="37"/>
                </a:moveTo>
                <a:cubicBezTo>
                  <a:pt x="573" y="37"/>
                  <a:pt x="573" y="37"/>
                  <a:pt x="573" y="37"/>
                </a:cubicBezTo>
                <a:close/>
                <a:moveTo>
                  <a:pt x="572" y="36"/>
                </a:moveTo>
                <a:cubicBezTo>
                  <a:pt x="571" y="36"/>
                  <a:pt x="570" y="36"/>
                  <a:pt x="570" y="36"/>
                </a:cubicBezTo>
                <a:cubicBezTo>
                  <a:pt x="570" y="36"/>
                  <a:pt x="571" y="37"/>
                  <a:pt x="572" y="37"/>
                </a:cubicBezTo>
                <a:cubicBezTo>
                  <a:pt x="571" y="36"/>
                  <a:pt x="572" y="36"/>
                  <a:pt x="572" y="36"/>
                </a:cubicBezTo>
                <a:close/>
                <a:moveTo>
                  <a:pt x="448" y="185"/>
                </a:moveTo>
                <a:cubicBezTo>
                  <a:pt x="448" y="186"/>
                  <a:pt x="449" y="186"/>
                  <a:pt x="448" y="185"/>
                </a:cubicBezTo>
                <a:close/>
                <a:moveTo>
                  <a:pt x="447" y="185"/>
                </a:moveTo>
                <a:cubicBezTo>
                  <a:pt x="448" y="185"/>
                  <a:pt x="448" y="185"/>
                  <a:pt x="448" y="185"/>
                </a:cubicBezTo>
                <a:cubicBezTo>
                  <a:pt x="448" y="185"/>
                  <a:pt x="448" y="184"/>
                  <a:pt x="447" y="185"/>
                </a:cubicBezTo>
                <a:close/>
                <a:moveTo>
                  <a:pt x="569" y="36"/>
                </a:moveTo>
                <a:cubicBezTo>
                  <a:pt x="568" y="36"/>
                  <a:pt x="569" y="36"/>
                  <a:pt x="569" y="36"/>
                </a:cubicBezTo>
                <a:close/>
                <a:moveTo>
                  <a:pt x="568" y="36"/>
                </a:moveTo>
                <a:cubicBezTo>
                  <a:pt x="568" y="36"/>
                  <a:pt x="568" y="36"/>
                  <a:pt x="567" y="36"/>
                </a:cubicBezTo>
                <a:cubicBezTo>
                  <a:pt x="568" y="37"/>
                  <a:pt x="568" y="37"/>
                  <a:pt x="568" y="36"/>
                </a:cubicBezTo>
                <a:cubicBezTo>
                  <a:pt x="568" y="36"/>
                  <a:pt x="568" y="36"/>
                  <a:pt x="568" y="36"/>
                </a:cubicBezTo>
                <a:close/>
                <a:moveTo>
                  <a:pt x="567" y="36"/>
                </a:moveTo>
                <a:cubicBezTo>
                  <a:pt x="567" y="36"/>
                  <a:pt x="567" y="36"/>
                  <a:pt x="567" y="36"/>
                </a:cubicBezTo>
                <a:cubicBezTo>
                  <a:pt x="567" y="37"/>
                  <a:pt x="567" y="37"/>
                  <a:pt x="567" y="36"/>
                </a:cubicBezTo>
                <a:cubicBezTo>
                  <a:pt x="567" y="36"/>
                  <a:pt x="567" y="36"/>
                  <a:pt x="567" y="36"/>
                </a:cubicBezTo>
                <a:close/>
                <a:moveTo>
                  <a:pt x="568" y="35"/>
                </a:moveTo>
                <a:cubicBezTo>
                  <a:pt x="568" y="34"/>
                  <a:pt x="569" y="35"/>
                  <a:pt x="568" y="35"/>
                </a:cubicBezTo>
                <a:close/>
                <a:moveTo>
                  <a:pt x="566" y="36"/>
                </a:moveTo>
                <a:cubicBezTo>
                  <a:pt x="567" y="36"/>
                  <a:pt x="566" y="36"/>
                  <a:pt x="566" y="36"/>
                </a:cubicBezTo>
                <a:close/>
                <a:moveTo>
                  <a:pt x="565" y="37"/>
                </a:moveTo>
                <a:cubicBezTo>
                  <a:pt x="565" y="37"/>
                  <a:pt x="566" y="37"/>
                  <a:pt x="566" y="37"/>
                </a:cubicBezTo>
                <a:cubicBezTo>
                  <a:pt x="565" y="36"/>
                  <a:pt x="565" y="37"/>
                  <a:pt x="565" y="37"/>
                </a:cubicBezTo>
                <a:close/>
                <a:moveTo>
                  <a:pt x="564" y="37"/>
                </a:moveTo>
                <a:cubicBezTo>
                  <a:pt x="565" y="37"/>
                  <a:pt x="564" y="37"/>
                  <a:pt x="564" y="37"/>
                </a:cubicBezTo>
                <a:close/>
                <a:moveTo>
                  <a:pt x="443" y="184"/>
                </a:moveTo>
                <a:cubicBezTo>
                  <a:pt x="443" y="184"/>
                  <a:pt x="442" y="184"/>
                  <a:pt x="442" y="184"/>
                </a:cubicBezTo>
                <a:cubicBezTo>
                  <a:pt x="442" y="184"/>
                  <a:pt x="441" y="185"/>
                  <a:pt x="442" y="186"/>
                </a:cubicBezTo>
                <a:cubicBezTo>
                  <a:pt x="443" y="185"/>
                  <a:pt x="442" y="185"/>
                  <a:pt x="443" y="184"/>
                </a:cubicBezTo>
                <a:close/>
                <a:moveTo>
                  <a:pt x="441" y="186"/>
                </a:moveTo>
                <a:cubicBezTo>
                  <a:pt x="441" y="186"/>
                  <a:pt x="440" y="186"/>
                  <a:pt x="440" y="186"/>
                </a:cubicBezTo>
                <a:cubicBezTo>
                  <a:pt x="440" y="186"/>
                  <a:pt x="441" y="186"/>
                  <a:pt x="441" y="186"/>
                </a:cubicBezTo>
                <a:cubicBezTo>
                  <a:pt x="441" y="186"/>
                  <a:pt x="441" y="186"/>
                  <a:pt x="441" y="186"/>
                </a:cubicBezTo>
                <a:close/>
                <a:moveTo>
                  <a:pt x="563" y="37"/>
                </a:moveTo>
                <a:cubicBezTo>
                  <a:pt x="562" y="37"/>
                  <a:pt x="563" y="37"/>
                  <a:pt x="563" y="37"/>
                </a:cubicBezTo>
                <a:cubicBezTo>
                  <a:pt x="563" y="37"/>
                  <a:pt x="563" y="37"/>
                  <a:pt x="563" y="37"/>
                </a:cubicBezTo>
                <a:close/>
                <a:moveTo>
                  <a:pt x="559" y="37"/>
                </a:moveTo>
                <a:cubicBezTo>
                  <a:pt x="559" y="37"/>
                  <a:pt x="559" y="38"/>
                  <a:pt x="559" y="37"/>
                </a:cubicBezTo>
                <a:close/>
                <a:moveTo>
                  <a:pt x="558" y="36"/>
                </a:moveTo>
                <a:cubicBezTo>
                  <a:pt x="558" y="36"/>
                  <a:pt x="559" y="36"/>
                  <a:pt x="559" y="36"/>
                </a:cubicBezTo>
                <a:cubicBezTo>
                  <a:pt x="559" y="36"/>
                  <a:pt x="558" y="35"/>
                  <a:pt x="558" y="36"/>
                </a:cubicBezTo>
                <a:close/>
                <a:moveTo>
                  <a:pt x="557" y="36"/>
                </a:moveTo>
                <a:cubicBezTo>
                  <a:pt x="558" y="36"/>
                  <a:pt x="557" y="35"/>
                  <a:pt x="557" y="36"/>
                </a:cubicBezTo>
                <a:close/>
                <a:moveTo>
                  <a:pt x="554" y="38"/>
                </a:moveTo>
                <a:cubicBezTo>
                  <a:pt x="554" y="38"/>
                  <a:pt x="554" y="38"/>
                  <a:pt x="554" y="38"/>
                </a:cubicBezTo>
                <a:close/>
                <a:moveTo>
                  <a:pt x="554" y="36"/>
                </a:moveTo>
                <a:cubicBezTo>
                  <a:pt x="554" y="36"/>
                  <a:pt x="554" y="36"/>
                  <a:pt x="554" y="37"/>
                </a:cubicBezTo>
                <a:cubicBezTo>
                  <a:pt x="555" y="36"/>
                  <a:pt x="555" y="36"/>
                  <a:pt x="556" y="36"/>
                </a:cubicBezTo>
                <a:cubicBezTo>
                  <a:pt x="555" y="35"/>
                  <a:pt x="554" y="35"/>
                  <a:pt x="554" y="36"/>
                </a:cubicBezTo>
                <a:close/>
                <a:moveTo>
                  <a:pt x="553" y="38"/>
                </a:moveTo>
                <a:cubicBezTo>
                  <a:pt x="553" y="38"/>
                  <a:pt x="554" y="38"/>
                  <a:pt x="554" y="38"/>
                </a:cubicBezTo>
                <a:cubicBezTo>
                  <a:pt x="554" y="38"/>
                  <a:pt x="553" y="37"/>
                  <a:pt x="553" y="38"/>
                </a:cubicBezTo>
                <a:close/>
                <a:moveTo>
                  <a:pt x="555" y="35"/>
                </a:moveTo>
                <a:cubicBezTo>
                  <a:pt x="555" y="35"/>
                  <a:pt x="555" y="35"/>
                  <a:pt x="555" y="35"/>
                </a:cubicBezTo>
                <a:close/>
                <a:moveTo>
                  <a:pt x="554" y="34"/>
                </a:moveTo>
                <a:cubicBezTo>
                  <a:pt x="554" y="34"/>
                  <a:pt x="555" y="35"/>
                  <a:pt x="554" y="34"/>
                </a:cubicBezTo>
                <a:close/>
                <a:moveTo>
                  <a:pt x="552" y="36"/>
                </a:moveTo>
                <a:cubicBezTo>
                  <a:pt x="553" y="36"/>
                  <a:pt x="553" y="36"/>
                  <a:pt x="553" y="35"/>
                </a:cubicBezTo>
                <a:cubicBezTo>
                  <a:pt x="553" y="35"/>
                  <a:pt x="552" y="36"/>
                  <a:pt x="552" y="36"/>
                </a:cubicBezTo>
                <a:close/>
                <a:moveTo>
                  <a:pt x="552" y="36"/>
                </a:moveTo>
                <a:cubicBezTo>
                  <a:pt x="551" y="36"/>
                  <a:pt x="552" y="37"/>
                  <a:pt x="552" y="36"/>
                </a:cubicBezTo>
                <a:close/>
                <a:moveTo>
                  <a:pt x="551" y="35"/>
                </a:moveTo>
                <a:cubicBezTo>
                  <a:pt x="551" y="35"/>
                  <a:pt x="551" y="35"/>
                  <a:pt x="551" y="35"/>
                </a:cubicBezTo>
                <a:cubicBezTo>
                  <a:pt x="551" y="35"/>
                  <a:pt x="551" y="35"/>
                  <a:pt x="551" y="36"/>
                </a:cubicBezTo>
                <a:cubicBezTo>
                  <a:pt x="551" y="35"/>
                  <a:pt x="552" y="35"/>
                  <a:pt x="552" y="35"/>
                </a:cubicBezTo>
                <a:cubicBezTo>
                  <a:pt x="552" y="35"/>
                  <a:pt x="552" y="35"/>
                  <a:pt x="551" y="35"/>
                </a:cubicBezTo>
                <a:close/>
                <a:moveTo>
                  <a:pt x="550" y="35"/>
                </a:moveTo>
                <a:cubicBezTo>
                  <a:pt x="550" y="35"/>
                  <a:pt x="550" y="35"/>
                  <a:pt x="550" y="35"/>
                </a:cubicBezTo>
                <a:cubicBezTo>
                  <a:pt x="550" y="34"/>
                  <a:pt x="549" y="35"/>
                  <a:pt x="550" y="35"/>
                </a:cubicBezTo>
                <a:close/>
                <a:moveTo>
                  <a:pt x="547" y="36"/>
                </a:moveTo>
                <a:cubicBezTo>
                  <a:pt x="547" y="37"/>
                  <a:pt x="548" y="36"/>
                  <a:pt x="548" y="36"/>
                </a:cubicBezTo>
                <a:cubicBezTo>
                  <a:pt x="548" y="36"/>
                  <a:pt x="547" y="36"/>
                  <a:pt x="547" y="36"/>
                </a:cubicBezTo>
                <a:close/>
                <a:moveTo>
                  <a:pt x="546" y="37"/>
                </a:moveTo>
                <a:cubicBezTo>
                  <a:pt x="546" y="37"/>
                  <a:pt x="547" y="37"/>
                  <a:pt x="547" y="36"/>
                </a:cubicBezTo>
                <a:cubicBezTo>
                  <a:pt x="547" y="36"/>
                  <a:pt x="546" y="36"/>
                  <a:pt x="546" y="37"/>
                </a:cubicBezTo>
                <a:close/>
                <a:moveTo>
                  <a:pt x="546" y="34"/>
                </a:moveTo>
                <a:cubicBezTo>
                  <a:pt x="546" y="34"/>
                  <a:pt x="546" y="35"/>
                  <a:pt x="546" y="35"/>
                </a:cubicBezTo>
                <a:cubicBezTo>
                  <a:pt x="546" y="35"/>
                  <a:pt x="546" y="35"/>
                  <a:pt x="546" y="36"/>
                </a:cubicBezTo>
                <a:cubicBezTo>
                  <a:pt x="546" y="35"/>
                  <a:pt x="547" y="35"/>
                  <a:pt x="547" y="35"/>
                </a:cubicBezTo>
                <a:cubicBezTo>
                  <a:pt x="546" y="35"/>
                  <a:pt x="546" y="34"/>
                  <a:pt x="546" y="34"/>
                </a:cubicBezTo>
                <a:close/>
                <a:moveTo>
                  <a:pt x="419" y="188"/>
                </a:moveTo>
                <a:cubicBezTo>
                  <a:pt x="420" y="188"/>
                  <a:pt x="420" y="188"/>
                  <a:pt x="420" y="188"/>
                </a:cubicBezTo>
                <a:cubicBezTo>
                  <a:pt x="420" y="188"/>
                  <a:pt x="420" y="188"/>
                  <a:pt x="420" y="188"/>
                </a:cubicBezTo>
                <a:cubicBezTo>
                  <a:pt x="420" y="188"/>
                  <a:pt x="419" y="188"/>
                  <a:pt x="419" y="188"/>
                </a:cubicBezTo>
                <a:close/>
                <a:moveTo>
                  <a:pt x="546" y="33"/>
                </a:moveTo>
                <a:cubicBezTo>
                  <a:pt x="546" y="33"/>
                  <a:pt x="546" y="34"/>
                  <a:pt x="546" y="34"/>
                </a:cubicBezTo>
                <a:cubicBezTo>
                  <a:pt x="546" y="34"/>
                  <a:pt x="546" y="34"/>
                  <a:pt x="546" y="34"/>
                </a:cubicBezTo>
                <a:cubicBezTo>
                  <a:pt x="546" y="34"/>
                  <a:pt x="546" y="34"/>
                  <a:pt x="546" y="33"/>
                </a:cubicBezTo>
                <a:cubicBezTo>
                  <a:pt x="546" y="33"/>
                  <a:pt x="546" y="33"/>
                  <a:pt x="546" y="33"/>
                </a:cubicBezTo>
                <a:close/>
                <a:moveTo>
                  <a:pt x="417" y="188"/>
                </a:moveTo>
                <a:cubicBezTo>
                  <a:pt x="417" y="188"/>
                  <a:pt x="416" y="188"/>
                  <a:pt x="416" y="188"/>
                </a:cubicBezTo>
                <a:cubicBezTo>
                  <a:pt x="416" y="188"/>
                  <a:pt x="417" y="188"/>
                  <a:pt x="417" y="188"/>
                </a:cubicBezTo>
                <a:close/>
                <a:moveTo>
                  <a:pt x="416" y="188"/>
                </a:moveTo>
                <a:cubicBezTo>
                  <a:pt x="415" y="188"/>
                  <a:pt x="416" y="189"/>
                  <a:pt x="416" y="188"/>
                </a:cubicBezTo>
                <a:close/>
                <a:moveTo>
                  <a:pt x="411" y="188"/>
                </a:moveTo>
                <a:cubicBezTo>
                  <a:pt x="411" y="188"/>
                  <a:pt x="411" y="188"/>
                  <a:pt x="411" y="188"/>
                </a:cubicBezTo>
                <a:close/>
                <a:moveTo>
                  <a:pt x="539" y="30"/>
                </a:moveTo>
                <a:cubicBezTo>
                  <a:pt x="538" y="30"/>
                  <a:pt x="539" y="31"/>
                  <a:pt x="539" y="30"/>
                </a:cubicBezTo>
                <a:close/>
                <a:moveTo>
                  <a:pt x="538" y="31"/>
                </a:moveTo>
                <a:cubicBezTo>
                  <a:pt x="538" y="31"/>
                  <a:pt x="538" y="31"/>
                  <a:pt x="538" y="31"/>
                </a:cubicBezTo>
                <a:close/>
                <a:moveTo>
                  <a:pt x="534" y="34"/>
                </a:moveTo>
                <a:cubicBezTo>
                  <a:pt x="533" y="34"/>
                  <a:pt x="534" y="35"/>
                  <a:pt x="534" y="34"/>
                </a:cubicBezTo>
                <a:close/>
                <a:moveTo>
                  <a:pt x="533" y="34"/>
                </a:moveTo>
                <a:cubicBezTo>
                  <a:pt x="533" y="34"/>
                  <a:pt x="533" y="34"/>
                  <a:pt x="533" y="34"/>
                </a:cubicBezTo>
                <a:close/>
                <a:moveTo>
                  <a:pt x="406" y="188"/>
                </a:moveTo>
                <a:cubicBezTo>
                  <a:pt x="406" y="188"/>
                  <a:pt x="406" y="188"/>
                  <a:pt x="406" y="188"/>
                </a:cubicBezTo>
                <a:cubicBezTo>
                  <a:pt x="406" y="188"/>
                  <a:pt x="405" y="188"/>
                  <a:pt x="406" y="188"/>
                </a:cubicBezTo>
                <a:close/>
                <a:moveTo>
                  <a:pt x="548" y="15"/>
                </a:moveTo>
                <a:cubicBezTo>
                  <a:pt x="548" y="15"/>
                  <a:pt x="548" y="15"/>
                  <a:pt x="548" y="15"/>
                </a:cubicBezTo>
                <a:close/>
                <a:moveTo>
                  <a:pt x="529" y="35"/>
                </a:moveTo>
                <a:cubicBezTo>
                  <a:pt x="529" y="35"/>
                  <a:pt x="529" y="35"/>
                  <a:pt x="529" y="35"/>
                </a:cubicBezTo>
                <a:close/>
                <a:moveTo>
                  <a:pt x="528" y="35"/>
                </a:moveTo>
                <a:cubicBezTo>
                  <a:pt x="528" y="35"/>
                  <a:pt x="528" y="35"/>
                  <a:pt x="529" y="35"/>
                </a:cubicBezTo>
                <a:cubicBezTo>
                  <a:pt x="528" y="35"/>
                  <a:pt x="528" y="34"/>
                  <a:pt x="528" y="35"/>
                </a:cubicBezTo>
                <a:close/>
                <a:moveTo>
                  <a:pt x="528" y="31"/>
                </a:moveTo>
                <a:cubicBezTo>
                  <a:pt x="528" y="31"/>
                  <a:pt x="529" y="32"/>
                  <a:pt x="528" y="31"/>
                </a:cubicBezTo>
                <a:close/>
                <a:moveTo>
                  <a:pt x="539" y="15"/>
                </a:moveTo>
                <a:cubicBezTo>
                  <a:pt x="539" y="15"/>
                  <a:pt x="540" y="16"/>
                  <a:pt x="539" y="15"/>
                </a:cubicBezTo>
                <a:close/>
                <a:moveTo>
                  <a:pt x="539" y="16"/>
                </a:moveTo>
                <a:cubicBezTo>
                  <a:pt x="539" y="15"/>
                  <a:pt x="539" y="15"/>
                  <a:pt x="539" y="15"/>
                </a:cubicBezTo>
                <a:cubicBezTo>
                  <a:pt x="539" y="15"/>
                  <a:pt x="538" y="15"/>
                  <a:pt x="539" y="16"/>
                </a:cubicBezTo>
                <a:close/>
                <a:moveTo>
                  <a:pt x="524" y="31"/>
                </a:moveTo>
                <a:cubicBezTo>
                  <a:pt x="525" y="31"/>
                  <a:pt x="525" y="31"/>
                  <a:pt x="526" y="31"/>
                </a:cubicBezTo>
                <a:cubicBezTo>
                  <a:pt x="525" y="30"/>
                  <a:pt x="525" y="30"/>
                  <a:pt x="524" y="31"/>
                </a:cubicBezTo>
                <a:close/>
                <a:moveTo>
                  <a:pt x="537" y="16"/>
                </a:moveTo>
                <a:cubicBezTo>
                  <a:pt x="538" y="16"/>
                  <a:pt x="536" y="15"/>
                  <a:pt x="537" y="16"/>
                </a:cubicBezTo>
                <a:close/>
                <a:moveTo>
                  <a:pt x="536" y="15"/>
                </a:moveTo>
                <a:cubicBezTo>
                  <a:pt x="535" y="15"/>
                  <a:pt x="536" y="16"/>
                  <a:pt x="536" y="15"/>
                </a:cubicBezTo>
                <a:close/>
                <a:moveTo>
                  <a:pt x="527" y="26"/>
                </a:moveTo>
                <a:cubicBezTo>
                  <a:pt x="527" y="26"/>
                  <a:pt x="528" y="26"/>
                  <a:pt x="527" y="26"/>
                </a:cubicBezTo>
                <a:close/>
                <a:moveTo>
                  <a:pt x="521" y="32"/>
                </a:moveTo>
                <a:cubicBezTo>
                  <a:pt x="521" y="32"/>
                  <a:pt x="522" y="32"/>
                  <a:pt x="522" y="32"/>
                </a:cubicBezTo>
                <a:cubicBezTo>
                  <a:pt x="522" y="32"/>
                  <a:pt x="522" y="31"/>
                  <a:pt x="521" y="32"/>
                </a:cubicBezTo>
                <a:close/>
                <a:moveTo>
                  <a:pt x="519" y="34"/>
                </a:moveTo>
                <a:cubicBezTo>
                  <a:pt x="519" y="34"/>
                  <a:pt x="519" y="34"/>
                  <a:pt x="519" y="34"/>
                </a:cubicBezTo>
                <a:close/>
                <a:moveTo>
                  <a:pt x="532" y="15"/>
                </a:moveTo>
                <a:cubicBezTo>
                  <a:pt x="532" y="15"/>
                  <a:pt x="532" y="16"/>
                  <a:pt x="532" y="16"/>
                </a:cubicBezTo>
                <a:cubicBezTo>
                  <a:pt x="533" y="16"/>
                  <a:pt x="533" y="16"/>
                  <a:pt x="534" y="16"/>
                </a:cubicBezTo>
                <a:cubicBezTo>
                  <a:pt x="533" y="15"/>
                  <a:pt x="533" y="16"/>
                  <a:pt x="532" y="15"/>
                </a:cubicBezTo>
                <a:close/>
                <a:moveTo>
                  <a:pt x="524" y="26"/>
                </a:moveTo>
                <a:cubicBezTo>
                  <a:pt x="524" y="26"/>
                  <a:pt x="524" y="26"/>
                  <a:pt x="524" y="26"/>
                </a:cubicBezTo>
                <a:close/>
                <a:moveTo>
                  <a:pt x="523" y="27"/>
                </a:moveTo>
                <a:cubicBezTo>
                  <a:pt x="522" y="27"/>
                  <a:pt x="524" y="28"/>
                  <a:pt x="523" y="27"/>
                </a:cubicBezTo>
                <a:close/>
                <a:moveTo>
                  <a:pt x="531" y="16"/>
                </a:moveTo>
                <a:cubicBezTo>
                  <a:pt x="531" y="16"/>
                  <a:pt x="530" y="16"/>
                  <a:pt x="530" y="16"/>
                </a:cubicBezTo>
                <a:cubicBezTo>
                  <a:pt x="531" y="16"/>
                  <a:pt x="531" y="16"/>
                  <a:pt x="531" y="16"/>
                </a:cubicBezTo>
                <a:cubicBezTo>
                  <a:pt x="531" y="16"/>
                  <a:pt x="531" y="16"/>
                  <a:pt x="531" y="16"/>
                </a:cubicBezTo>
                <a:close/>
                <a:moveTo>
                  <a:pt x="529" y="16"/>
                </a:moveTo>
                <a:cubicBezTo>
                  <a:pt x="529" y="16"/>
                  <a:pt x="529" y="16"/>
                  <a:pt x="529" y="16"/>
                </a:cubicBezTo>
                <a:cubicBezTo>
                  <a:pt x="529" y="16"/>
                  <a:pt x="529" y="16"/>
                  <a:pt x="530" y="16"/>
                </a:cubicBezTo>
                <a:cubicBezTo>
                  <a:pt x="530" y="16"/>
                  <a:pt x="529" y="16"/>
                  <a:pt x="529" y="16"/>
                </a:cubicBezTo>
                <a:close/>
                <a:moveTo>
                  <a:pt x="520" y="26"/>
                </a:moveTo>
                <a:cubicBezTo>
                  <a:pt x="520" y="25"/>
                  <a:pt x="521" y="27"/>
                  <a:pt x="520" y="26"/>
                </a:cubicBezTo>
                <a:close/>
                <a:moveTo>
                  <a:pt x="527" y="16"/>
                </a:moveTo>
                <a:cubicBezTo>
                  <a:pt x="528" y="16"/>
                  <a:pt x="528" y="17"/>
                  <a:pt x="528" y="16"/>
                </a:cubicBezTo>
                <a:cubicBezTo>
                  <a:pt x="528" y="15"/>
                  <a:pt x="527" y="16"/>
                  <a:pt x="527" y="16"/>
                </a:cubicBezTo>
                <a:close/>
                <a:moveTo>
                  <a:pt x="511" y="35"/>
                </a:moveTo>
                <a:cubicBezTo>
                  <a:pt x="510" y="35"/>
                  <a:pt x="511" y="36"/>
                  <a:pt x="511" y="35"/>
                </a:cubicBezTo>
                <a:cubicBezTo>
                  <a:pt x="511" y="35"/>
                  <a:pt x="511" y="35"/>
                  <a:pt x="511" y="35"/>
                </a:cubicBezTo>
                <a:close/>
                <a:moveTo>
                  <a:pt x="527" y="16"/>
                </a:moveTo>
                <a:cubicBezTo>
                  <a:pt x="526" y="16"/>
                  <a:pt x="527" y="17"/>
                  <a:pt x="527" y="16"/>
                </a:cubicBezTo>
                <a:close/>
                <a:moveTo>
                  <a:pt x="514" y="31"/>
                </a:moveTo>
                <a:cubicBezTo>
                  <a:pt x="514" y="31"/>
                  <a:pt x="514" y="31"/>
                  <a:pt x="514" y="31"/>
                </a:cubicBezTo>
                <a:cubicBezTo>
                  <a:pt x="514" y="31"/>
                  <a:pt x="514" y="31"/>
                  <a:pt x="514" y="31"/>
                </a:cubicBezTo>
                <a:cubicBezTo>
                  <a:pt x="514" y="31"/>
                  <a:pt x="514" y="31"/>
                  <a:pt x="514" y="31"/>
                </a:cubicBezTo>
                <a:close/>
                <a:moveTo>
                  <a:pt x="523" y="16"/>
                </a:moveTo>
                <a:cubicBezTo>
                  <a:pt x="524" y="17"/>
                  <a:pt x="525" y="16"/>
                  <a:pt x="526" y="16"/>
                </a:cubicBezTo>
                <a:cubicBezTo>
                  <a:pt x="525" y="15"/>
                  <a:pt x="524" y="15"/>
                  <a:pt x="523" y="16"/>
                </a:cubicBezTo>
                <a:close/>
                <a:moveTo>
                  <a:pt x="514" y="28"/>
                </a:moveTo>
                <a:cubicBezTo>
                  <a:pt x="515" y="28"/>
                  <a:pt x="515" y="29"/>
                  <a:pt x="515" y="28"/>
                </a:cubicBezTo>
                <a:cubicBezTo>
                  <a:pt x="515" y="28"/>
                  <a:pt x="515" y="28"/>
                  <a:pt x="514" y="28"/>
                </a:cubicBezTo>
                <a:close/>
                <a:moveTo>
                  <a:pt x="508" y="36"/>
                </a:moveTo>
                <a:cubicBezTo>
                  <a:pt x="508" y="35"/>
                  <a:pt x="507" y="36"/>
                  <a:pt x="508" y="36"/>
                </a:cubicBezTo>
                <a:cubicBezTo>
                  <a:pt x="508" y="36"/>
                  <a:pt x="508" y="36"/>
                  <a:pt x="508" y="36"/>
                </a:cubicBezTo>
                <a:close/>
                <a:moveTo>
                  <a:pt x="383" y="187"/>
                </a:moveTo>
                <a:cubicBezTo>
                  <a:pt x="383" y="187"/>
                  <a:pt x="384" y="187"/>
                  <a:pt x="383" y="187"/>
                </a:cubicBezTo>
                <a:close/>
                <a:moveTo>
                  <a:pt x="520" y="16"/>
                </a:moveTo>
                <a:cubicBezTo>
                  <a:pt x="521" y="17"/>
                  <a:pt x="522" y="16"/>
                  <a:pt x="523" y="16"/>
                </a:cubicBezTo>
                <a:cubicBezTo>
                  <a:pt x="522" y="16"/>
                  <a:pt x="521" y="16"/>
                  <a:pt x="520" y="16"/>
                </a:cubicBezTo>
                <a:close/>
                <a:moveTo>
                  <a:pt x="512" y="27"/>
                </a:moveTo>
                <a:cubicBezTo>
                  <a:pt x="512" y="28"/>
                  <a:pt x="512" y="28"/>
                  <a:pt x="512" y="28"/>
                </a:cubicBezTo>
                <a:cubicBezTo>
                  <a:pt x="512" y="28"/>
                  <a:pt x="512" y="28"/>
                  <a:pt x="512" y="28"/>
                </a:cubicBezTo>
                <a:cubicBezTo>
                  <a:pt x="512" y="28"/>
                  <a:pt x="512" y="28"/>
                  <a:pt x="512" y="28"/>
                </a:cubicBezTo>
                <a:cubicBezTo>
                  <a:pt x="512" y="28"/>
                  <a:pt x="512" y="28"/>
                  <a:pt x="512" y="27"/>
                </a:cubicBezTo>
                <a:close/>
                <a:moveTo>
                  <a:pt x="507" y="33"/>
                </a:moveTo>
                <a:cubicBezTo>
                  <a:pt x="507" y="33"/>
                  <a:pt x="507" y="32"/>
                  <a:pt x="507" y="32"/>
                </a:cubicBezTo>
                <a:cubicBezTo>
                  <a:pt x="507" y="32"/>
                  <a:pt x="507" y="32"/>
                  <a:pt x="507" y="33"/>
                </a:cubicBezTo>
                <a:close/>
                <a:moveTo>
                  <a:pt x="382" y="184"/>
                </a:moveTo>
                <a:cubicBezTo>
                  <a:pt x="382" y="184"/>
                  <a:pt x="382" y="184"/>
                  <a:pt x="382" y="184"/>
                </a:cubicBezTo>
                <a:close/>
                <a:moveTo>
                  <a:pt x="512" y="26"/>
                </a:moveTo>
                <a:cubicBezTo>
                  <a:pt x="511" y="26"/>
                  <a:pt x="512" y="27"/>
                  <a:pt x="512" y="26"/>
                </a:cubicBezTo>
                <a:close/>
                <a:moveTo>
                  <a:pt x="382" y="184"/>
                </a:moveTo>
                <a:cubicBezTo>
                  <a:pt x="382" y="184"/>
                  <a:pt x="381" y="183"/>
                  <a:pt x="382" y="184"/>
                </a:cubicBezTo>
                <a:close/>
                <a:moveTo>
                  <a:pt x="381" y="184"/>
                </a:moveTo>
                <a:cubicBezTo>
                  <a:pt x="381" y="184"/>
                  <a:pt x="381" y="184"/>
                  <a:pt x="381" y="184"/>
                </a:cubicBezTo>
                <a:close/>
                <a:moveTo>
                  <a:pt x="519" y="16"/>
                </a:moveTo>
                <a:cubicBezTo>
                  <a:pt x="519" y="16"/>
                  <a:pt x="519" y="16"/>
                  <a:pt x="519" y="16"/>
                </a:cubicBezTo>
                <a:close/>
                <a:moveTo>
                  <a:pt x="508" y="28"/>
                </a:moveTo>
                <a:cubicBezTo>
                  <a:pt x="509" y="28"/>
                  <a:pt x="509" y="28"/>
                  <a:pt x="510" y="28"/>
                </a:cubicBezTo>
                <a:cubicBezTo>
                  <a:pt x="509" y="27"/>
                  <a:pt x="508" y="28"/>
                  <a:pt x="508" y="28"/>
                </a:cubicBezTo>
                <a:close/>
                <a:moveTo>
                  <a:pt x="504" y="31"/>
                </a:moveTo>
                <a:cubicBezTo>
                  <a:pt x="504" y="31"/>
                  <a:pt x="504" y="31"/>
                  <a:pt x="504" y="31"/>
                </a:cubicBezTo>
                <a:close/>
                <a:moveTo>
                  <a:pt x="504" y="31"/>
                </a:moveTo>
                <a:cubicBezTo>
                  <a:pt x="503" y="31"/>
                  <a:pt x="504" y="31"/>
                  <a:pt x="504" y="31"/>
                </a:cubicBezTo>
                <a:close/>
                <a:moveTo>
                  <a:pt x="377" y="184"/>
                </a:moveTo>
                <a:cubicBezTo>
                  <a:pt x="378" y="184"/>
                  <a:pt x="377" y="183"/>
                  <a:pt x="377" y="184"/>
                </a:cubicBezTo>
                <a:close/>
                <a:moveTo>
                  <a:pt x="519" y="10"/>
                </a:moveTo>
                <a:cubicBezTo>
                  <a:pt x="520" y="10"/>
                  <a:pt x="520" y="10"/>
                  <a:pt x="521" y="10"/>
                </a:cubicBezTo>
                <a:cubicBezTo>
                  <a:pt x="520" y="9"/>
                  <a:pt x="520" y="10"/>
                  <a:pt x="519" y="10"/>
                </a:cubicBezTo>
                <a:close/>
                <a:moveTo>
                  <a:pt x="507" y="27"/>
                </a:moveTo>
                <a:cubicBezTo>
                  <a:pt x="505" y="26"/>
                  <a:pt x="503" y="26"/>
                  <a:pt x="502" y="26"/>
                </a:cubicBezTo>
                <a:cubicBezTo>
                  <a:pt x="502" y="27"/>
                  <a:pt x="502" y="27"/>
                  <a:pt x="503" y="27"/>
                </a:cubicBezTo>
                <a:cubicBezTo>
                  <a:pt x="504" y="27"/>
                  <a:pt x="506" y="27"/>
                  <a:pt x="506" y="28"/>
                </a:cubicBezTo>
                <a:cubicBezTo>
                  <a:pt x="506" y="27"/>
                  <a:pt x="506" y="27"/>
                  <a:pt x="507" y="27"/>
                </a:cubicBezTo>
                <a:close/>
                <a:moveTo>
                  <a:pt x="505" y="29"/>
                </a:moveTo>
                <a:cubicBezTo>
                  <a:pt x="504" y="28"/>
                  <a:pt x="505" y="29"/>
                  <a:pt x="505" y="29"/>
                </a:cubicBezTo>
                <a:close/>
                <a:moveTo>
                  <a:pt x="504" y="28"/>
                </a:moveTo>
                <a:cubicBezTo>
                  <a:pt x="503" y="28"/>
                  <a:pt x="504" y="29"/>
                  <a:pt x="504" y="28"/>
                </a:cubicBezTo>
                <a:close/>
                <a:moveTo>
                  <a:pt x="500" y="32"/>
                </a:moveTo>
                <a:cubicBezTo>
                  <a:pt x="499" y="32"/>
                  <a:pt x="500" y="33"/>
                  <a:pt x="500" y="32"/>
                </a:cubicBezTo>
                <a:close/>
                <a:moveTo>
                  <a:pt x="499" y="33"/>
                </a:moveTo>
                <a:cubicBezTo>
                  <a:pt x="499" y="33"/>
                  <a:pt x="499" y="33"/>
                  <a:pt x="499" y="33"/>
                </a:cubicBezTo>
                <a:cubicBezTo>
                  <a:pt x="499" y="33"/>
                  <a:pt x="499" y="33"/>
                  <a:pt x="499" y="33"/>
                </a:cubicBezTo>
                <a:close/>
                <a:moveTo>
                  <a:pt x="516" y="10"/>
                </a:moveTo>
                <a:cubicBezTo>
                  <a:pt x="517" y="10"/>
                  <a:pt x="518" y="11"/>
                  <a:pt x="518" y="10"/>
                </a:cubicBezTo>
                <a:cubicBezTo>
                  <a:pt x="517" y="10"/>
                  <a:pt x="517" y="9"/>
                  <a:pt x="516" y="10"/>
                </a:cubicBezTo>
                <a:close/>
                <a:moveTo>
                  <a:pt x="374" y="183"/>
                </a:moveTo>
                <a:cubicBezTo>
                  <a:pt x="374" y="184"/>
                  <a:pt x="375" y="183"/>
                  <a:pt x="375" y="183"/>
                </a:cubicBezTo>
                <a:cubicBezTo>
                  <a:pt x="374" y="183"/>
                  <a:pt x="374" y="183"/>
                  <a:pt x="374" y="183"/>
                </a:cubicBezTo>
                <a:close/>
                <a:moveTo>
                  <a:pt x="510" y="17"/>
                </a:moveTo>
                <a:cubicBezTo>
                  <a:pt x="510" y="17"/>
                  <a:pt x="510" y="17"/>
                  <a:pt x="511" y="17"/>
                </a:cubicBezTo>
                <a:cubicBezTo>
                  <a:pt x="510" y="17"/>
                  <a:pt x="510" y="16"/>
                  <a:pt x="510" y="17"/>
                </a:cubicBezTo>
                <a:close/>
                <a:moveTo>
                  <a:pt x="370" y="186"/>
                </a:moveTo>
                <a:cubicBezTo>
                  <a:pt x="371" y="186"/>
                  <a:pt x="371" y="186"/>
                  <a:pt x="371" y="186"/>
                </a:cubicBezTo>
                <a:cubicBezTo>
                  <a:pt x="371" y="185"/>
                  <a:pt x="371" y="186"/>
                  <a:pt x="370" y="186"/>
                </a:cubicBezTo>
                <a:close/>
                <a:moveTo>
                  <a:pt x="516" y="10"/>
                </a:moveTo>
                <a:cubicBezTo>
                  <a:pt x="515" y="9"/>
                  <a:pt x="516" y="10"/>
                  <a:pt x="516" y="10"/>
                </a:cubicBezTo>
                <a:close/>
                <a:moveTo>
                  <a:pt x="514" y="10"/>
                </a:moveTo>
                <a:cubicBezTo>
                  <a:pt x="514" y="10"/>
                  <a:pt x="515" y="10"/>
                  <a:pt x="515" y="11"/>
                </a:cubicBezTo>
                <a:cubicBezTo>
                  <a:pt x="515" y="10"/>
                  <a:pt x="515" y="10"/>
                  <a:pt x="515" y="10"/>
                </a:cubicBezTo>
                <a:cubicBezTo>
                  <a:pt x="515" y="10"/>
                  <a:pt x="515" y="10"/>
                  <a:pt x="514" y="10"/>
                </a:cubicBezTo>
                <a:close/>
                <a:moveTo>
                  <a:pt x="501" y="27"/>
                </a:moveTo>
                <a:cubicBezTo>
                  <a:pt x="501" y="27"/>
                  <a:pt x="502" y="27"/>
                  <a:pt x="502" y="27"/>
                </a:cubicBezTo>
                <a:cubicBezTo>
                  <a:pt x="501" y="27"/>
                  <a:pt x="501" y="27"/>
                  <a:pt x="501" y="27"/>
                </a:cubicBezTo>
                <a:close/>
                <a:moveTo>
                  <a:pt x="510" y="17"/>
                </a:moveTo>
                <a:cubicBezTo>
                  <a:pt x="509" y="17"/>
                  <a:pt x="509" y="17"/>
                  <a:pt x="508" y="16"/>
                </a:cubicBezTo>
                <a:cubicBezTo>
                  <a:pt x="508" y="16"/>
                  <a:pt x="508" y="16"/>
                  <a:pt x="508" y="17"/>
                </a:cubicBezTo>
                <a:cubicBezTo>
                  <a:pt x="507" y="17"/>
                  <a:pt x="507" y="15"/>
                  <a:pt x="506" y="16"/>
                </a:cubicBezTo>
                <a:cubicBezTo>
                  <a:pt x="507" y="17"/>
                  <a:pt x="509" y="17"/>
                  <a:pt x="510" y="17"/>
                </a:cubicBezTo>
                <a:close/>
                <a:moveTo>
                  <a:pt x="369" y="186"/>
                </a:moveTo>
                <a:cubicBezTo>
                  <a:pt x="369" y="186"/>
                  <a:pt x="369" y="186"/>
                  <a:pt x="369" y="186"/>
                </a:cubicBezTo>
                <a:cubicBezTo>
                  <a:pt x="369" y="186"/>
                  <a:pt x="369" y="187"/>
                  <a:pt x="370" y="186"/>
                </a:cubicBezTo>
                <a:cubicBezTo>
                  <a:pt x="369" y="186"/>
                  <a:pt x="369" y="186"/>
                  <a:pt x="369" y="186"/>
                </a:cubicBezTo>
                <a:close/>
                <a:moveTo>
                  <a:pt x="495" y="32"/>
                </a:moveTo>
                <a:cubicBezTo>
                  <a:pt x="495" y="33"/>
                  <a:pt x="496" y="33"/>
                  <a:pt x="496" y="33"/>
                </a:cubicBezTo>
                <a:cubicBezTo>
                  <a:pt x="496" y="32"/>
                  <a:pt x="495" y="32"/>
                  <a:pt x="495" y="32"/>
                </a:cubicBezTo>
                <a:close/>
                <a:moveTo>
                  <a:pt x="510" y="10"/>
                </a:moveTo>
                <a:cubicBezTo>
                  <a:pt x="509" y="10"/>
                  <a:pt x="508" y="10"/>
                  <a:pt x="507" y="10"/>
                </a:cubicBezTo>
                <a:cubicBezTo>
                  <a:pt x="506" y="10"/>
                  <a:pt x="506" y="10"/>
                  <a:pt x="506" y="11"/>
                </a:cubicBezTo>
                <a:cubicBezTo>
                  <a:pt x="505" y="10"/>
                  <a:pt x="505" y="10"/>
                  <a:pt x="505" y="10"/>
                </a:cubicBezTo>
                <a:cubicBezTo>
                  <a:pt x="506" y="12"/>
                  <a:pt x="508" y="11"/>
                  <a:pt x="510" y="11"/>
                </a:cubicBezTo>
                <a:cubicBezTo>
                  <a:pt x="511" y="11"/>
                  <a:pt x="513" y="10"/>
                  <a:pt x="514" y="11"/>
                </a:cubicBezTo>
                <a:cubicBezTo>
                  <a:pt x="514" y="10"/>
                  <a:pt x="514" y="10"/>
                  <a:pt x="514" y="10"/>
                </a:cubicBezTo>
                <a:cubicBezTo>
                  <a:pt x="513" y="10"/>
                  <a:pt x="511" y="9"/>
                  <a:pt x="510" y="10"/>
                </a:cubicBezTo>
                <a:close/>
                <a:moveTo>
                  <a:pt x="370" y="184"/>
                </a:moveTo>
                <a:cubicBezTo>
                  <a:pt x="370" y="184"/>
                  <a:pt x="370" y="184"/>
                  <a:pt x="370" y="184"/>
                </a:cubicBezTo>
                <a:cubicBezTo>
                  <a:pt x="370" y="184"/>
                  <a:pt x="370" y="184"/>
                  <a:pt x="370" y="185"/>
                </a:cubicBezTo>
                <a:cubicBezTo>
                  <a:pt x="370" y="184"/>
                  <a:pt x="371" y="184"/>
                  <a:pt x="371" y="184"/>
                </a:cubicBezTo>
                <a:cubicBezTo>
                  <a:pt x="371" y="184"/>
                  <a:pt x="370" y="184"/>
                  <a:pt x="370" y="184"/>
                </a:cubicBezTo>
                <a:close/>
                <a:moveTo>
                  <a:pt x="384" y="168"/>
                </a:moveTo>
                <a:cubicBezTo>
                  <a:pt x="383" y="168"/>
                  <a:pt x="384" y="169"/>
                  <a:pt x="384" y="168"/>
                </a:cubicBezTo>
                <a:close/>
                <a:moveTo>
                  <a:pt x="368" y="186"/>
                </a:moveTo>
                <a:cubicBezTo>
                  <a:pt x="368" y="186"/>
                  <a:pt x="368" y="187"/>
                  <a:pt x="368" y="186"/>
                </a:cubicBezTo>
                <a:close/>
                <a:moveTo>
                  <a:pt x="498" y="27"/>
                </a:moveTo>
                <a:cubicBezTo>
                  <a:pt x="499" y="27"/>
                  <a:pt x="499" y="27"/>
                  <a:pt x="499" y="27"/>
                </a:cubicBezTo>
                <a:cubicBezTo>
                  <a:pt x="499" y="26"/>
                  <a:pt x="499" y="27"/>
                  <a:pt x="498" y="27"/>
                </a:cubicBezTo>
                <a:close/>
                <a:moveTo>
                  <a:pt x="369" y="184"/>
                </a:moveTo>
                <a:cubicBezTo>
                  <a:pt x="368" y="184"/>
                  <a:pt x="369" y="185"/>
                  <a:pt x="369" y="184"/>
                </a:cubicBezTo>
                <a:close/>
                <a:moveTo>
                  <a:pt x="494" y="33"/>
                </a:moveTo>
                <a:cubicBezTo>
                  <a:pt x="493" y="32"/>
                  <a:pt x="494" y="33"/>
                  <a:pt x="494" y="33"/>
                </a:cubicBezTo>
                <a:close/>
                <a:moveTo>
                  <a:pt x="368" y="185"/>
                </a:moveTo>
                <a:cubicBezTo>
                  <a:pt x="368" y="184"/>
                  <a:pt x="368" y="185"/>
                  <a:pt x="368" y="185"/>
                </a:cubicBezTo>
                <a:close/>
                <a:moveTo>
                  <a:pt x="493" y="33"/>
                </a:moveTo>
                <a:cubicBezTo>
                  <a:pt x="493" y="33"/>
                  <a:pt x="493" y="33"/>
                  <a:pt x="493" y="33"/>
                </a:cubicBezTo>
                <a:cubicBezTo>
                  <a:pt x="493" y="33"/>
                  <a:pt x="493" y="33"/>
                  <a:pt x="493" y="33"/>
                </a:cubicBezTo>
                <a:cubicBezTo>
                  <a:pt x="493" y="33"/>
                  <a:pt x="493" y="33"/>
                  <a:pt x="493" y="33"/>
                </a:cubicBezTo>
                <a:cubicBezTo>
                  <a:pt x="493" y="33"/>
                  <a:pt x="493" y="33"/>
                  <a:pt x="493" y="33"/>
                </a:cubicBezTo>
                <a:close/>
                <a:moveTo>
                  <a:pt x="497" y="27"/>
                </a:moveTo>
                <a:cubicBezTo>
                  <a:pt x="497" y="26"/>
                  <a:pt x="498" y="27"/>
                  <a:pt x="498" y="27"/>
                </a:cubicBezTo>
                <a:cubicBezTo>
                  <a:pt x="498" y="26"/>
                  <a:pt x="497" y="26"/>
                  <a:pt x="497" y="27"/>
                </a:cubicBezTo>
                <a:close/>
                <a:moveTo>
                  <a:pt x="496" y="29"/>
                </a:moveTo>
                <a:cubicBezTo>
                  <a:pt x="496" y="29"/>
                  <a:pt x="496" y="29"/>
                  <a:pt x="496" y="29"/>
                </a:cubicBezTo>
                <a:close/>
                <a:moveTo>
                  <a:pt x="368" y="183"/>
                </a:moveTo>
                <a:cubicBezTo>
                  <a:pt x="368" y="183"/>
                  <a:pt x="368" y="183"/>
                  <a:pt x="368" y="183"/>
                </a:cubicBezTo>
                <a:cubicBezTo>
                  <a:pt x="368" y="184"/>
                  <a:pt x="368" y="184"/>
                  <a:pt x="369" y="183"/>
                </a:cubicBezTo>
                <a:cubicBezTo>
                  <a:pt x="369" y="183"/>
                  <a:pt x="368" y="183"/>
                  <a:pt x="368" y="183"/>
                </a:cubicBezTo>
                <a:close/>
                <a:moveTo>
                  <a:pt x="504" y="16"/>
                </a:moveTo>
                <a:cubicBezTo>
                  <a:pt x="504" y="17"/>
                  <a:pt x="505" y="17"/>
                  <a:pt x="505" y="17"/>
                </a:cubicBezTo>
                <a:cubicBezTo>
                  <a:pt x="505" y="16"/>
                  <a:pt x="506" y="16"/>
                  <a:pt x="506" y="16"/>
                </a:cubicBezTo>
                <a:cubicBezTo>
                  <a:pt x="505" y="16"/>
                  <a:pt x="504" y="16"/>
                  <a:pt x="504" y="16"/>
                </a:cubicBezTo>
                <a:close/>
                <a:moveTo>
                  <a:pt x="491" y="32"/>
                </a:moveTo>
                <a:cubicBezTo>
                  <a:pt x="491" y="33"/>
                  <a:pt x="491" y="32"/>
                  <a:pt x="490" y="33"/>
                </a:cubicBezTo>
                <a:cubicBezTo>
                  <a:pt x="491" y="33"/>
                  <a:pt x="492" y="33"/>
                  <a:pt x="491" y="32"/>
                </a:cubicBezTo>
                <a:close/>
                <a:moveTo>
                  <a:pt x="511" y="5"/>
                </a:moveTo>
                <a:cubicBezTo>
                  <a:pt x="510" y="5"/>
                  <a:pt x="509" y="6"/>
                  <a:pt x="508" y="5"/>
                </a:cubicBezTo>
                <a:cubicBezTo>
                  <a:pt x="508" y="5"/>
                  <a:pt x="507" y="5"/>
                  <a:pt x="507" y="6"/>
                </a:cubicBezTo>
                <a:cubicBezTo>
                  <a:pt x="507" y="6"/>
                  <a:pt x="507" y="6"/>
                  <a:pt x="507" y="7"/>
                </a:cubicBezTo>
                <a:cubicBezTo>
                  <a:pt x="508" y="6"/>
                  <a:pt x="509" y="6"/>
                  <a:pt x="509" y="6"/>
                </a:cubicBezTo>
                <a:cubicBezTo>
                  <a:pt x="510" y="6"/>
                  <a:pt x="512" y="6"/>
                  <a:pt x="513" y="6"/>
                </a:cubicBezTo>
                <a:cubicBezTo>
                  <a:pt x="513" y="5"/>
                  <a:pt x="512" y="6"/>
                  <a:pt x="511" y="5"/>
                </a:cubicBezTo>
                <a:close/>
                <a:moveTo>
                  <a:pt x="367" y="183"/>
                </a:moveTo>
                <a:cubicBezTo>
                  <a:pt x="367" y="183"/>
                  <a:pt x="367" y="183"/>
                  <a:pt x="367" y="183"/>
                </a:cubicBezTo>
                <a:close/>
                <a:moveTo>
                  <a:pt x="505" y="14"/>
                </a:moveTo>
                <a:cubicBezTo>
                  <a:pt x="505" y="14"/>
                  <a:pt x="506" y="14"/>
                  <a:pt x="506" y="14"/>
                </a:cubicBezTo>
                <a:cubicBezTo>
                  <a:pt x="506" y="14"/>
                  <a:pt x="506" y="14"/>
                  <a:pt x="506" y="14"/>
                </a:cubicBezTo>
                <a:cubicBezTo>
                  <a:pt x="506" y="13"/>
                  <a:pt x="506" y="13"/>
                  <a:pt x="505" y="14"/>
                </a:cubicBezTo>
                <a:close/>
                <a:moveTo>
                  <a:pt x="503" y="17"/>
                </a:moveTo>
                <a:cubicBezTo>
                  <a:pt x="503" y="16"/>
                  <a:pt x="503" y="18"/>
                  <a:pt x="503" y="17"/>
                </a:cubicBezTo>
                <a:close/>
                <a:moveTo>
                  <a:pt x="363" y="183"/>
                </a:moveTo>
                <a:cubicBezTo>
                  <a:pt x="364" y="184"/>
                  <a:pt x="365" y="184"/>
                  <a:pt x="365" y="183"/>
                </a:cubicBezTo>
                <a:cubicBezTo>
                  <a:pt x="365" y="183"/>
                  <a:pt x="365" y="183"/>
                  <a:pt x="365" y="183"/>
                </a:cubicBezTo>
                <a:cubicBezTo>
                  <a:pt x="365" y="183"/>
                  <a:pt x="365" y="183"/>
                  <a:pt x="365" y="183"/>
                </a:cubicBezTo>
                <a:cubicBezTo>
                  <a:pt x="365" y="183"/>
                  <a:pt x="365" y="183"/>
                  <a:pt x="364" y="183"/>
                </a:cubicBezTo>
                <a:cubicBezTo>
                  <a:pt x="364" y="183"/>
                  <a:pt x="364" y="183"/>
                  <a:pt x="365" y="183"/>
                </a:cubicBezTo>
                <a:cubicBezTo>
                  <a:pt x="364" y="183"/>
                  <a:pt x="364" y="183"/>
                  <a:pt x="363" y="183"/>
                </a:cubicBezTo>
                <a:close/>
                <a:moveTo>
                  <a:pt x="501" y="17"/>
                </a:moveTo>
                <a:cubicBezTo>
                  <a:pt x="501" y="17"/>
                  <a:pt x="502" y="18"/>
                  <a:pt x="502" y="17"/>
                </a:cubicBezTo>
                <a:cubicBezTo>
                  <a:pt x="502" y="17"/>
                  <a:pt x="501" y="17"/>
                  <a:pt x="501" y="17"/>
                </a:cubicBezTo>
                <a:close/>
                <a:moveTo>
                  <a:pt x="488" y="32"/>
                </a:moveTo>
                <a:cubicBezTo>
                  <a:pt x="488" y="33"/>
                  <a:pt x="489" y="33"/>
                  <a:pt x="489" y="33"/>
                </a:cubicBezTo>
                <a:cubicBezTo>
                  <a:pt x="489" y="32"/>
                  <a:pt x="488" y="32"/>
                  <a:pt x="488" y="32"/>
                </a:cubicBezTo>
                <a:close/>
                <a:moveTo>
                  <a:pt x="504" y="13"/>
                </a:moveTo>
                <a:cubicBezTo>
                  <a:pt x="504" y="13"/>
                  <a:pt x="505" y="14"/>
                  <a:pt x="504" y="13"/>
                </a:cubicBezTo>
                <a:close/>
                <a:moveTo>
                  <a:pt x="491" y="28"/>
                </a:moveTo>
                <a:cubicBezTo>
                  <a:pt x="491" y="28"/>
                  <a:pt x="492" y="28"/>
                  <a:pt x="492" y="28"/>
                </a:cubicBezTo>
                <a:cubicBezTo>
                  <a:pt x="491" y="28"/>
                  <a:pt x="491" y="28"/>
                  <a:pt x="491" y="28"/>
                </a:cubicBezTo>
                <a:close/>
                <a:moveTo>
                  <a:pt x="502" y="10"/>
                </a:moveTo>
                <a:cubicBezTo>
                  <a:pt x="502" y="11"/>
                  <a:pt x="504" y="11"/>
                  <a:pt x="505" y="11"/>
                </a:cubicBezTo>
                <a:cubicBezTo>
                  <a:pt x="504" y="10"/>
                  <a:pt x="503" y="10"/>
                  <a:pt x="502" y="10"/>
                </a:cubicBezTo>
                <a:close/>
                <a:moveTo>
                  <a:pt x="361" y="183"/>
                </a:moveTo>
                <a:cubicBezTo>
                  <a:pt x="361" y="183"/>
                  <a:pt x="361" y="183"/>
                  <a:pt x="361" y="184"/>
                </a:cubicBezTo>
                <a:cubicBezTo>
                  <a:pt x="361" y="183"/>
                  <a:pt x="362" y="184"/>
                  <a:pt x="362" y="183"/>
                </a:cubicBezTo>
                <a:cubicBezTo>
                  <a:pt x="362" y="183"/>
                  <a:pt x="361" y="183"/>
                  <a:pt x="361" y="183"/>
                </a:cubicBezTo>
                <a:close/>
                <a:moveTo>
                  <a:pt x="497" y="16"/>
                </a:moveTo>
                <a:cubicBezTo>
                  <a:pt x="497" y="16"/>
                  <a:pt x="497" y="17"/>
                  <a:pt x="498" y="17"/>
                </a:cubicBezTo>
                <a:cubicBezTo>
                  <a:pt x="498" y="17"/>
                  <a:pt x="497" y="16"/>
                  <a:pt x="497" y="16"/>
                </a:cubicBezTo>
                <a:close/>
                <a:moveTo>
                  <a:pt x="487" y="28"/>
                </a:moveTo>
                <a:cubicBezTo>
                  <a:pt x="487" y="29"/>
                  <a:pt x="487" y="28"/>
                  <a:pt x="487" y="29"/>
                </a:cubicBezTo>
                <a:cubicBezTo>
                  <a:pt x="487" y="29"/>
                  <a:pt x="487" y="29"/>
                  <a:pt x="487" y="29"/>
                </a:cubicBezTo>
                <a:cubicBezTo>
                  <a:pt x="487" y="29"/>
                  <a:pt x="487" y="28"/>
                  <a:pt x="487" y="28"/>
                </a:cubicBezTo>
                <a:close/>
                <a:moveTo>
                  <a:pt x="360" y="183"/>
                </a:moveTo>
                <a:cubicBezTo>
                  <a:pt x="359" y="183"/>
                  <a:pt x="360" y="183"/>
                  <a:pt x="360" y="183"/>
                </a:cubicBezTo>
                <a:close/>
                <a:moveTo>
                  <a:pt x="497" y="17"/>
                </a:moveTo>
                <a:cubicBezTo>
                  <a:pt x="496" y="16"/>
                  <a:pt x="497" y="17"/>
                  <a:pt x="497" y="17"/>
                </a:cubicBezTo>
                <a:close/>
                <a:moveTo>
                  <a:pt x="486" y="29"/>
                </a:moveTo>
                <a:cubicBezTo>
                  <a:pt x="486" y="29"/>
                  <a:pt x="487" y="29"/>
                  <a:pt x="486" y="29"/>
                </a:cubicBezTo>
                <a:close/>
                <a:moveTo>
                  <a:pt x="500" y="11"/>
                </a:moveTo>
                <a:cubicBezTo>
                  <a:pt x="501" y="11"/>
                  <a:pt x="501" y="11"/>
                  <a:pt x="501" y="10"/>
                </a:cubicBezTo>
                <a:cubicBezTo>
                  <a:pt x="501" y="10"/>
                  <a:pt x="500" y="10"/>
                  <a:pt x="500" y="11"/>
                </a:cubicBezTo>
                <a:close/>
                <a:moveTo>
                  <a:pt x="503" y="5"/>
                </a:moveTo>
                <a:cubicBezTo>
                  <a:pt x="503" y="5"/>
                  <a:pt x="503" y="5"/>
                  <a:pt x="503" y="5"/>
                </a:cubicBezTo>
                <a:cubicBezTo>
                  <a:pt x="503" y="6"/>
                  <a:pt x="502" y="6"/>
                  <a:pt x="502" y="6"/>
                </a:cubicBezTo>
                <a:cubicBezTo>
                  <a:pt x="503" y="6"/>
                  <a:pt x="503" y="7"/>
                  <a:pt x="504" y="7"/>
                </a:cubicBezTo>
                <a:cubicBezTo>
                  <a:pt x="503" y="6"/>
                  <a:pt x="504" y="6"/>
                  <a:pt x="503" y="5"/>
                </a:cubicBezTo>
                <a:close/>
                <a:moveTo>
                  <a:pt x="356" y="184"/>
                </a:moveTo>
                <a:cubicBezTo>
                  <a:pt x="357" y="184"/>
                  <a:pt x="357" y="184"/>
                  <a:pt x="358" y="184"/>
                </a:cubicBezTo>
                <a:cubicBezTo>
                  <a:pt x="358" y="183"/>
                  <a:pt x="356" y="184"/>
                  <a:pt x="356" y="184"/>
                </a:cubicBezTo>
                <a:close/>
                <a:moveTo>
                  <a:pt x="479" y="36"/>
                </a:moveTo>
                <a:cubicBezTo>
                  <a:pt x="479" y="35"/>
                  <a:pt x="480" y="36"/>
                  <a:pt x="479" y="36"/>
                </a:cubicBezTo>
                <a:close/>
                <a:moveTo>
                  <a:pt x="499" y="10"/>
                </a:moveTo>
                <a:cubicBezTo>
                  <a:pt x="499" y="11"/>
                  <a:pt x="498" y="10"/>
                  <a:pt x="498" y="10"/>
                </a:cubicBezTo>
                <a:cubicBezTo>
                  <a:pt x="498" y="11"/>
                  <a:pt x="500" y="11"/>
                  <a:pt x="500" y="11"/>
                </a:cubicBezTo>
                <a:cubicBezTo>
                  <a:pt x="500" y="11"/>
                  <a:pt x="499" y="10"/>
                  <a:pt x="499" y="10"/>
                </a:cubicBezTo>
                <a:close/>
                <a:moveTo>
                  <a:pt x="485" y="28"/>
                </a:moveTo>
                <a:cubicBezTo>
                  <a:pt x="485" y="29"/>
                  <a:pt x="485" y="28"/>
                  <a:pt x="485" y="28"/>
                </a:cubicBezTo>
                <a:close/>
                <a:moveTo>
                  <a:pt x="497" y="14"/>
                </a:moveTo>
                <a:cubicBezTo>
                  <a:pt x="497" y="14"/>
                  <a:pt x="497" y="13"/>
                  <a:pt x="497" y="14"/>
                </a:cubicBezTo>
                <a:close/>
                <a:moveTo>
                  <a:pt x="497" y="14"/>
                </a:moveTo>
                <a:cubicBezTo>
                  <a:pt x="496" y="13"/>
                  <a:pt x="496" y="14"/>
                  <a:pt x="497" y="14"/>
                </a:cubicBezTo>
                <a:close/>
                <a:moveTo>
                  <a:pt x="480" y="33"/>
                </a:moveTo>
                <a:cubicBezTo>
                  <a:pt x="480" y="33"/>
                  <a:pt x="479" y="33"/>
                  <a:pt x="480" y="33"/>
                </a:cubicBezTo>
                <a:close/>
                <a:moveTo>
                  <a:pt x="354" y="184"/>
                </a:moveTo>
                <a:cubicBezTo>
                  <a:pt x="354" y="184"/>
                  <a:pt x="355" y="184"/>
                  <a:pt x="355" y="184"/>
                </a:cubicBezTo>
                <a:cubicBezTo>
                  <a:pt x="355" y="183"/>
                  <a:pt x="354" y="184"/>
                  <a:pt x="354" y="184"/>
                </a:cubicBezTo>
                <a:close/>
                <a:moveTo>
                  <a:pt x="498" y="5"/>
                </a:moveTo>
                <a:cubicBezTo>
                  <a:pt x="497" y="5"/>
                  <a:pt x="497" y="6"/>
                  <a:pt x="496" y="6"/>
                </a:cubicBezTo>
                <a:cubicBezTo>
                  <a:pt x="495" y="5"/>
                  <a:pt x="493" y="5"/>
                  <a:pt x="492" y="5"/>
                </a:cubicBezTo>
                <a:cubicBezTo>
                  <a:pt x="492" y="6"/>
                  <a:pt x="492" y="6"/>
                  <a:pt x="493" y="7"/>
                </a:cubicBezTo>
                <a:cubicBezTo>
                  <a:pt x="494" y="6"/>
                  <a:pt x="496" y="7"/>
                  <a:pt x="498" y="6"/>
                </a:cubicBezTo>
                <a:cubicBezTo>
                  <a:pt x="499" y="7"/>
                  <a:pt x="500" y="7"/>
                  <a:pt x="500" y="6"/>
                </a:cubicBezTo>
                <a:cubicBezTo>
                  <a:pt x="500" y="6"/>
                  <a:pt x="498" y="6"/>
                  <a:pt x="498" y="5"/>
                </a:cubicBezTo>
                <a:close/>
                <a:moveTo>
                  <a:pt x="479" y="32"/>
                </a:moveTo>
                <a:cubicBezTo>
                  <a:pt x="478" y="32"/>
                  <a:pt x="479" y="33"/>
                  <a:pt x="479" y="32"/>
                </a:cubicBezTo>
                <a:close/>
                <a:moveTo>
                  <a:pt x="496" y="11"/>
                </a:moveTo>
                <a:cubicBezTo>
                  <a:pt x="496" y="11"/>
                  <a:pt x="496" y="11"/>
                  <a:pt x="496" y="11"/>
                </a:cubicBezTo>
                <a:cubicBezTo>
                  <a:pt x="496" y="11"/>
                  <a:pt x="496" y="11"/>
                  <a:pt x="496" y="11"/>
                </a:cubicBezTo>
                <a:close/>
                <a:moveTo>
                  <a:pt x="491" y="16"/>
                </a:moveTo>
                <a:cubicBezTo>
                  <a:pt x="491" y="16"/>
                  <a:pt x="491" y="16"/>
                  <a:pt x="491" y="17"/>
                </a:cubicBezTo>
                <a:cubicBezTo>
                  <a:pt x="491" y="17"/>
                  <a:pt x="490" y="17"/>
                  <a:pt x="491" y="17"/>
                </a:cubicBezTo>
                <a:cubicBezTo>
                  <a:pt x="491" y="17"/>
                  <a:pt x="491" y="17"/>
                  <a:pt x="492" y="17"/>
                </a:cubicBezTo>
                <a:cubicBezTo>
                  <a:pt x="492" y="17"/>
                  <a:pt x="491" y="17"/>
                  <a:pt x="491" y="16"/>
                </a:cubicBezTo>
                <a:close/>
                <a:moveTo>
                  <a:pt x="353" y="184"/>
                </a:moveTo>
                <a:cubicBezTo>
                  <a:pt x="353" y="184"/>
                  <a:pt x="354" y="184"/>
                  <a:pt x="354" y="184"/>
                </a:cubicBezTo>
                <a:cubicBezTo>
                  <a:pt x="353" y="184"/>
                  <a:pt x="353" y="183"/>
                  <a:pt x="353" y="184"/>
                </a:cubicBezTo>
                <a:close/>
                <a:moveTo>
                  <a:pt x="495" y="10"/>
                </a:moveTo>
                <a:cubicBezTo>
                  <a:pt x="494" y="11"/>
                  <a:pt x="495" y="11"/>
                  <a:pt x="495" y="11"/>
                </a:cubicBezTo>
                <a:cubicBezTo>
                  <a:pt x="496" y="11"/>
                  <a:pt x="495" y="10"/>
                  <a:pt x="495" y="10"/>
                </a:cubicBezTo>
                <a:close/>
                <a:moveTo>
                  <a:pt x="486" y="21"/>
                </a:moveTo>
                <a:cubicBezTo>
                  <a:pt x="486" y="21"/>
                  <a:pt x="487" y="21"/>
                  <a:pt x="486" y="21"/>
                </a:cubicBezTo>
                <a:close/>
                <a:moveTo>
                  <a:pt x="352" y="184"/>
                </a:moveTo>
                <a:cubicBezTo>
                  <a:pt x="352" y="184"/>
                  <a:pt x="352" y="184"/>
                  <a:pt x="352" y="184"/>
                </a:cubicBezTo>
                <a:cubicBezTo>
                  <a:pt x="352" y="184"/>
                  <a:pt x="352" y="184"/>
                  <a:pt x="352" y="184"/>
                </a:cubicBezTo>
                <a:close/>
                <a:moveTo>
                  <a:pt x="488" y="19"/>
                </a:moveTo>
                <a:cubicBezTo>
                  <a:pt x="488" y="18"/>
                  <a:pt x="488" y="20"/>
                  <a:pt x="488" y="19"/>
                </a:cubicBezTo>
                <a:close/>
                <a:moveTo>
                  <a:pt x="478" y="28"/>
                </a:moveTo>
                <a:cubicBezTo>
                  <a:pt x="478" y="29"/>
                  <a:pt x="478" y="29"/>
                  <a:pt x="479" y="29"/>
                </a:cubicBezTo>
                <a:cubicBezTo>
                  <a:pt x="479" y="29"/>
                  <a:pt x="479" y="30"/>
                  <a:pt x="480" y="29"/>
                </a:cubicBezTo>
                <a:cubicBezTo>
                  <a:pt x="479" y="28"/>
                  <a:pt x="479" y="29"/>
                  <a:pt x="478" y="28"/>
                </a:cubicBezTo>
                <a:close/>
                <a:moveTo>
                  <a:pt x="477" y="32"/>
                </a:moveTo>
                <a:cubicBezTo>
                  <a:pt x="476" y="32"/>
                  <a:pt x="476" y="33"/>
                  <a:pt x="477" y="32"/>
                </a:cubicBezTo>
                <a:close/>
                <a:moveTo>
                  <a:pt x="352" y="184"/>
                </a:moveTo>
                <a:cubicBezTo>
                  <a:pt x="352" y="184"/>
                  <a:pt x="352" y="184"/>
                  <a:pt x="352" y="184"/>
                </a:cubicBezTo>
                <a:cubicBezTo>
                  <a:pt x="352" y="184"/>
                  <a:pt x="352" y="184"/>
                  <a:pt x="352" y="184"/>
                </a:cubicBezTo>
                <a:close/>
                <a:moveTo>
                  <a:pt x="494" y="10"/>
                </a:moveTo>
                <a:cubicBezTo>
                  <a:pt x="494" y="10"/>
                  <a:pt x="494" y="10"/>
                  <a:pt x="494" y="10"/>
                </a:cubicBezTo>
                <a:close/>
                <a:moveTo>
                  <a:pt x="351" y="184"/>
                </a:moveTo>
                <a:cubicBezTo>
                  <a:pt x="351" y="184"/>
                  <a:pt x="351" y="184"/>
                  <a:pt x="352" y="184"/>
                </a:cubicBezTo>
                <a:cubicBezTo>
                  <a:pt x="351" y="183"/>
                  <a:pt x="351" y="183"/>
                  <a:pt x="351" y="184"/>
                </a:cubicBezTo>
                <a:close/>
                <a:moveTo>
                  <a:pt x="494" y="11"/>
                </a:moveTo>
                <a:cubicBezTo>
                  <a:pt x="494" y="11"/>
                  <a:pt x="494" y="11"/>
                  <a:pt x="493" y="11"/>
                </a:cubicBezTo>
                <a:cubicBezTo>
                  <a:pt x="494" y="11"/>
                  <a:pt x="494" y="11"/>
                  <a:pt x="494" y="11"/>
                </a:cubicBezTo>
                <a:cubicBezTo>
                  <a:pt x="494" y="11"/>
                  <a:pt x="494" y="11"/>
                  <a:pt x="494" y="11"/>
                </a:cubicBezTo>
                <a:cubicBezTo>
                  <a:pt x="494" y="11"/>
                  <a:pt x="494" y="11"/>
                  <a:pt x="494" y="11"/>
                </a:cubicBezTo>
                <a:close/>
                <a:moveTo>
                  <a:pt x="488" y="10"/>
                </a:moveTo>
                <a:cubicBezTo>
                  <a:pt x="488" y="11"/>
                  <a:pt x="488" y="11"/>
                  <a:pt x="489" y="11"/>
                </a:cubicBezTo>
                <a:cubicBezTo>
                  <a:pt x="490" y="10"/>
                  <a:pt x="492" y="12"/>
                  <a:pt x="493" y="11"/>
                </a:cubicBezTo>
                <a:cubicBezTo>
                  <a:pt x="491" y="11"/>
                  <a:pt x="490" y="10"/>
                  <a:pt x="488" y="10"/>
                </a:cubicBezTo>
                <a:close/>
                <a:moveTo>
                  <a:pt x="358" y="174"/>
                </a:moveTo>
                <a:cubicBezTo>
                  <a:pt x="358" y="174"/>
                  <a:pt x="357" y="174"/>
                  <a:pt x="358" y="174"/>
                </a:cubicBezTo>
                <a:cubicBezTo>
                  <a:pt x="358" y="174"/>
                  <a:pt x="358" y="174"/>
                  <a:pt x="358" y="174"/>
                </a:cubicBezTo>
                <a:cubicBezTo>
                  <a:pt x="358" y="174"/>
                  <a:pt x="358" y="174"/>
                  <a:pt x="358" y="174"/>
                </a:cubicBezTo>
                <a:close/>
                <a:moveTo>
                  <a:pt x="350" y="184"/>
                </a:moveTo>
                <a:cubicBezTo>
                  <a:pt x="350" y="184"/>
                  <a:pt x="350" y="184"/>
                  <a:pt x="350" y="184"/>
                </a:cubicBezTo>
                <a:close/>
                <a:moveTo>
                  <a:pt x="483" y="19"/>
                </a:moveTo>
                <a:cubicBezTo>
                  <a:pt x="484" y="20"/>
                  <a:pt x="484" y="19"/>
                  <a:pt x="485" y="19"/>
                </a:cubicBezTo>
                <a:cubicBezTo>
                  <a:pt x="484" y="19"/>
                  <a:pt x="484" y="19"/>
                  <a:pt x="483" y="19"/>
                </a:cubicBezTo>
                <a:close/>
                <a:moveTo>
                  <a:pt x="348" y="184"/>
                </a:moveTo>
                <a:cubicBezTo>
                  <a:pt x="348" y="184"/>
                  <a:pt x="348" y="184"/>
                  <a:pt x="348" y="184"/>
                </a:cubicBezTo>
                <a:cubicBezTo>
                  <a:pt x="348" y="184"/>
                  <a:pt x="348" y="184"/>
                  <a:pt x="348" y="184"/>
                </a:cubicBezTo>
                <a:close/>
                <a:moveTo>
                  <a:pt x="482" y="21"/>
                </a:moveTo>
                <a:cubicBezTo>
                  <a:pt x="482" y="21"/>
                  <a:pt x="482" y="21"/>
                  <a:pt x="482" y="21"/>
                </a:cubicBezTo>
                <a:cubicBezTo>
                  <a:pt x="482" y="21"/>
                  <a:pt x="482" y="21"/>
                  <a:pt x="482" y="21"/>
                </a:cubicBezTo>
                <a:cubicBezTo>
                  <a:pt x="482" y="21"/>
                  <a:pt x="482" y="21"/>
                  <a:pt x="482" y="21"/>
                </a:cubicBezTo>
                <a:cubicBezTo>
                  <a:pt x="482" y="21"/>
                  <a:pt x="482" y="21"/>
                  <a:pt x="482" y="21"/>
                </a:cubicBezTo>
                <a:close/>
                <a:moveTo>
                  <a:pt x="347" y="184"/>
                </a:moveTo>
                <a:cubicBezTo>
                  <a:pt x="347" y="183"/>
                  <a:pt x="348" y="184"/>
                  <a:pt x="347" y="184"/>
                </a:cubicBezTo>
                <a:close/>
                <a:moveTo>
                  <a:pt x="487" y="14"/>
                </a:moveTo>
                <a:cubicBezTo>
                  <a:pt x="486" y="13"/>
                  <a:pt x="487" y="14"/>
                  <a:pt x="487" y="14"/>
                </a:cubicBezTo>
                <a:close/>
                <a:moveTo>
                  <a:pt x="481" y="21"/>
                </a:moveTo>
                <a:cubicBezTo>
                  <a:pt x="480" y="21"/>
                  <a:pt x="481" y="21"/>
                  <a:pt x="481" y="21"/>
                </a:cubicBezTo>
                <a:close/>
                <a:moveTo>
                  <a:pt x="482" y="19"/>
                </a:moveTo>
                <a:cubicBezTo>
                  <a:pt x="483" y="19"/>
                  <a:pt x="482" y="19"/>
                  <a:pt x="482" y="19"/>
                </a:cubicBezTo>
                <a:close/>
                <a:moveTo>
                  <a:pt x="471" y="32"/>
                </a:moveTo>
                <a:cubicBezTo>
                  <a:pt x="472" y="32"/>
                  <a:pt x="471" y="32"/>
                  <a:pt x="471" y="32"/>
                </a:cubicBezTo>
                <a:close/>
                <a:moveTo>
                  <a:pt x="485" y="14"/>
                </a:moveTo>
                <a:cubicBezTo>
                  <a:pt x="486" y="15"/>
                  <a:pt x="486" y="14"/>
                  <a:pt x="487" y="14"/>
                </a:cubicBezTo>
                <a:cubicBezTo>
                  <a:pt x="486" y="14"/>
                  <a:pt x="486" y="14"/>
                  <a:pt x="485" y="14"/>
                </a:cubicBezTo>
                <a:close/>
                <a:moveTo>
                  <a:pt x="482" y="19"/>
                </a:moveTo>
                <a:cubicBezTo>
                  <a:pt x="482" y="19"/>
                  <a:pt x="482" y="19"/>
                  <a:pt x="482" y="19"/>
                </a:cubicBezTo>
                <a:close/>
                <a:moveTo>
                  <a:pt x="354" y="174"/>
                </a:moveTo>
                <a:cubicBezTo>
                  <a:pt x="354" y="174"/>
                  <a:pt x="354" y="174"/>
                  <a:pt x="353" y="174"/>
                </a:cubicBezTo>
                <a:cubicBezTo>
                  <a:pt x="354" y="174"/>
                  <a:pt x="354" y="174"/>
                  <a:pt x="354" y="174"/>
                </a:cubicBezTo>
                <a:cubicBezTo>
                  <a:pt x="354" y="174"/>
                  <a:pt x="354" y="174"/>
                  <a:pt x="354" y="174"/>
                </a:cubicBezTo>
                <a:cubicBezTo>
                  <a:pt x="354" y="174"/>
                  <a:pt x="354" y="174"/>
                  <a:pt x="354" y="174"/>
                </a:cubicBezTo>
                <a:close/>
                <a:moveTo>
                  <a:pt x="481" y="18"/>
                </a:moveTo>
                <a:cubicBezTo>
                  <a:pt x="480" y="19"/>
                  <a:pt x="481" y="20"/>
                  <a:pt x="481" y="19"/>
                </a:cubicBezTo>
                <a:cubicBezTo>
                  <a:pt x="481" y="19"/>
                  <a:pt x="482" y="19"/>
                  <a:pt x="482" y="19"/>
                </a:cubicBezTo>
                <a:cubicBezTo>
                  <a:pt x="481" y="19"/>
                  <a:pt x="481" y="19"/>
                  <a:pt x="481" y="18"/>
                </a:cubicBezTo>
                <a:close/>
                <a:moveTo>
                  <a:pt x="480" y="21"/>
                </a:moveTo>
                <a:cubicBezTo>
                  <a:pt x="479" y="20"/>
                  <a:pt x="481" y="21"/>
                  <a:pt x="480" y="21"/>
                </a:cubicBezTo>
                <a:close/>
                <a:moveTo>
                  <a:pt x="473" y="29"/>
                </a:moveTo>
                <a:cubicBezTo>
                  <a:pt x="472" y="28"/>
                  <a:pt x="472" y="30"/>
                  <a:pt x="473" y="29"/>
                </a:cubicBezTo>
                <a:close/>
                <a:moveTo>
                  <a:pt x="488" y="10"/>
                </a:moveTo>
                <a:cubicBezTo>
                  <a:pt x="487" y="10"/>
                  <a:pt x="488" y="11"/>
                  <a:pt x="488" y="10"/>
                </a:cubicBezTo>
                <a:close/>
                <a:moveTo>
                  <a:pt x="345" y="184"/>
                </a:moveTo>
                <a:cubicBezTo>
                  <a:pt x="345" y="184"/>
                  <a:pt x="345" y="184"/>
                  <a:pt x="345" y="184"/>
                </a:cubicBezTo>
                <a:close/>
                <a:moveTo>
                  <a:pt x="487" y="10"/>
                </a:moveTo>
                <a:cubicBezTo>
                  <a:pt x="485" y="11"/>
                  <a:pt x="484" y="9"/>
                  <a:pt x="482" y="11"/>
                </a:cubicBezTo>
                <a:cubicBezTo>
                  <a:pt x="483" y="11"/>
                  <a:pt x="483" y="11"/>
                  <a:pt x="483" y="11"/>
                </a:cubicBezTo>
                <a:cubicBezTo>
                  <a:pt x="484" y="10"/>
                  <a:pt x="486" y="12"/>
                  <a:pt x="487" y="11"/>
                </a:cubicBezTo>
                <a:cubicBezTo>
                  <a:pt x="487" y="11"/>
                  <a:pt x="487" y="10"/>
                  <a:pt x="487" y="10"/>
                </a:cubicBezTo>
                <a:close/>
                <a:moveTo>
                  <a:pt x="470" y="31"/>
                </a:moveTo>
                <a:cubicBezTo>
                  <a:pt x="469" y="32"/>
                  <a:pt x="469" y="32"/>
                  <a:pt x="468" y="32"/>
                </a:cubicBezTo>
                <a:cubicBezTo>
                  <a:pt x="469" y="33"/>
                  <a:pt x="469" y="33"/>
                  <a:pt x="469" y="33"/>
                </a:cubicBezTo>
                <a:cubicBezTo>
                  <a:pt x="469" y="32"/>
                  <a:pt x="470" y="33"/>
                  <a:pt x="470" y="32"/>
                </a:cubicBezTo>
                <a:cubicBezTo>
                  <a:pt x="469" y="32"/>
                  <a:pt x="470" y="32"/>
                  <a:pt x="470" y="31"/>
                </a:cubicBezTo>
                <a:close/>
                <a:moveTo>
                  <a:pt x="345" y="184"/>
                </a:moveTo>
                <a:cubicBezTo>
                  <a:pt x="344" y="183"/>
                  <a:pt x="344" y="184"/>
                  <a:pt x="345" y="184"/>
                </a:cubicBezTo>
                <a:close/>
                <a:moveTo>
                  <a:pt x="484" y="14"/>
                </a:moveTo>
                <a:cubicBezTo>
                  <a:pt x="484" y="14"/>
                  <a:pt x="484" y="14"/>
                  <a:pt x="484" y="14"/>
                </a:cubicBezTo>
                <a:cubicBezTo>
                  <a:pt x="484" y="14"/>
                  <a:pt x="484" y="14"/>
                  <a:pt x="485" y="14"/>
                </a:cubicBezTo>
                <a:cubicBezTo>
                  <a:pt x="484" y="14"/>
                  <a:pt x="484" y="14"/>
                  <a:pt x="484" y="14"/>
                </a:cubicBezTo>
                <a:close/>
                <a:moveTo>
                  <a:pt x="351" y="173"/>
                </a:moveTo>
                <a:cubicBezTo>
                  <a:pt x="352" y="174"/>
                  <a:pt x="352" y="174"/>
                  <a:pt x="352" y="174"/>
                </a:cubicBezTo>
                <a:cubicBezTo>
                  <a:pt x="352" y="173"/>
                  <a:pt x="352" y="173"/>
                  <a:pt x="351" y="173"/>
                </a:cubicBezTo>
                <a:close/>
                <a:moveTo>
                  <a:pt x="351" y="174"/>
                </a:moveTo>
                <a:cubicBezTo>
                  <a:pt x="351" y="174"/>
                  <a:pt x="352" y="175"/>
                  <a:pt x="351" y="174"/>
                </a:cubicBezTo>
                <a:close/>
                <a:moveTo>
                  <a:pt x="467" y="32"/>
                </a:moveTo>
                <a:cubicBezTo>
                  <a:pt x="468" y="32"/>
                  <a:pt x="468" y="32"/>
                  <a:pt x="468" y="32"/>
                </a:cubicBezTo>
                <a:cubicBezTo>
                  <a:pt x="468" y="32"/>
                  <a:pt x="467" y="32"/>
                  <a:pt x="467" y="32"/>
                </a:cubicBezTo>
                <a:close/>
                <a:moveTo>
                  <a:pt x="471" y="28"/>
                </a:moveTo>
                <a:cubicBezTo>
                  <a:pt x="471" y="28"/>
                  <a:pt x="471" y="28"/>
                  <a:pt x="471" y="28"/>
                </a:cubicBezTo>
                <a:close/>
                <a:moveTo>
                  <a:pt x="482" y="13"/>
                </a:moveTo>
                <a:cubicBezTo>
                  <a:pt x="482" y="13"/>
                  <a:pt x="482" y="13"/>
                  <a:pt x="482" y="13"/>
                </a:cubicBezTo>
                <a:close/>
                <a:moveTo>
                  <a:pt x="469" y="28"/>
                </a:moveTo>
                <a:cubicBezTo>
                  <a:pt x="468" y="28"/>
                  <a:pt x="469" y="29"/>
                  <a:pt x="469" y="29"/>
                </a:cubicBezTo>
                <a:cubicBezTo>
                  <a:pt x="469" y="28"/>
                  <a:pt x="469" y="28"/>
                  <a:pt x="469" y="28"/>
                </a:cubicBezTo>
                <a:close/>
                <a:moveTo>
                  <a:pt x="350" y="173"/>
                </a:moveTo>
                <a:cubicBezTo>
                  <a:pt x="349" y="173"/>
                  <a:pt x="350" y="174"/>
                  <a:pt x="350" y="173"/>
                </a:cubicBezTo>
                <a:close/>
                <a:moveTo>
                  <a:pt x="476" y="18"/>
                </a:moveTo>
                <a:cubicBezTo>
                  <a:pt x="476" y="19"/>
                  <a:pt x="476" y="19"/>
                  <a:pt x="476" y="19"/>
                </a:cubicBezTo>
                <a:cubicBezTo>
                  <a:pt x="476" y="20"/>
                  <a:pt x="476" y="19"/>
                  <a:pt x="476" y="19"/>
                </a:cubicBezTo>
                <a:cubicBezTo>
                  <a:pt x="476" y="19"/>
                  <a:pt x="476" y="19"/>
                  <a:pt x="476" y="18"/>
                </a:cubicBezTo>
                <a:close/>
                <a:moveTo>
                  <a:pt x="467" y="31"/>
                </a:moveTo>
                <a:cubicBezTo>
                  <a:pt x="467" y="31"/>
                  <a:pt x="467" y="31"/>
                  <a:pt x="467" y="31"/>
                </a:cubicBezTo>
                <a:cubicBezTo>
                  <a:pt x="467" y="31"/>
                  <a:pt x="467" y="31"/>
                  <a:pt x="467" y="31"/>
                </a:cubicBezTo>
                <a:close/>
                <a:moveTo>
                  <a:pt x="465" y="31"/>
                </a:moveTo>
                <a:cubicBezTo>
                  <a:pt x="465" y="31"/>
                  <a:pt x="465" y="32"/>
                  <a:pt x="465" y="32"/>
                </a:cubicBezTo>
                <a:cubicBezTo>
                  <a:pt x="465" y="32"/>
                  <a:pt x="465" y="32"/>
                  <a:pt x="465" y="32"/>
                </a:cubicBezTo>
                <a:cubicBezTo>
                  <a:pt x="465" y="32"/>
                  <a:pt x="466" y="31"/>
                  <a:pt x="465" y="31"/>
                </a:cubicBezTo>
                <a:close/>
                <a:moveTo>
                  <a:pt x="347" y="174"/>
                </a:moveTo>
                <a:cubicBezTo>
                  <a:pt x="347" y="174"/>
                  <a:pt x="348" y="175"/>
                  <a:pt x="348" y="174"/>
                </a:cubicBezTo>
                <a:cubicBezTo>
                  <a:pt x="348" y="173"/>
                  <a:pt x="347" y="173"/>
                  <a:pt x="347" y="174"/>
                </a:cubicBezTo>
                <a:close/>
                <a:moveTo>
                  <a:pt x="479" y="14"/>
                </a:moveTo>
                <a:cubicBezTo>
                  <a:pt x="480" y="14"/>
                  <a:pt x="480" y="14"/>
                  <a:pt x="480" y="14"/>
                </a:cubicBezTo>
                <a:cubicBezTo>
                  <a:pt x="480" y="13"/>
                  <a:pt x="480" y="14"/>
                  <a:pt x="479" y="14"/>
                </a:cubicBezTo>
                <a:close/>
                <a:moveTo>
                  <a:pt x="464" y="32"/>
                </a:moveTo>
                <a:cubicBezTo>
                  <a:pt x="464" y="33"/>
                  <a:pt x="464" y="33"/>
                  <a:pt x="465" y="32"/>
                </a:cubicBezTo>
                <a:cubicBezTo>
                  <a:pt x="464" y="32"/>
                  <a:pt x="464" y="32"/>
                  <a:pt x="464" y="32"/>
                </a:cubicBezTo>
                <a:close/>
                <a:moveTo>
                  <a:pt x="482" y="10"/>
                </a:moveTo>
                <a:cubicBezTo>
                  <a:pt x="480" y="10"/>
                  <a:pt x="477" y="9"/>
                  <a:pt x="476" y="11"/>
                </a:cubicBezTo>
                <a:cubicBezTo>
                  <a:pt x="475" y="10"/>
                  <a:pt x="475" y="11"/>
                  <a:pt x="475" y="10"/>
                </a:cubicBezTo>
                <a:cubicBezTo>
                  <a:pt x="474" y="10"/>
                  <a:pt x="474" y="11"/>
                  <a:pt x="474" y="11"/>
                </a:cubicBezTo>
                <a:cubicBezTo>
                  <a:pt x="474" y="11"/>
                  <a:pt x="474" y="10"/>
                  <a:pt x="473" y="10"/>
                </a:cubicBezTo>
                <a:cubicBezTo>
                  <a:pt x="473" y="10"/>
                  <a:pt x="473" y="11"/>
                  <a:pt x="472" y="11"/>
                </a:cubicBezTo>
                <a:cubicBezTo>
                  <a:pt x="473" y="11"/>
                  <a:pt x="475" y="12"/>
                  <a:pt x="476" y="11"/>
                </a:cubicBezTo>
                <a:cubicBezTo>
                  <a:pt x="477" y="11"/>
                  <a:pt x="478" y="11"/>
                  <a:pt x="480" y="11"/>
                </a:cubicBezTo>
                <a:cubicBezTo>
                  <a:pt x="480" y="11"/>
                  <a:pt x="481" y="11"/>
                  <a:pt x="482" y="11"/>
                </a:cubicBezTo>
                <a:cubicBezTo>
                  <a:pt x="482" y="10"/>
                  <a:pt x="483" y="10"/>
                  <a:pt x="482" y="10"/>
                </a:cubicBezTo>
                <a:close/>
                <a:moveTo>
                  <a:pt x="347" y="174"/>
                </a:moveTo>
                <a:cubicBezTo>
                  <a:pt x="345" y="173"/>
                  <a:pt x="344" y="173"/>
                  <a:pt x="342" y="174"/>
                </a:cubicBezTo>
                <a:cubicBezTo>
                  <a:pt x="344" y="175"/>
                  <a:pt x="346" y="175"/>
                  <a:pt x="347" y="174"/>
                </a:cubicBezTo>
                <a:close/>
                <a:moveTo>
                  <a:pt x="466" y="28"/>
                </a:moveTo>
                <a:cubicBezTo>
                  <a:pt x="466" y="29"/>
                  <a:pt x="466" y="29"/>
                  <a:pt x="466" y="29"/>
                </a:cubicBezTo>
                <a:cubicBezTo>
                  <a:pt x="466" y="29"/>
                  <a:pt x="466" y="29"/>
                  <a:pt x="466" y="29"/>
                </a:cubicBezTo>
                <a:cubicBezTo>
                  <a:pt x="466" y="29"/>
                  <a:pt x="466" y="28"/>
                  <a:pt x="466" y="28"/>
                </a:cubicBezTo>
                <a:close/>
                <a:moveTo>
                  <a:pt x="477" y="12"/>
                </a:moveTo>
                <a:cubicBezTo>
                  <a:pt x="477" y="12"/>
                  <a:pt x="477" y="12"/>
                  <a:pt x="477" y="12"/>
                </a:cubicBezTo>
                <a:cubicBezTo>
                  <a:pt x="478" y="13"/>
                  <a:pt x="478" y="12"/>
                  <a:pt x="478" y="12"/>
                </a:cubicBezTo>
                <a:cubicBezTo>
                  <a:pt x="478" y="12"/>
                  <a:pt x="478" y="12"/>
                  <a:pt x="477" y="12"/>
                </a:cubicBezTo>
                <a:close/>
                <a:moveTo>
                  <a:pt x="473" y="19"/>
                </a:moveTo>
                <a:cubicBezTo>
                  <a:pt x="473" y="19"/>
                  <a:pt x="472" y="19"/>
                  <a:pt x="473" y="19"/>
                </a:cubicBezTo>
                <a:close/>
                <a:moveTo>
                  <a:pt x="462" y="31"/>
                </a:moveTo>
                <a:cubicBezTo>
                  <a:pt x="461" y="32"/>
                  <a:pt x="460" y="31"/>
                  <a:pt x="459" y="32"/>
                </a:cubicBezTo>
                <a:cubicBezTo>
                  <a:pt x="459" y="33"/>
                  <a:pt x="463" y="33"/>
                  <a:pt x="462" y="31"/>
                </a:cubicBezTo>
                <a:close/>
                <a:moveTo>
                  <a:pt x="476" y="13"/>
                </a:moveTo>
                <a:cubicBezTo>
                  <a:pt x="476" y="13"/>
                  <a:pt x="476" y="13"/>
                  <a:pt x="476" y="13"/>
                </a:cubicBezTo>
                <a:close/>
                <a:moveTo>
                  <a:pt x="463" y="28"/>
                </a:moveTo>
                <a:cubicBezTo>
                  <a:pt x="463" y="29"/>
                  <a:pt x="462" y="28"/>
                  <a:pt x="462" y="28"/>
                </a:cubicBezTo>
                <a:cubicBezTo>
                  <a:pt x="462" y="28"/>
                  <a:pt x="462" y="29"/>
                  <a:pt x="462" y="29"/>
                </a:cubicBezTo>
                <a:cubicBezTo>
                  <a:pt x="462" y="29"/>
                  <a:pt x="462" y="29"/>
                  <a:pt x="461" y="29"/>
                </a:cubicBezTo>
                <a:cubicBezTo>
                  <a:pt x="462" y="29"/>
                  <a:pt x="463" y="29"/>
                  <a:pt x="463" y="29"/>
                </a:cubicBezTo>
                <a:cubicBezTo>
                  <a:pt x="463" y="29"/>
                  <a:pt x="463" y="28"/>
                  <a:pt x="463" y="28"/>
                </a:cubicBezTo>
                <a:close/>
                <a:moveTo>
                  <a:pt x="342" y="174"/>
                </a:moveTo>
                <a:cubicBezTo>
                  <a:pt x="342" y="173"/>
                  <a:pt x="342" y="174"/>
                  <a:pt x="342" y="174"/>
                </a:cubicBezTo>
                <a:close/>
                <a:moveTo>
                  <a:pt x="459" y="31"/>
                </a:moveTo>
                <a:cubicBezTo>
                  <a:pt x="459" y="30"/>
                  <a:pt x="460" y="31"/>
                  <a:pt x="459" y="31"/>
                </a:cubicBezTo>
                <a:close/>
                <a:moveTo>
                  <a:pt x="468" y="19"/>
                </a:moveTo>
                <a:cubicBezTo>
                  <a:pt x="468" y="19"/>
                  <a:pt x="468" y="19"/>
                  <a:pt x="469" y="19"/>
                </a:cubicBezTo>
                <a:cubicBezTo>
                  <a:pt x="468" y="19"/>
                  <a:pt x="468" y="19"/>
                  <a:pt x="468" y="19"/>
                </a:cubicBezTo>
                <a:close/>
                <a:moveTo>
                  <a:pt x="459" y="28"/>
                </a:moveTo>
                <a:cubicBezTo>
                  <a:pt x="460" y="29"/>
                  <a:pt x="460" y="29"/>
                  <a:pt x="460" y="29"/>
                </a:cubicBezTo>
                <a:cubicBezTo>
                  <a:pt x="460" y="28"/>
                  <a:pt x="460" y="29"/>
                  <a:pt x="461" y="29"/>
                </a:cubicBezTo>
                <a:cubicBezTo>
                  <a:pt x="461" y="28"/>
                  <a:pt x="460" y="28"/>
                  <a:pt x="459" y="28"/>
                </a:cubicBezTo>
                <a:close/>
                <a:moveTo>
                  <a:pt x="458" y="31"/>
                </a:moveTo>
                <a:cubicBezTo>
                  <a:pt x="457" y="30"/>
                  <a:pt x="457" y="31"/>
                  <a:pt x="456" y="31"/>
                </a:cubicBezTo>
                <a:cubicBezTo>
                  <a:pt x="455" y="30"/>
                  <a:pt x="454" y="30"/>
                  <a:pt x="453" y="30"/>
                </a:cubicBezTo>
                <a:cubicBezTo>
                  <a:pt x="453" y="29"/>
                  <a:pt x="451" y="30"/>
                  <a:pt x="451" y="30"/>
                </a:cubicBezTo>
                <a:cubicBezTo>
                  <a:pt x="451" y="31"/>
                  <a:pt x="451" y="30"/>
                  <a:pt x="452" y="30"/>
                </a:cubicBezTo>
                <a:cubicBezTo>
                  <a:pt x="452" y="31"/>
                  <a:pt x="451" y="31"/>
                  <a:pt x="452" y="32"/>
                </a:cubicBezTo>
                <a:cubicBezTo>
                  <a:pt x="452" y="32"/>
                  <a:pt x="452" y="32"/>
                  <a:pt x="452" y="33"/>
                </a:cubicBezTo>
                <a:cubicBezTo>
                  <a:pt x="453" y="33"/>
                  <a:pt x="453" y="33"/>
                  <a:pt x="453" y="33"/>
                </a:cubicBezTo>
                <a:cubicBezTo>
                  <a:pt x="453" y="32"/>
                  <a:pt x="455" y="31"/>
                  <a:pt x="456" y="32"/>
                </a:cubicBezTo>
                <a:cubicBezTo>
                  <a:pt x="456" y="32"/>
                  <a:pt x="456" y="32"/>
                  <a:pt x="455" y="32"/>
                </a:cubicBezTo>
                <a:cubicBezTo>
                  <a:pt x="457" y="32"/>
                  <a:pt x="457" y="32"/>
                  <a:pt x="457" y="32"/>
                </a:cubicBezTo>
                <a:cubicBezTo>
                  <a:pt x="457" y="32"/>
                  <a:pt x="457" y="31"/>
                  <a:pt x="458" y="31"/>
                </a:cubicBezTo>
                <a:close/>
                <a:moveTo>
                  <a:pt x="472" y="14"/>
                </a:moveTo>
                <a:cubicBezTo>
                  <a:pt x="472" y="14"/>
                  <a:pt x="472" y="14"/>
                  <a:pt x="472" y="14"/>
                </a:cubicBezTo>
                <a:cubicBezTo>
                  <a:pt x="472" y="14"/>
                  <a:pt x="472" y="14"/>
                  <a:pt x="472" y="14"/>
                </a:cubicBezTo>
                <a:close/>
                <a:moveTo>
                  <a:pt x="465" y="19"/>
                </a:moveTo>
                <a:cubicBezTo>
                  <a:pt x="465" y="19"/>
                  <a:pt x="466" y="19"/>
                  <a:pt x="466" y="19"/>
                </a:cubicBezTo>
                <a:cubicBezTo>
                  <a:pt x="466" y="19"/>
                  <a:pt x="466" y="19"/>
                  <a:pt x="466" y="19"/>
                </a:cubicBezTo>
                <a:cubicBezTo>
                  <a:pt x="466" y="19"/>
                  <a:pt x="466" y="19"/>
                  <a:pt x="465" y="19"/>
                </a:cubicBezTo>
                <a:close/>
                <a:moveTo>
                  <a:pt x="458" y="28"/>
                </a:moveTo>
                <a:cubicBezTo>
                  <a:pt x="458" y="28"/>
                  <a:pt x="458" y="28"/>
                  <a:pt x="458" y="28"/>
                </a:cubicBezTo>
                <a:close/>
                <a:moveTo>
                  <a:pt x="472" y="10"/>
                </a:moveTo>
                <a:cubicBezTo>
                  <a:pt x="471" y="10"/>
                  <a:pt x="470" y="10"/>
                  <a:pt x="469" y="9"/>
                </a:cubicBezTo>
                <a:cubicBezTo>
                  <a:pt x="468" y="9"/>
                  <a:pt x="466" y="10"/>
                  <a:pt x="465" y="9"/>
                </a:cubicBezTo>
                <a:cubicBezTo>
                  <a:pt x="465" y="10"/>
                  <a:pt x="464" y="10"/>
                  <a:pt x="464" y="11"/>
                </a:cubicBezTo>
                <a:cubicBezTo>
                  <a:pt x="465" y="11"/>
                  <a:pt x="464" y="10"/>
                  <a:pt x="465" y="11"/>
                </a:cubicBezTo>
                <a:cubicBezTo>
                  <a:pt x="465" y="11"/>
                  <a:pt x="465" y="11"/>
                  <a:pt x="465" y="11"/>
                </a:cubicBezTo>
                <a:cubicBezTo>
                  <a:pt x="467" y="10"/>
                  <a:pt x="470" y="11"/>
                  <a:pt x="472" y="11"/>
                </a:cubicBezTo>
                <a:cubicBezTo>
                  <a:pt x="472" y="11"/>
                  <a:pt x="472" y="11"/>
                  <a:pt x="472" y="10"/>
                </a:cubicBezTo>
                <a:close/>
                <a:moveTo>
                  <a:pt x="469" y="14"/>
                </a:moveTo>
                <a:cubicBezTo>
                  <a:pt x="469" y="14"/>
                  <a:pt x="469" y="15"/>
                  <a:pt x="470" y="14"/>
                </a:cubicBezTo>
                <a:cubicBezTo>
                  <a:pt x="470" y="14"/>
                  <a:pt x="469" y="13"/>
                  <a:pt x="469" y="14"/>
                </a:cubicBezTo>
                <a:close/>
                <a:moveTo>
                  <a:pt x="457" y="28"/>
                </a:moveTo>
                <a:cubicBezTo>
                  <a:pt x="457" y="29"/>
                  <a:pt x="456" y="27"/>
                  <a:pt x="455" y="28"/>
                </a:cubicBezTo>
                <a:cubicBezTo>
                  <a:pt x="457" y="28"/>
                  <a:pt x="456" y="29"/>
                  <a:pt x="458" y="29"/>
                </a:cubicBezTo>
                <a:cubicBezTo>
                  <a:pt x="457" y="28"/>
                  <a:pt x="458" y="28"/>
                  <a:pt x="457" y="28"/>
                </a:cubicBezTo>
                <a:close/>
                <a:moveTo>
                  <a:pt x="463" y="19"/>
                </a:moveTo>
                <a:cubicBezTo>
                  <a:pt x="464" y="19"/>
                  <a:pt x="464" y="19"/>
                  <a:pt x="464" y="19"/>
                </a:cubicBezTo>
                <a:cubicBezTo>
                  <a:pt x="464" y="19"/>
                  <a:pt x="464" y="18"/>
                  <a:pt x="463" y="19"/>
                </a:cubicBezTo>
                <a:close/>
                <a:moveTo>
                  <a:pt x="463" y="20"/>
                </a:moveTo>
                <a:cubicBezTo>
                  <a:pt x="462" y="19"/>
                  <a:pt x="463" y="21"/>
                  <a:pt x="463" y="20"/>
                </a:cubicBezTo>
                <a:close/>
                <a:moveTo>
                  <a:pt x="454" y="28"/>
                </a:moveTo>
                <a:cubicBezTo>
                  <a:pt x="453" y="28"/>
                  <a:pt x="453" y="28"/>
                  <a:pt x="452" y="28"/>
                </a:cubicBezTo>
                <a:cubicBezTo>
                  <a:pt x="452" y="28"/>
                  <a:pt x="453" y="28"/>
                  <a:pt x="452" y="27"/>
                </a:cubicBezTo>
                <a:cubicBezTo>
                  <a:pt x="452" y="27"/>
                  <a:pt x="452" y="28"/>
                  <a:pt x="451" y="28"/>
                </a:cubicBezTo>
                <a:cubicBezTo>
                  <a:pt x="452" y="28"/>
                  <a:pt x="453" y="29"/>
                  <a:pt x="454" y="28"/>
                </a:cubicBezTo>
                <a:cubicBezTo>
                  <a:pt x="454" y="28"/>
                  <a:pt x="454" y="28"/>
                  <a:pt x="454" y="28"/>
                </a:cubicBezTo>
                <a:close/>
                <a:moveTo>
                  <a:pt x="460" y="18"/>
                </a:moveTo>
                <a:cubicBezTo>
                  <a:pt x="460" y="19"/>
                  <a:pt x="461" y="19"/>
                  <a:pt x="461" y="19"/>
                </a:cubicBezTo>
                <a:cubicBezTo>
                  <a:pt x="461" y="18"/>
                  <a:pt x="461" y="18"/>
                  <a:pt x="460" y="18"/>
                </a:cubicBezTo>
                <a:close/>
                <a:moveTo>
                  <a:pt x="451" y="31"/>
                </a:moveTo>
                <a:cubicBezTo>
                  <a:pt x="450" y="30"/>
                  <a:pt x="450" y="31"/>
                  <a:pt x="449" y="31"/>
                </a:cubicBezTo>
                <a:cubicBezTo>
                  <a:pt x="450" y="32"/>
                  <a:pt x="449" y="32"/>
                  <a:pt x="450" y="32"/>
                </a:cubicBezTo>
                <a:cubicBezTo>
                  <a:pt x="450" y="32"/>
                  <a:pt x="450" y="31"/>
                  <a:pt x="451" y="31"/>
                </a:cubicBezTo>
                <a:close/>
                <a:moveTo>
                  <a:pt x="465" y="14"/>
                </a:moveTo>
                <a:cubicBezTo>
                  <a:pt x="464" y="13"/>
                  <a:pt x="465" y="14"/>
                  <a:pt x="465" y="14"/>
                </a:cubicBezTo>
                <a:close/>
                <a:moveTo>
                  <a:pt x="453" y="27"/>
                </a:moveTo>
                <a:cubicBezTo>
                  <a:pt x="453" y="27"/>
                  <a:pt x="453" y="27"/>
                  <a:pt x="453" y="28"/>
                </a:cubicBezTo>
                <a:cubicBezTo>
                  <a:pt x="453" y="28"/>
                  <a:pt x="453" y="28"/>
                  <a:pt x="453" y="28"/>
                </a:cubicBezTo>
                <a:cubicBezTo>
                  <a:pt x="453" y="28"/>
                  <a:pt x="453" y="28"/>
                  <a:pt x="453" y="28"/>
                </a:cubicBezTo>
                <a:cubicBezTo>
                  <a:pt x="453" y="27"/>
                  <a:pt x="453" y="27"/>
                  <a:pt x="453" y="27"/>
                </a:cubicBezTo>
                <a:close/>
                <a:moveTo>
                  <a:pt x="459" y="17"/>
                </a:moveTo>
                <a:cubicBezTo>
                  <a:pt x="460" y="17"/>
                  <a:pt x="461" y="17"/>
                  <a:pt x="461" y="17"/>
                </a:cubicBezTo>
                <a:cubicBezTo>
                  <a:pt x="461" y="16"/>
                  <a:pt x="460" y="17"/>
                  <a:pt x="459" y="17"/>
                </a:cubicBezTo>
                <a:close/>
                <a:moveTo>
                  <a:pt x="462" y="15"/>
                </a:moveTo>
                <a:cubicBezTo>
                  <a:pt x="462" y="15"/>
                  <a:pt x="463" y="15"/>
                  <a:pt x="463" y="15"/>
                </a:cubicBezTo>
                <a:cubicBezTo>
                  <a:pt x="463" y="14"/>
                  <a:pt x="462" y="14"/>
                  <a:pt x="462" y="15"/>
                </a:cubicBezTo>
                <a:close/>
                <a:moveTo>
                  <a:pt x="458" y="20"/>
                </a:moveTo>
                <a:cubicBezTo>
                  <a:pt x="458" y="20"/>
                  <a:pt x="459" y="21"/>
                  <a:pt x="458" y="20"/>
                </a:cubicBezTo>
                <a:close/>
                <a:moveTo>
                  <a:pt x="457" y="19"/>
                </a:moveTo>
                <a:cubicBezTo>
                  <a:pt x="458" y="19"/>
                  <a:pt x="459" y="19"/>
                  <a:pt x="460" y="18"/>
                </a:cubicBezTo>
                <a:cubicBezTo>
                  <a:pt x="459" y="18"/>
                  <a:pt x="458" y="18"/>
                  <a:pt x="457" y="19"/>
                </a:cubicBezTo>
                <a:close/>
                <a:moveTo>
                  <a:pt x="437" y="32"/>
                </a:moveTo>
                <a:cubicBezTo>
                  <a:pt x="436" y="32"/>
                  <a:pt x="437" y="32"/>
                  <a:pt x="437" y="32"/>
                </a:cubicBezTo>
                <a:cubicBezTo>
                  <a:pt x="436" y="31"/>
                  <a:pt x="435" y="31"/>
                  <a:pt x="435" y="30"/>
                </a:cubicBezTo>
                <a:cubicBezTo>
                  <a:pt x="436" y="31"/>
                  <a:pt x="436" y="29"/>
                  <a:pt x="437" y="30"/>
                </a:cubicBezTo>
                <a:cubicBezTo>
                  <a:pt x="437" y="31"/>
                  <a:pt x="439" y="31"/>
                  <a:pt x="438" y="32"/>
                </a:cubicBezTo>
                <a:cubicBezTo>
                  <a:pt x="439" y="32"/>
                  <a:pt x="440" y="32"/>
                  <a:pt x="440" y="32"/>
                </a:cubicBezTo>
                <a:cubicBezTo>
                  <a:pt x="441" y="32"/>
                  <a:pt x="442" y="31"/>
                  <a:pt x="442" y="32"/>
                </a:cubicBezTo>
                <a:cubicBezTo>
                  <a:pt x="442" y="31"/>
                  <a:pt x="443" y="31"/>
                  <a:pt x="443" y="31"/>
                </a:cubicBezTo>
                <a:cubicBezTo>
                  <a:pt x="444" y="32"/>
                  <a:pt x="444" y="32"/>
                  <a:pt x="445" y="32"/>
                </a:cubicBezTo>
                <a:cubicBezTo>
                  <a:pt x="445" y="32"/>
                  <a:pt x="445" y="32"/>
                  <a:pt x="445" y="32"/>
                </a:cubicBezTo>
                <a:cubicBezTo>
                  <a:pt x="446" y="32"/>
                  <a:pt x="447" y="32"/>
                  <a:pt x="448" y="32"/>
                </a:cubicBezTo>
                <a:cubicBezTo>
                  <a:pt x="448" y="32"/>
                  <a:pt x="449" y="32"/>
                  <a:pt x="448" y="31"/>
                </a:cubicBezTo>
                <a:cubicBezTo>
                  <a:pt x="448" y="32"/>
                  <a:pt x="448" y="31"/>
                  <a:pt x="448" y="31"/>
                </a:cubicBezTo>
                <a:cubicBezTo>
                  <a:pt x="447" y="32"/>
                  <a:pt x="446" y="31"/>
                  <a:pt x="445" y="31"/>
                </a:cubicBezTo>
                <a:cubicBezTo>
                  <a:pt x="445" y="31"/>
                  <a:pt x="445" y="32"/>
                  <a:pt x="445" y="31"/>
                </a:cubicBezTo>
                <a:cubicBezTo>
                  <a:pt x="444" y="30"/>
                  <a:pt x="443" y="31"/>
                  <a:pt x="443" y="30"/>
                </a:cubicBezTo>
                <a:cubicBezTo>
                  <a:pt x="441" y="31"/>
                  <a:pt x="439" y="29"/>
                  <a:pt x="438" y="30"/>
                </a:cubicBezTo>
                <a:cubicBezTo>
                  <a:pt x="438" y="30"/>
                  <a:pt x="437" y="30"/>
                  <a:pt x="437" y="29"/>
                </a:cubicBezTo>
                <a:cubicBezTo>
                  <a:pt x="436" y="29"/>
                  <a:pt x="435" y="29"/>
                  <a:pt x="434" y="30"/>
                </a:cubicBezTo>
                <a:cubicBezTo>
                  <a:pt x="434" y="29"/>
                  <a:pt x="433" y="28"/>
                  <a:pt x="432" y="28"/>
                </a:cubicBezTo>
                <a:cubicBezTo>
                  <a:pt x="433" y="29"/>
                  <a:pt x="433" y="29"/>
                  <a:pt x="432" y="29"/>
                </a:cubicBezTo>
                <a:cubicBezTo>
                  <a:pt x="435" y="30"/>
                  <a:pt x="435" y="32"/>
                  <a:pt x="437" y="32"/>
                </a:cubicBezTo>
                <a:close/>
                <a:moveTo>
                  <a:pt x="450" y="28"/>
                </a:moveTo>
                <a:cubicBezTo>
                  <a:pt x="450" y="28"/>
                  <a:pt x="451" y="29"/>
                  <a:pt x="450" y="28"/>
                </a:cubicBezTo>
                <a:close/>
                <a:moveTo>
                  <a:pt x="457" y="19"/>
                </a:moveTo>
                <a:cubicBezTo>
                  <a:pt x="457" y="19"/>
                  <a:pt x="457" y="19"/>
                  <a:pt x="457" y="19"/>
                </a:cubicBezTo>
                <a:cubicBezTo>
                  <a:pt x="457" y="19"/>
                  <a:pt x="457" y="19"/>
                  <a:pt x="457" y="19"/>
                </a:cubicBezTo>
                <a:cubicBezTo>
                  <a:pt x="457" y="19"/>
                  <a:pt x="457" y="19"/>
                  <a:pt x="458" y="19"/>
                </a:cubicBezTo>
                <a:cubicBezTo>
                  <a:pt x="457" y="19"/>
                  <a:pt x="457" y="19"/>
                  <a:pt x="457" y="19"/>
                </a:cubicBezTo>
                <a:close/>
                <a:moveTo>
                  <a:pt x="462" y="13"/>
                </a:moveTo>
                <a:cubicBezTo>
                  <a:pt x="462" y="13"/>
                  <a:pt x="462" y="13"/>
                  <a:pt x="462" y="13"/>
                </a:cubicBezTo>
                <a:close/>
                <a:moveTo>
                  <a:pt x="462" y="13"/>
                </a:moveTo>
                <a:cubicBezTo>
                  <a:pt x="461" y="13"/>
                  <a:pt x="462" y="14"/>
                  <a:pt x="462" y="13"/>
                </a:cubicBezTo>
                <a:close/>
                <a:moveTo>
                  <a:pt x="460" y="14"/>
                </a:moveTo>
                <a:cubicBezTo>
                  <a:pt x="460" y="15"/>
                  <a:pt x="461" y="14"/>
                  <a:pt x="461" y="14"/>
                </a:cubicBezTo>
                <a:cubicBezTo>
                  <a:pt x="460" y="14"/>
                  <a:pt x="460" y="14"/>
                  <a:pt x="460" y="14"/>
                </a:cubicBezTo>
                <a:close/>
                <a:moveTo>
                  <a:pt x="461" y="14"/>
                </a:moveTo>
                <a:cubicBezTo>
                  <a:pt x="461" y="14"/>
                  <a:pt x="461" y="14"/>
                  <a:pt x="461" y="13"/>
                </a:cubicBezTo>
                <a:cubicBezTo>
                  <a:pt x="461" y="14"/>
                  <a:pt x="461" y="14"/>
                  <a:pt x="461" y="14"/>
                </a:cubicBezTo>
                <a:close/>
                <a:moveTo>
                  <a:pt x="443" y="34"/>
                </a:moveTo>
                <a:cubicBezTo>
                  <a:pt x="443" y="35"/>
                  <a:pt x="444" y="34"/>
                  <a:pt x="443" y="34"/>
                </a:cubicBezTo>
                <a:close/>
                <a:moveTo>
                  <a:pt x="463" y="9"/>
                </a:moveTo>
                <a:cubicBezTo>
                  <a:pt x="462" y="10"/>
                  <a:pt x="462" y="9"/>
                  <a:pt x="461" y="9"/>
                </a:cubicBezTo>
                <a:cubicBezTo>
                  <a:pt x="461" y="10"/>
                  <a:pt x="461" y="10"/>
                  <a:pt x="461" y="10"/>
                </a:cubicBezTo>
                <a:cubicBezTo>
                  <a:pt x="462" y="11"/>
                  <a:pt x="462" y="11"/>
                  <a:pt x="463" y="10"/>
                </a:cubicBezTo>
                <a:cubicBezTo>
                  <a:pt x="463" y="10"/>
                  <a:pt x="464" y="10"/>
                  <a:pt x="463" y="9"/>
                </a:cubicBezTo>
                <a:close/>
                <a:moveTo>
                  <a:pt x="443" y="34"/>
                </a:moveTo>
                <a:cubicBezTo>
                  <a:pt x="444" y="34"/>
                  <a:pt x="443" y="34"/>
                  <a:pt x="443" y="34"/>
                </a:cubicBezTo>
                <a:close/>
                <a:moveTo>
                  <a:pt x="455" y="20"/>
                </a:moveTo>
                <a:cubicBezTo>
                  <a:pt x="454" y="20"/>
                  <a:pt x="455" y="21"/>
                  <a:pt x="455" y="20"/>
                </a:cubicBezTo>
                <a:close/>
                <a:moveTo>
                  <a:pt x="444" y="33"/>
                </a:moveTo>
                <a:cubicBezTo>
                  <a:pt x="444" y="33"/>
                  <a:pt x="444" y="33"/>
                  <a:pt x="444" y="33"/>
                </a:cubicBezTo>
                <a:close/>
                <a:moveTo>
                  <a:pt x="456" y="17"/>
                </a:moveTo>
                <a:cubicBezTo>
                  <a:pt x="456" y="17"/>
                  <a:pt x="456" y="18"/>
                  <a:pt x="456" y="18"/>
                </a:cubicBezTo>
                <a:cubicBezTo>
                  <a:pt x="456" y="18"/>
                  <a:pt x="457" y="17"/>
                  <a:pt x="456" y="17"/>
                </a:cubicBezTo>
                <a:close/>
                <a:moveTo>
                  <a:pt x="459" y="14"/>
                </a:moveTo>
                <a:cubicBezTo>
                  <a:pt x="459" y="14"/>
                  <a:pt x="459" y="14"/>
                  <a:pt x="459" y="14"/>
                </a:cubicBezTo>
                <a:close/>
                <a:moveTo>
                  <a:pt x="455" y="18"/>
                </a:moveTo>
                <a:cubicBezTo>
                  <a:pt x="454" y="18"/>
                  <a:pt x="454" y="18"/>
                  <a:pt x="454" y="19"/>
                </a:cubicBezTo>
                <a:cubicBezTo>
                  <a:pt x="454" y="19"/>
                  <a:pt x="455" y="19"/>
                  <a:pt x="455" y="19"/>
                </a:cubicBezTo>
                <a:cubicBezTo>
                  <a:pt x="454" y="18"/>
                  <a:pt x="456" y="18"/>
                  <a:pt x="455" y="18"/>
                </a:cubicBezTo>
                <a:close/>
                <a:moveTo>
                  <a:pt x="448" y="27"/>
                </a:moveTo>
                <a:cubicBezTo>
                  <a:pt x="448" y="28"/>
                  <a:pt x="446" y="27"/>
                  <a:pt x="446" y="28"/>
                </a:cubicBezTo>
                <a:cubicBezTo>
                  <a:pt x="447" y="28"/>
                  <a:pt x="447" y="28"/>
                  <a:pt x="448" y="28"/>
                </a:cubicBezTo>
                <a:cubicBezTo>
                  <a:pt x="447" y="27"/>
                  <a:pt x="448" y="27"/>
                  <a:pt x="448" y="27"/>
                </a:cubicBezTo>
                <a:close/>
                <a:moveTo>
                  <a:pt x="459" y="14"/>
                </a:moveTo>
                <a:cubicBezTo>
                  <a:pt x="458" y="14"/>
                  <a:pt x="459" y="14"/>
                  <a:pt x="459" y="14"/>
                </a:cubicBezTo>
                <a:cubicBezTo>
                  <a:pt x="459" y="14"/>
                  <a:pt x="459" y="14"/>
                  <a:pt x="459" y="14"/>
                </a:cubicBezTo>
                <a:close/>
                <a:moveTo>
                  <a:pt x="459" y="14"/>
                </a:moveTo>
                <a:cubicBezTo>
                  <a:pt x="459" y="13"/>
                  <a:pt x="458" y="13"/>
                  <a:pt x="459" y="14"/>
                </a:cubicBezTo>
                <a:close/>
                <a:moveTo>
                  <a:pt x="457" y="14"/>
                </a:moveTo>
                <a:cubicBezTo>
                  <a:pt x="456" y="13"/>
                  <a:pt x="457" y="15"/>
                  <a:pt x="457" y="14"/>
                </a:cubicBezTo>
                <a:close/>
                <a:moveTo>
                  <a:pt x="445" y="27"/>
                </a:moveTo>
                <a:cubicBezTo>
                  <a:pt x="445" y="27"/>
                  <a:pt x="444" y="27"/>
                  <a:pt x="444" y="28"/>
                </a:cubicBezTo>
                <a:cubicBezTo>
                  <a:pt x="444" y="28"/>
                  <a:pt x="445" y="28"/>
                  <a:pt x="445" y="28"/>
                </a:cubicBezTo>
                <a:cubicBezTo>
                  <a:pt x="445" y="27"/>
                  <a:pt x="445" y="26"/>
                  <a:pt x="445" y="27"/>
                </a:cubicBezTo>
                <a:close/>
                <a:moveTo>
                  <a:pt x="445" y="26"/>
                </a:moveTo>
                <a:cubicBezTo>
                  <a:pt x="445" y="26"/>
                  <a:pt x="445" y="26"/>
                  <a:pt x="445" y="26"/>
                </a:cubicBezTo>
                <a:cubicBezTo>
                  <a:pt x="445" y="25"/>
                  <a:pt x="444" y="26"/>
                  <a:pt x="445" y="26"/>
                </a:cubicBezTo>
                <a:close/>
                <a:moveTo>
                  <a:pt x="438" y="34"/>
                </a:moveTo>
                <a:cubicBezTo>
                  <a:pt x="438" y="34"/>
                  <a:pt x="438" y="34"/>
                  <a:pt x="438" y="34"/>
                </a:cubicBezTo>
                <a:cubicBezTo>
                  <a:pt x="438" y="34"/>
                  <a:pt x="438" y="35"/>
                  <a:pt x="438" y="34"/>
                </a:cubicBezTo>
                <a:cubicBezTo>
                  <a:pt x="438" y="34"/>
                  <a:pt x="438" y="34"/>
                  <a:pt x="438" y="34"/>
                </a:cubicBezTo>
                <a:close/>
                <a:moveTo>
                  <a:pt x="324" y="172"/>
                </a:moveTo>
                <a:cubicBezTo>
                  <a:pt x="324" y="172"/>
                  <a:pt x="324" y="172"/>
                  <a:pt x="323" y="172"/>
                </a:cubicBezTo>
                <a:cubicBezTo>
                  <a:pt x="323" y="172"/>
                  <a:pt x="324" y="172"/>
                  <a:pt x="324" y="172"/>
                </a:cubicBezTo>
                <a:cubicBezTo>
                  <a:pt x="324" y="172"/>
                  <a:pt x="324" y="173"/>
                  <a:pt x="324" y="172"/>
                </a:cubicBezTo>
                <a:close/>
                <a:moveTo>
                  <a:pt x="451" y="18"/>
                </a:moveTo>
                <a:cubicBezTo>
                  <a:pt x="452" y="18"/>
                  <a:pt x="452" y="17"/>
                  <a:pt x="452" y="17"/>
                </a:cubicBezTo>
                <a:cubicBezTo>
                  <a:pt x="452" y="16"/>
                  <a:pt x="451" y="17"/>
                  <a:pt x="451" y="18"/>
                </a:cubicBezTo>
                <a:close/>
                <a:moveTo>
                  <a:pt x="450" y="18"/>
                </a:moveTo>
                <a:cubicBezTo>
                  <a:pt x="450" y="18"/>
                  <a:pt x="451" y="18"/>
                  <a:pt x="451" y="18"/>
                </a:cubicBezTo>
                <a:cubicBezTo>
                  <a:pt x="450" y="18"/>
                  <a:pt x="450" y="18"/>
                  <a:pt x="450" y="18"/>
                </a:cubicBezTo>
                <a:close/>
                <a:moveTo>
                  <a:pt x="442" y="27"/>
                </a:moveTo>
                <a:cubicBezTo>
                  <a:pt x="442" y="27"/>
                  <a:pt x="442" y="27"/>
                  <a:pt x="442" y="27"/>
                </a:cubicBezTo>
                <a:cubicBezTo>
                  <a:pt x="442" y="28"/>
                  <a:pt x="443" y="28"/>
                  <a:pt x="443" y="28"/>
                </a:cubicBezTo>
                <a:cubicBezTo>
                  <a:pt x="443" y="27"/>
                  <a:pt x="443" y="27"/>
                  <a:pt x="442" y="27"/>
                </a:cubicBezTo>
                <a:close/>
                <a:moveTo>
                  <a:pt x="437" y="32"/>
                </a:moveTo>
                <a:cubicBezTo>
                  <a:pt x="438" y="33"/>
                  <a:pt x="438" y="33"/>
                  <a:pt x="438" y="33"/>
                </a:cubicBezTo>
                <a:cubicBezTo>
                  <a:pt x="438" y="33"/>
                  <a:pt x="438" y="33"/>
                  <a:pt x="439" y="33"/>
                </a:cubicBezTo>
                <a:cubicBezTo>
                  <a:pt x="438" y="33"/>
                  <a:pt x="438" y="32"/>
                  <a:pt x="437" y="32"/>
                </a:cubicBezTo>
                <a:close/>
                <a:moveTo>
                  <a:pt x="452" y="13"/>
                </a:moveTo>
                <a:cubicBezTo>
                  <a:pt x="452" y="13"/>
                  <a:pt x="452" y="14"/>
                  <a:pt x="452" y="14"/>
                </a:cubicBezTo>
                <a:cubicBezTo>
                  <a:pt x="452" y="14"/>
                  <a:pt x="453" y="14"/>
                  <a:pt x="452" y="13"/>
                </a:cubicBezTo>
                <a:close/>
                <a:moveTo>
                  <a:pt x="441" y="27"/>
                </a:moveTo>
                <a:cubicBezTo>
                  <a:pt x="441" y="28"/>
                  <a:pt x="441" y="27"/>
                  <a:pt x="441" y="27"/>
                </a:cubicBezTo>
                <a:cubicBezTo>
                  <a:pt x="441" y="27"/>
                  <a:pt x="441" y="27"/>
                  <a:pt x="441" y="27"/>
                </a:cubicBezTo>
                <a:close/>
                <a:moveTo>
                  <a:pt x="439" y="29"/>
                </a:moveTo>
                <a:cubicBezTo>
                  <a:pt x="439" y="29"/>
                  <a:pt x="440" y="29"/>
                  <a:pt x="440" y="29"/>
                </a:cubicBezTo>
                <a:cubicBezTo>
                  <a:pt x="440" y="29"/>
                  <a:pt x="440" y="29"/>
                  <a:pt x="439" y="29"/>
                </a:cubicBezTo>
                <a:close/>
                <a:moveTo>
                  <a:pt x="439" y="29"/>
                </a:moveTo>
                <a:cubicBezTo>
                  <a:pt x="438" y="29"/>
                  <a:pt x="439" y="29"/>
                  <a:pt x="439" y="29"/>
                </a:cubicBezTo>
                <a:close/>
                <a:moveTo>
                  <a:pt x="439" y="27"/>
                </a:moveTo>
                <a:cubicBezTo>
                  <a:pt x="439" y="27"/>
                  <a:pt x="439" y="27"/>
                  <a:pt x="439" y="27"/>
                </a:cubicBezTo>
                <a:cubicBezTo>
                  <a:pt x="439" y="27"/>
                  <a:pt x="440" y="28"/>
                  <a:pt x="440" y="27"/>
                </a:cubicBezTo>
                <a:cubicBezTo>
                  <a:pt x="440" y="27"/>
                  <a:pt x="440" y="27"/>
                  <a:pt x="439" y="27"/>
                </a:cubicBezTo>
                <a:close/>
                <a:moveTo>
                  <a:pt x="454" y="9"/>
                </a:moveTo>
                <a:cubicBezTo>
                  <a:pt x="454" y="9"/>
                  <a:pt x="453" y="9"/>
                  <a:pt x="453" y="9"/>
                </a:cubicBezTo>
                <a:cubicBezTo>
                  <a:pt x="453" y="9"/>
                  <a:pt x="454" y="10"/>
                  <a:pt x="454" y="10"/>
                </a:cubicBezTo>
                <a:cubicBezTo>
                  <a:pt x="454" y="9"/>
                  <a:pt x="454" y="9"/>
                  <a:pt x="454" y="9"/>
                </a:cubicBezTo>
                <a:close/>
                <a:moveTo>
                  <a:pt x="437" y="28"/>
                </a:moveTo>
                <a:cubicBezTo>
                  <a:pt x="437" y="29"/>
                  <a:pt x="437" y="29"/>
                  <a:pt x="437" y="29"/>
                </a:cubicBezTo>
                <a:cubicBezTo>
                  <a:pt x="437" y="29"/>
                  <a:pt x="437" y="29"/>
                  <a:pt x="437" y="29"/>
                </a:cubicBezTo>
                <a:cubicBezTo>
                  <a:pt x="438" y="29"/>
                  <a:pt x="438" y="29"/>
                  <a:pt x="438" y="29"/>
                </a:cubicBezTo>
                <a:cubicBezTo>
                  <a:pt x="438" y="29"/>
                  <a:pt x="437" y="29"/>
                  <a:pt x="437" y="28"/>
                </a:cubicBezTo>
                <a:close/>
                <a:moveTo>
                  <a:pt x="438" y="26"/>
                </a:moveTo>
                <a:cubicBezTo>
                  <a:pt x="437" y="27"/>
                  <a:pt x="437" y="27"/>
                  <a:pt x="436" y="27"/>
                </a:cubicBezTo>
                <a:cubicBezTo>
                  <a:pt x="436" y="27"/>
                  <a:pt x="436" y="28"/>
                  <a:pt x="437" y="28"/>
                </a:cubicBezTo>
                <a:cubicBezTo>
                  <a:pt x="436" y="28"/>
                  <a:pt x="437" y="27"/>
                  <a:pt x="437" y="27"/>
                </a:cubicBezTo>
                <a:cubicBezTo>
                  <a:pt x="437" y="27"/>
                  <a:pt x="438" y="28"/>
                  <a:pt x="439" y="27"/>
                </a:cubicBezTo>
                <a:cubicBezTo>
                  <a:pt x="438" y="27"/>
                  <a:pt x="438" y="27"/>
                  <a:pt x="438" y="26"/>
                </a:cubicBezTo>
                <a:close/>
                <a:moveTo>
                  <a:pt x="453" y="9"/>
                </a:moveTo>
                <a:cubicBezTo>
                  <a:pt x="452" y="9"/>
                  <a:pt x="453" y="10"/>
                  <a:pt x="453" y="9"/>
                </a:cubicBezTo>
                <a:close/>
                <a:moveTo>
                  <a:pt x="450" y="13"/>
                </a:moveTo>
                <a:cubicBezTo>
                  <a:pt x="450" y="13"/>
                  <a:pt x="450" y="13"/>
                  <a:pt x="450" y="13"/>
                </a:cubicBezTo>
                <a:close/>
                <a:moveTo>
                  <a:pt x="449" y="14"/>
                </a:moveTo>
                <a:cubicBezTo>
                  <a:pt x="449" y="14"/>
                  <a:pt x="449" y="13"/>
                  <a:pt x="449" y="14"/>
                </a:cubicBezTo>
                <a:close/>
                <a:moveTo>
                  <a:pt x="449" y="14"/>
                </a:moveTo>
                <a:cubicBezTo>
                  <a:pt x="448" y="14"/>
                  <a:pt x="449" y="14"/>
                  <a:pt x="449" y="14"/>
                </a:cubicBezTo>
                <a:close/>
                <a:moveTo>
                  <a:pt x="445" y="18"/>
                </a:moveTo>
                <a:cubicBezTo>
                  <a:pt x="444" y="18"/>
                  <a:pt x="445" y="19"/>
                  <a:pt x="445" y="18"/>
                </a:cubicBezTo>
                <a:close/>
                <a:moveTo>
                  <a:pt x="442" y="18"/>
                </a:moveTo>
                <a:cubicBezTo>
                  <a:pt x="443" y="19"/>
                  <a:pt x="444" y="19"/>
                  <a:pt x="444" y="18"/>
                </a:cubicBezTo>
                <a:cubicBezTo>
                  <a:pt x="444" y="18"/>
                  <a:pt x="443" y="18"/>
                  <a:pt x="442" y="18"/>
                </a:cubicBezTo>
                <a:close/>
                <a:moveTo>
                  <a:pt x="437" y="26"/>
                </a:moveTo>
                <a:cubicBezTo>
                  <a:pt x="438" y="26"/>
                  <a:pt x="438" y="26"/>
                  <a:pt x="438" y="26"/>
                </a:cubicBezTo>
                <a:cubicBezTo>
                  <a:pt x="438" y="25"/>
                  <a:pt x="438" y="25"/>
                  <a:pt x="437" y="26"/>
                </a:cubicBezTo>
                <a:close/>
                <a:moveTo>
                  <a:pt x="448" y="14"/>
                </a:moveTo>
                <a:cubicBezTo>
                  <a:pt x="448" y="12"/>
                  <a:pt x="447" y="13"/>
                  <a:pt x="448" y="14"/>
                </a:cubicBezTo>
                <a:close/>
                <a:moveTo>
                  <a:pt x="447" y="11"/>
                </a:moveTo>
                <a:cubicBezTo>
                  <a:pt x="448" y="12"/>
                  <a:pt x="448" y="12"/>
                  <a:pt x="448" y="12"/>
                </a:cubicBezTo>
                <a:cubicBezTo>
                  <a:pt x="448" y="11"/>
                  <a:pt x="448" y="11"/>
                  <a:pt x="447" y="11"/>
                </a:cubicBezTo>
                <a:close/>
                <a:moveTo>
                  <a:pt x="436" y="27"/>
                </a:moveTo>
                <a:cubicBezTo>
                  <a:pt x="436" y="26"/>
                  <a:pt x="435" y="26"/>
                  <a:pt x="435" y="26"/>
                </a:cubicBezTo>
                <a:cubicBezTo>
                  <a:pt x="435" y="26"/>
                  <a:pt x="435" y="26"/>
                  <a:pt x="435" y="26"/>
                </a:cubicBezTo>
                <a:cubicBezTo>
                  <a:pt x="435" y="26"/>
                  <a:pt x="435" y="26"/>
                  <a:pt x="435" y="26"/>
                </a:cubicBezTo>
                <a:cubicBezTo>
                  <a:pt x="435" y="27"/>
                  <a:pt x="435" y="27"/>
                  <a:pt x="435" y="27"/>
                </a:cubicBezTo>
                <a:cubicBezTo>
                  <a:pt x="435" y="27"/>
                  <a:pt x="435" y="27"/>
                  <a:pt x="436" y="27"/>
                </a:cubicBezTo>
                <a:cubicBezTo>
                  <a:pt x="436" y="27"/>
                  <a:pt x="436" y="27"/>
                  <a:pt x="436" y="27"/>
                </a:cubicBezTo>
                <a:close/>
                <a:moveTo>
                  <a:pt x="434" y="27"/>
                </a:moveTo>
                <a:cubicBezTo>
                  <a:pt x="434" y="26"/>
                  <a:pt x="434" y="28"/>
                  <a:pt x="434" y="27"/>
                </a:cubicBezTo>
                <a:close/>
                <a:moveTo>
                  <a:pt x="315" y="172"/>
                </a:moveTo>
                <a:cubicBezTo>
                  <a:pt x="315" y="172"/>
                  <a:pt x="315" y="171"/>
                  <a:pt x="315" y="172"/>
                </a:cubicBezTo>
                <a:close/>
                <a:moveTo>
                  <a:pt x="431" y="29"/>
                </a:moveTo>
                <a:cubicBezTo>
                  <a:pt x="431" y="30"/>
                  <a:pt x="432" y="30"/>
                  <a:pt x="432" y="30"/>
                </a:cubicBezTo>
                <a:cubicBezTo>
                  <a:pt x="432" y="30"/>
                  <a:pt x="432" y="29"/>
                  <a:pt x="432" y="29"/>
                </a:cubicBezTo>
                <a:cubicBezTo>
                  <a:pt x="432" y="29"/>
                  <a:pt x="432" y="29"/>
                  <a:pt x="431" y="29"/>
                </a:cubicBezTo>
                <a:close/>
                <a:moveTo>
                  <a:pt x="315" y="172"/>
                </a:moveTo>
                <a:cubicBezTo>
                  <a:pt x="315" y="172"/>
                  <a:pt x="315" y="172"/>
                  <a:pt x="315" y="172"/>
                </a:cubicBezTo>
                <a:cubicBezTo>
                  <a:pt x="315" y="171"/>
                  <a:pt x="315" y="172"/>
                  <a:pt x="315" y="172"/>
                </a:cubicBezTo>
                <a:close/>
                <a:moveTo>
                  <a:pt x="445" y="11"/>
                </a:moveTo>
                <a:cubicBezTo>
                  <a:pt x="445" y="11"/>
                  <a:pt x="446" y="12"/>
                  <a:pt x="446" y="12"/>
                </a:cubicBezTo>
                <a:cubicBezTo>
                  <a:pt x="445" y="12"/>
                  <a:pt x="446" y="11"/>
                  <a:pt x="445" y="11"/>
                </a:cubicBezTo>
                <a:close/>
                <a:moveTo>
                  <a:pt x="439" y="18"/>
                </a:moveTo>
                <a:cubicBezTo>
                  <a:pt x="440" y="18"/>
                  <a:pt x="440" y="19"/>
                  <a:pt x="440" y="18"/>
                </a:cubicBezTo>
                <a:cubicBezTo>
                  <a:pt x="440" y="18"/>
                  <a:pt x="440" y="18"/>
                  <a:pt x="439" y="18"/>
                </a:cubicBezTo>
                <a:close/>
                <a:moveTo>
                  <a:pt x="429" y="31"/>
                </a:moveTo>
                <a:cubicBezTo>
                  <a:pt x="428" y="31"/>
                  <a:pt x="429" y="32"/>
                  <a:pt x="429" y="31"/>
                </a:cubicBezTo>
                <a:close/>
                <a:moveTo>
                  <a:pt x="428" y="32"/>
                </a:moveTo>
                <a:cubicBezTo>
                  <a:pt x="428" y="32"/>
                  <a:pt x="427" y="32"/>
                  <a:pt x="428" y="32"/>
                </a:cubicBezTo>
                <a:cubicBezTo>
                  <a:pt x="428" y="32"/>
                  <a:pt x="428" y="32"/>
                  <a:pt x="428" y="32"/>
                </a:cubicBezTo>
                <a:close/>
                <a:moveTo>
                  <a:pt x="427" y="33"/>
                </a:moveTo>
                <a:cubicBezTo>
                  <a:pt x="428" y="33"/>
                  <a:pt x="428" y="33"/>
                  <a:pt x="428" y="32"/>
                </a:cubicBezTo>
                <a:cubicBezTo>
                  <a:pt x="428" y="33"/>
                  <a:pt x="427" y="32"/>
                  <a:pt x="427" y="33"/>
                </a:cubicBezTo>
                <a:close/>
                <a:moveTo>
                  <a:pt x="443" y="11"/>
                </a:moveTo>
                <a:cubicBezTo>
                  <a:pt x="444" y="11"/>
                  <a:pt x="444" y="12"/>
                  <a:pt x="445" y="11"/>
                </a:cubicBezTo>
                <a:cubicBezTo>
                  <a:pt x="444" y="11"/>
                  <a:pt x="444" y="11"/>
                  <a:pt x="443" y="11"/>
                </a:cubicBezTo>
                <a:close/>
                <a:moveTo>
                  <a:pt x="442" y="13"/>
                </a:moveTo>
                <a:cubicBezTo>
                  <a:pt x="443" y="13"/>
                  <a:pt x="443" y="13"/>
                  <a:pt x="443" y="13"/>
                </a:cubicBezTo>
                <a:cubicBezTo>
                  <a:pt x="443" y="13"/>
                  <a:pt x="443" y="13"/>
                  <a:pt x="442" y="13"/>
                </a:cubicBezTo>
                <a:close/>
                <a:moveTo>
                  <a:pt x="438" y="18"/>
                </a:moveTo>
                <a:cubicBezTo>
                  <a:pt x="438" y="19"/>
                  <a:pt x="438" y="19"/>
                  <a:pt x="439" y="18"/>
                </a:cubicBezTo>
                <a:cubicBezTo>
                  <a:pt x="438" y="18"/>
                  <a:pt x="438" y="18"/>
                  <a:pt x="438" y="18"/>
                </a:cubicBezTo>
                <a:close/>
                <a:moveTo>
                  <a:pt x="427" y="32"/>
                </a:moveTo>
                <a:cubicBezTo>
                  <a:pt x="427" y="32"/>
                  <a:pt x="427" y="31"/>
                  <a:pt x="427" y="32"/>
                </a:cubicBezTo>
                <a:close/>
                <a:moveTo>
                  <a:pt x="437" y="19"/>
                </a:moveTo>
                <a:cubicBezTo>
                  <a:pt x="437" y="19"/>
                  <a:pt x="437" y="19"/>
                  <a:pt x="437" y="19"/>
                </a:cubicBezTo>
                <a:close/>
                <a:moveTo>
                  <a:pt x="442" y="13"/>
                </a:moveTo>
                <a:cubicBezTo>
                  <a:pt x="442" y="13"/>
                  <a:pt x="442" y="13"/>
                  <a:pt x="442" y="13"/>
                </a:cubicBezTo>
                <a:close/>
                <a:moveTo>
                  <a:pt x="426" y="32"/>
                </a:moveTo>
                <a:cubicBezTo>
                  <a:pt x="427" y="32"/>
                  <a:pt x="426" y="31"/>
                  <a:pt x="426" y="32"/>
                </a:cubicBezTo>
                <a:close/>
                <a:moveTo>
                  <a:pt x="426" y="30"/>
                </a:moveTo>
                <a:cubicBezTo>
                  <a:pt x="426" y="30"/>
                  <a:pt x="426" y="30"/>
                  <a:pt x="425" y="30"/>
                </a:cubicBezTo>
                <a:cubicBezTo>
                  <a:pt x="426" y="31"/>
                  <a:pt x="426" y="30"/>
                  <a:pt x="427" y="31"/>
                </a:cubicBezTo>
                <a:cubicBezTo>
                  <a:pt x="427" y="31"/>
                  <a:pt x="427" y="31"/>
                  <a:pt x="427" y="31"/>
                </a:cubicBezTo>
                <a:cubicBezTo>
                  <a:pt x="427" y="30"/>
                  <a:pt x="427" y="30"/>
                  <a:pt x="426" y="30"/>
                </a:cubicBezTo>
                <a:close/>
                <a:moveTo>
                  <a:pt x="425" y="33"/>
                </a:moveTo>
                <a:cubicBezTo>
                  <a:pt x="425" y="33"/>
                  <a:pt x="425" y="33"/>
                  <a:pt x="425" y="33"/>
                </a:cubicBezTo>
                <a:cubicBezTo>
                  <a:pt x="425" y="33"/>
                  <a:pt x="425" y="33"/>
                  <a:pt x="425" y="33"/>
                </a:cubicBezTo>
                <a:close/>
                <a:moveTo>
                  <a:pt x="445" y="9"/>
                </a:moveTo>
                <a:cubicBezTo>
                  <a:pt x="445" y="9"/>
                  <a:pt x="445" y="9"/>
                  <a:pt x="445" y="9"/>
                </a:cubicBezTo>
                <a:close/>
                <a:moveTo>
                  <a:pt x="443" y="11"/>
                </a:moveTo>
                <a:cubicBezTo>
                  <a:pt x="442" y="10"/>
                  <a:pt x="443" y="11"/>
                  <a:pt x="443" y="11"/>
                </a:cubicBezTo>
                <a:close/>
                <a:moveTo>
                  <a:pt x="437" y="18"/>
                </a:moveTo>
                <a:cubicBezTo>
                  <a:pt x="436" y="18"/>
                  <a:pt x="436" y="17"/>
                  <a:pt x="435" y="16"/>
                </a:cubicBezTo>
                <a:cubicBezTo>
                  <a:pt x="434" y="16"/>
                  <a:pt x="435" y="17"/>
                  <a:pt x="435" y="17"/>
                </a:cubicBezTo>
                <a:cubicBezTo>
                  <a:pt x="434" y="17"/>
                  <a:pt x="434" y="17"/>
                  <a:pt x="434" y="17"/>
                </a:cubicBezTo>
                <a:cubicBezTo>
                  <a:pt x="434" y="16"/>
                  <a:pt x="434" y="16"/>
                  <a:pt x="433" y="16"/>
                </a:cubicBezTo>
                <a:cubicBezTo>
                  <a:pt x="433" y="16"/>
                  <a:pt x="433" y="17"/>
                  <a:pt x="433" y="17"/>
                </a:cubicBezTo>
                <a:cubicBezTo>
                  <a:pt x="433" y="17"/>
                  <a:pt x="432" y="17"/>
                  <a:pt x="432" y="17"/>
                </a:cubicBezTo>
                <a:cubicBezTo>
                  <a:pt x="432" y="17"/>
                  <a:pt x="431" y="17"/>
                  <a:pt x="431" y="17"/>
                </a:cubicBezTo>
                <a:cubicBezTo>
                  <a:pt x="432" y="18"/>
                  <a:pt x="433" y="18"/>
                  <a:pt x="434" y="18"/>
                </a:cubicBezTo>
                <a:cubicBezTo>
                  <a:pt x="433" y="17"/>
                  <a:pt x="436" y="18"/>
                  <a:pt x="436" y="19"/>
                </a:cubicBezTo>
                <a:cubicBezTo>
                  <a:pt x="437" y="19"/>
                  <a:pt x="437" y="18"/>
                  <a:pt x="437" y="18"/>
                </a:cubicBezTo>
                <a:close/>
                <a:moveTo>
                  <a:pt x="429" y="27"/>
                </a:moveTo>
                <a:cubicBezTo>
                  <a:pt x="429" y="27"/>
                  <a:pt x="429" y="27"/>
                  <a:pt x="429" y="27"/>
                </a:cubicBezTo>
                <a:cubicBezTo>
                  <a:pt x="429" y="27"/>
                  <a:pt x="429" y="26"/>
                  <a:pt x="429" y="27"/>
                </a:cubicBezTo>
                <a:close/>
                <a:moveTo>
                  <a:pt x="425" y="30"/>
                </a:moveTo>
                <a:cubicBezTo>
                  <a:pt x="425" y="30"/>
                  <a:pt x="426" y="31"/>
                  <a:pt x="425" y="30"/>
                </a:cubicBezTo>
                <a:close/>
                <a:moveTo>
                  <a:pt x="424" y="32"/>
                </a:moveTo>
                <a:cubicBezTo>
                  <a:pt x="423" y="32"/>
                  <a:pt x="424" y="32"/>
                  <a:pt x="424" y="32"/>
                </a:cubicBezTo>
                <a:close/>
                <a:moveTo>
                  <a:pt x="423" y="32"/>
                </a:moveTo>
                <a:cubicBezTo>
                  <a:pt x="423" y="33"/>
                  <a:pt x="422" y="32"/>
                  <a:pt x="422" y="33"/>
                </a:cubicBezTo>
                <a:cubicBezTo>
                  <a:pt x="423" y="33"/>
                  <a:pt x="422" y="33"/>
                  <a:pt x="423" y="33"/>
                </a:cubicBezTo>
                <a:cubicBezTo>
                  <a:pt x="423" y="33"/>
                  <a:pt x="423" y="33"/>
                  <a:pt x="423" y="33"/>
                </a:cubicBezTo>
                <a:cubicBezTo>
                  <a:pt x="423" y="33"/>
                  <a:pt x="423" y="33"/>
                  <a:pt x="423" y="32"/>
                </a:cubicBezTo>
                <a:close/>
                <a:moveTo>
                  <a:pt x="439" y="11"/>
                </a:moveTo>
                <a:cubicBezTo>
                  <a:pt x="439" y="11"/>
                  <a:pt x="440" y="11"/>
                  <a:pt x="440" y="11"/>
                </a:cubicBezTo>
                <a:cubicBezTo>
                  <a:pt x="440" y="11"/>
                  <a:pt x="439" y="10"/>
                  <a:pt x="439" y="11"/>
                </a:cubicBezTo>
                <a:close/>
                <a:moveTo>
                  <a:pt x="442" y="9"/>
                </a:moveTo>
                <a:cubicBezTo>
                  <a:pt x="441" y="8"/>
                  <a:pt x="442" y="9"/>
                  <a:pt x="442" y="9"/>
                </a:cubicBezTo>
                <a:close/>
                <a:moveTo>
                  <a:pt x="440" y="10"/>
                </a:moveTo>
                <a:cubicBezTo>
                  <a:pt x="441" y="11"/>
                  <a:pt x="440" y="10"/>
                  <a:pt x="440" y="10"/>
                </a:cubicBezTo>
                <a:close/>
                <a:moveTo>
                  <a:pt x="438" y="12"/>
                </a:moveTo>
                <a:cubicBezTo>
                  <a:pt x="438" y="13"/>
                  <a:pt x="438" y="13"/>
                  <a:pt x="438" y="13"/>
                </a:cubicBezTo>
                <a:cubicBezTo>
                  <a:pt x="438" y="12"/>
                  <a:pt x="438" y="12"/>
                  <a:pt x="438" y="12"/>
                </a:cubicBezTo>
                <a:close/>
                <a:moveTo>
                  <a:pt x="437" y="12"/>
                </a:moveTo>
                <a:cubicBezTo>
                  <a:pt x="438" y="13"/>
                  <a:pt x="437" y="13"/>
                  <a:pt x="438" y="13"/>
                </a:cubicBezTo>
                <a:cubicBezTo>
                  <a:pt x="438" y="13"/>
                  <a:pt x="437" y="12"/>
                  <a:pt x="437" y="12"/>
                </a:cubicBezTo>
                <a:close/>
                <a:moveTo>
                  <a:pt x="441" y="8"/>
                </a:moveTo>
                <a:cubicBezTo>
                  <a:pt x="441" y="8"/>
                  <a:pt x="441" y="9"/>
                  <a:pt x="441" y="9"/>
                </a:cubicBezTo>
                <a:cubicBezTo>
                  <a:pt x="441" y="9"/>
                  <a:pt x="441" y="9"/>
                  <a:pt x="441" y="9"/>
                </a:cubicBezTo>
                <a:cubicBezTo>
                  <a:pt x="441" y="9"/>
                  <a:pt x="441" y="9"/>
                  <a:pt x="441" y="9"/>
                </a:cubicBezTo>
                <a:cubicBezTo>
                  <a:pt x="441" y="9"/>
                  <a:pt x="441" y="8"/>
                  <a:pt x="441" y="8"/>
                </a:cubicBezTo>
                <a:close/>
                <a:moveTo>
                  <a:pt x="422" y="32"/>
                </a:moveTo>
                <a:cubicBezTo>
                  <a:pt x="422" y="32"/>
                  <a:pt x="422" y="32"/>
                  <a:pt x="422" y="32"/>
                </a:cubicBezTo>
                <a:close/>
                <a:moveTo>
                  <a:pt x="434" y="10"/>
                </a:moveTo>
                <a:cubicBezTo>
                  <a:pt x="433" y="10"/>
                  <a:pt x="433" y="10"/>
                  <a:pt x="433" y="10"/>
                </a:cubicBezTo>
                <a:cubicBezTo>
                  <a:pt x="430" y="9"/>
                  <a:pt x="428" y="10"/>
                  <a:pt x="426" y="9"/>
                </a:cubicBezTo>
                <a:cubicBezTo>
                  <a:pt x="425" y="9"/>
                  <a:pt x="424" y="10"/>
                  <a:pt x="424" y="10"/>
                </a:cubicBezTo>
                <a:cubicBezTo>
                  <a:pt x="425" y="11"/>
                  <a:pt x="426" y="10"/>
                  <a:pt x="426" y="10"/>
                </a:cubicBezTo>
                <a:cubicBezTo>
                  <a:pt x="427" y="11"/>
                  <a:pt x="428" y="10"/>
                  <a:pt x="429" y="11"/>
                </a:cubicBezTo>
                <a:cubicBezTo>
                  <a:pt x="430" y="11"/>
                  <a:pt x="429" y="10"/>
                  <a:pt x="430" y="10"/>
                </a:cubicBezTo>
                <a:cubicBezTo>
                  <a:pt x="431" y="11"/>
                  <a:pt x="431" y="11"/>
                  <a:pt x="432" y="11"/>
                </a:cubicBezTo>
                <a:cubicBezTo>
                  <a:pt x="434" y="10"/>
                  <a:pt x="436" y="11"/>
                  <a:pt x="438" y="11"/>
                </a:cubicBezTo>
                <a:cubicBezTo>
                  <a:pt x="437" y="10"/>
                  <a:pt x="435" y="11"/>
                  <a:pt x="434" y="10"/>
                </a:cubicBezTo>
                <a:close/>
                <a:moveTo>
                  <a:pt x="436" y="12"/>
                </a:moveTo>
                <a:cubicBezTo>
                  <a:pt x="436" y="12"/>
                  <a:pt x="436" y="13"/>
                  <a:pt x="436" y="12"/>
                </a:cubicBezTo>
                <a:close/>
                <a:moveTo>
                  <a:pt x="425" y="26"/>
                </a:moveTo>
                <a:cubicBezTo>
                  <a:pt x="424" y="25"/>
                  <a:pt x="425" y="26"/>
                  <a:pt x="425" y="26"/>
                </a:cubicBezTo>
                <a:close/>
                <a:moveTo>
                  <a:pt x="424" y="26"/>
                </a:moveTo>
                <a:cubicBezTo>
                  <a:pt x="424" y="26"/>
                  <a:pt x="424" y="27"/>
                  <a:pt x="425" y="26"/>
                </a:cubicBezTo>
                <a:cubicBezTo>
                  <a:pt x="424" y="26"/>
                  <a:pt x="424" y="26"/>
                  <a:pt x="424" y="26"/>
                </a:cubicBezTo>
                <a:close/>
                <a:moveTo>
                  <a:pt x="423" y="27"/>
                </a:moveTo>
                <a:cubicBezTo>
                  <a:pt x="423" y="26"/>
                  <a:pt x="424" y="27"/>
                  <a:pt x="423" y="27"/>
                </a:cubicBezTo>
                <a:close/>
                <a:moveTo>
                  <a:pt x="435" y="13"/>
                </a:moveTo>
                <a:cubicBezTo>
                  <a:pt x="434" y="12"/>
                  <a:pt x="435" y="13"/>
                  <a:pt x="435" y="13"/>
                </a:cubicBezTo>
                <a:close/>
                <a:moveTo>
                  <a:pt x="430" y="17"/>
                </a:moveTo>
                <a:cubicBezTo>
                  <a:pt x="429" y="17"/>
                  <a:pt x="430" y="18"/>
                  <a:pt x="430" y="17"/>
                </a:cubicBezTo>
                <a:close/>
                <a:moveTo>
                  <a:pt x="416" y="33"/>
                </a:moveTo>
                <a:cubicBezTo>
                  <a:pt x="416" y="34"/>
                  <a:pt x="416" y="34"/>
                  <a:pt x="416" y="34"/>
                </a:cubicBezTo>
                <a:cubicBezTo>
                  <a:pt x="416" y="33"/>
                  <a:pt x="416" y="33"/>
                  <a:pt x="416" y="33"/>
                </a:cubicBezTo>
                <a:close/>
                <a:moveTo>
                  <a:pt x="433" y="13"/>
                </a:moveTo>
                <a:cubicBezTo>
                  <a:pt x="432" y="13"/>
                  <a:pt x="432" y="12"/>
                  <a:pt x="431" y="13"/>
                </a:cubicBezTo>
                <a:cubicBezTo>
                  <a:pt x="430" y="13"/>
                  <a:pt x="430" y="12"/>
                  <a:pt x="430" y="12"/>
                </a:cubicBezTo>
                <a:cubicBezTo>
                  <a:pt x="430" y="11"/>
                  <a:pt x="431" y="12"/>
                  <a:pt x="431" y="11"/>
                </a:cubicBezTo>
                <a:cubicBezTo>
                  <a:pt x="432" y="12"/>
                  <a:pt x="432" y="12"/>
                  <a:pt x="433" y="12"/>
                </a:cubicBezTo>
                <a:cubicBezTo>
                  <a:pt x="433" y="13"/>
                  <a:pt x="433" y="13"/>
                  <a:pt x="433" y="13"/>
                </a:cubicBezTo>
                <a:close/>
                <a:moveTo>
                  <a:pt x="430" y="12"/>
                </a:moveTo>
                <a:cubicBezTo>
                  <a:pt x="430" y="12"/>
                  <a:pt x="431" y="12"/>
                  <a:pt x="430" y="12"/>
                </a:cubicBezTo>
                <a:close/>
                <a:moveTo>
                  <a:pt x="418" y="31"/>
                </a:moveTo>
                <a:cubicBezTo>
                  <a:pt x="418" y="31"/>
                  <a:pt x="418" y="31"/>
                  <a:pt x="418" y="31"/>
                </a:cubicBezTo>
                <a:close/>
                <a:moveTo>
                  <a:pt x="437" y="7"/>
                </a:moveTo>
                <a:cubicBezTo>
                  <a:pt x="436" y="7"/>
                  <a:pt x="437" y="8"/>
                  <a:pt x="437" y="7"/>
                </a:cubicBezTo>
                <a:close/>
                <a:moveTo>
                  <a:pt x="429" y="16"/>
                </a:moveTo>
                <a:cubicBezTo>
                  <a:pt x="429" y="16"/>
                  <a:pt x="430" y="16"/>
                  <a:pt x="429" y="16"/>
                </a:cubicBezTo>
                <a:close/>
                <a:moveTo>
                  <a:pt x="428" y="17"/>
                </a:moveTo>
                <a:cubicBezTo>
                  <a:pt x="427" y="17"/>
                  <a:pt x="429" y="18"/>
                  <a:pt x="428" y="17"/>
                </a:cubicBezTo>
                <a:close/>
                <a:moveTo>
                  <a:pt x="421" y="27"/>
                </a:moveTo>
                <a:cubicBezTo>
                  <a:pt x="420" y="26"/>
                  <a:pt x="421" y="27"/>
                  <a:pt x="421" y="27"/>
                </a:cubicBezTo>
                <a:close/>
                <a:moveTo>
                  <a:pt x="425" y="17"/>
                </a:moveTo>
                <a:cubicBezTo>
                  <a:pt x="426" y="18"/>
                  <a:pt x="427" y="18"/>
                  <a:pt x="427" y="18"/>
                </a:cubicBezTo>
                <a:cubicBezTo>
                  <a:pt x="427" y="17"/>
                  <a:pt x="426" y="17"/>
                  <a:pt x="425" y="17"/>
                </a:cubicBezTo>
                <a:close/>
                <a:moveTo>
                  <a:pt x="415" y="31"/>
                </a:moveTo>
                <a:cubicBezTo>
                  <a:pt x="415" y="31"/>
                  <a:pt x="415" y="31"/>
                  <a:pt x="415" y="31"/>
                </a:cubicBezTo>
                <a:cubicBezTo>
                  <a:pt x="415" y="32"/>
                  <a:pt x="416" y="31"/>
                  <a:pt x="415" y="31"/>
                </a:cubicBezTo>
                <a:close/>
                <a:moveTo>
                  <a:pt x="415" y="32"/>
                </a:moveTo>
                <a:cubicBezTo>
                  <a:pt x="415" y="32"/>
                  <a:pt x="415" y="32"/>
                  <a:pt x="415" y="31"/>
                </a:cubicBezTo>
                <a:cubicBezTo>
                  <a:pt x="414" y="32"/>
                  <a:pt x="414" y="32"/>
                  <a:pt x="414" y="32"/>
                </a:cubicBezTo>
                <a:cubicBezTo>
                  <a:pt x="414" y="32"/>
                  <a:pt x="415" y="32"/>
                  <a:pt x="415" y="32"/>
                </a:cubicBezTo>
                <a:close/>
                <a:moveTo>
                  <a:pt x="420" y="25"/>
                </a:moveTo>
                <a:cubicBezTo>
                  <a:pt x="419" y="25"/>
                  <a:pt x="420" y="26"/>
                  <a:pt x="420" y="25"/>
                </a:cubicBezTo>
                <a:close/>
                <a:moveTo>
                  <a:pt x="432" y="8"/>
                </a:moveTo>
                <a:cubicBezTo>
                  <a:pt x="433" y="9"/>
                  <a:pt x="433" y="9"/>
                  <a:pt x="434" y="8"/>
                </a:cubicBezTo>
                <a:cubicBezTo>
                  <a:pt x="433" y="8"/>
                  <a:pt x="432" y="8"/>
                  <a:pt x="432" y="8"/>
                </a:cubicBezTo>
                <a:close/>
                <a:moveTo>
                  <a:pt x="427" y="17"/>
                </a:moveTo>
                <a:cubicBezTo>
                  <a:pt x="427" y="16"/>
                  <a:pt x="426" y="16"/>
                  <a:pt x="426" y="17"/>
                </a:cubicBezTo>
                <a:cubicBezTo>
                  <a:pt x="426" y="17"/>
                  <a:pt x="427" y="17"/>
                  <a:pt x="427" y="17"/>
                </a:cubicBezTo>
                <a:close/>
                <a:moveTo>
                  <a:pt x="413" y="33"/>
                </a:moveTo>
                <a:cubicBezTo>
                  <a:pt x="413" y="33"/>
                  <a:pt x="413" y="33"/>
                  <a:pt x="412" y="34"/>
                </a:cubicBezTo>
                <a:cubicBezTo>
                  <a:pt x="413" y="34"/>
                  <a:pt x="413" y="34"/>
                  <a:pt x="413" y="34"/>
                </a:cubicBezTo>
                <a:cubicBezTo>
                  <a:pt x="413" y="34"/>
                  <a:pt x="413" y="34"/>
                  <a:pt x="413" y="33"/>
                </a:cubicBezTo>
                <a:cubicBezTo>
                  <a:pt x="413" y="33"/>
                  <a:pt x="413" y="33"/>
                  <a:pt x="413" y="33"/>
                </a:cubicBezTo>
                <a:close/>
                <a:moveTo>
                  <a:pt x="413" y="32"/>
                </a:moveTo>
                <a:cubicBezTo>
                  <a:pt x="414" y="32"/>
                  <a:pt x="414" y="32"/>
                  <a:pt x="414" y="32"/>
                </a:cubicBezTo>
                <a:cubicBezTo>
                  <a:pt x="414" y="32"/>
                  <a:pt x="414" y="32"/>
                  <a:pt x="413" y="32"/>
                </a:cubicBezTo>
                <a:close/>
                <a:moveTo>
                  <a:pt x="425" y="16"/>
                </a:moveTo>
                <a:cubicBezTo>
                  <a:pt x="425" y="16"/>
                  <a:pt x="425" y="16"/>
                  <a:pt x="425" y="16"/>
                </a:cubicBezTo>
                <a:cubicBezTo>
                  <a:pt x="425" y="17"/>
                  <a:pt x="426" y="17"/>
                  <a:pt x="426" y="17"/>
                </a:cubicBezTo>
                <a:cubicBezTo>
                  <a:pt x="426" y="16"/>
                  <a:pt x="426" y="16"/>
                  <a:pt x="425" y="16"/>
                </a:cubicBezTo>
                <a:close/>
                <a:moveTo>
                  <a:pt x="428" y="11"/>
                </a:moveTo>
                <a:cubicBezTo>
                  <a:pt x="428" y="11"/>
                  <a:pt x="427" y="12"/>
                  <a:pt x="426" y="12"/>
                </a:cubicBezTo>
                <a:cubicBezTo>
                  <a:pt x="426" y="13"/>
                  <a:pt x="427" y="12"/>
                  <a:pt x="427" y="13"/>
                </a:cubicBezTo>
                <a:cubicBezTo>
                  <a:pt x="428" y="12"/>
                  <a:pt x="428" y="12"/>
                  <a:pt x="429" y="12"/>
                </a:cubicBezTo>
                <a:cubicBezTo>
                  <a:pt x="429" y="12"/>
                  <a:pt x="429" y="11"/>
                  <a:pt x="428" y="11"/>
                </a:cubicBezTo>
                <a:close/>
                <a:moveTo>
                  <a:pt x="417" y="25"/>
                </a:moveTo>
                <a:cubicBezTo>
                  <a:pt x="417" y="25"/>
                  <a:pt x="416" y="25"/>
                  <a:pt x="416" y="26"/>
                </a:cubicBezTo>
                <a:cubicBezTo>
                  <a:pt x="417" y="26"/>
                  <a:pt x="418" y="25"/>
                  <a:pt x="417" y="25"/>
                </a:cubicBezTo>
                <a:close/>
                <a:moveTo>
                  <a:pt x="424" y="16"/>
                </a:moveTo>
                <a:cubicBezTo>
                  <a:pt x="423" y="17"/>
                  <a:pt x="423" y="17"/>
                  <a:pt x="423" y="17"/>
                </a:cubicBezTo>
                <a:cubicBezTo>
                  <a:pt x="424" y="17"/>
                  <a:pt x="424" y="17"/>
                  <a:pt x="424" y="17"/>
                </a:cubicBezTo>
                <a:cubicBezTo>
                  <a:pt x="424" y="17"/>
                  <a:pt x="424" y="17"/>
                  <a:pt x="424" y="16"/>
                </a:cubicBezTo>
                <a:close/>
                <a:moveTo>
                  <a:pt x="430" y="8"/>
                </a:moveTo>
                <a:cubicBezTo>
                  <a:pt x="430" y="8"/>
                  <a:pt x="431" y="9"/>
                  <a:pt x="431" y="8"/>
                </a:cubicBezTo>
                <a:cubicBezTo>
                  <a:pt x="431" y="8"/>
                  <a:pt x="430" y="8"/>
                  <a:pt x="430" y="8"/>
                </a:cubicBezTo>
                <a:close/>
                <a:moveTo>
                  <a:pt x="424" y="16"/>
                </a:moveTo>
                <a:cubicBezTo>
                  <a:pt x="424" y="16"/>
                  <a:pt x="424" y="16"/>
                  <a:pt x="424" y="16"/>
                </a:cubicBezTo>
                <a:cubicBezTo>
                  <a:pt x="424" y="16"/>
                  <a:pt x="423" y="16"/>
                  <a:pt x="424" y="16"/>
                </a:cubicBezTo>
                <a:close/>
                <a:moveTo>
                  <a:pt x="422" y="16"/>
                </a:moveTo>
                <a:cubicBezTo>
                  <a:pt x="422" y="16"/>
                  <a:pt x="422" y="16"/>
                  <a:pt x="422" y="16"/>
                </a:cubicBezTo>
                <a:cubicBezTo>
                  <a:pt x="422" y="16"/>
                  <a:pt x="422" y="16"/>
                  <a:pt x="422" y="16"/>
                </a:cubicBezTo>
                <a:cubicBezTo>
                  <a:pt x="422" y="16"/>
                  <a:pt x="422" y="16"/>
                  <a:pt x="422" y="16"/>
                </a:cubicBezTo>
                <a:cubicBezTo>
                  <a:pt x="422" y="16"/>
                  <a:pt x="422" y="16"/>
                  <a:pt x="422" y="16"/>
                </a:cubicBezTo>
                <a:close/>
                <a:moveTo>
                  <a:pt x="428" y="8"/>
                </a:moveTo>
                <a:cubicBezTo>
                  <a:pt x="428" y="8"/>
                  <a:pt x="429" y="8"/>
                  <a:pt x="429" y="8"/>
                </a:cubicBezTo>
                <a:cubicBezTo>
                  <a:pt x="428" y="8"/>
                  <a:pt x="428" y="8"/>
                  <a:pt x="428" y="8"/>
                </a:cubicBezTo>
                <a:close/>
                <a:moveTo>
                  <a:pt x="409" y="31"/>
                </a:moveTo>
                <a:cubicBezTo>
                  <a:pt x="409" y="31"/>
                  <a:pt x="409" y="32"/>
                  <a:pt x="409" y="31"/>
                </a:cubicBezTo>
                <a:close/>
                <a:moveTo>
                  <a:pt x="424" y="12"/>
                </a:moveTo>
                <a:cubicBezTo>
                  <a:pt x="424" y="11"/>
                  <a:pt x="424" y="13"/>
                  <a:pt x="424" y="12"/>
                </a:cubicBezTo>
                <a:close/>
                <a:moveTo>
                  <a:pt x="427" y="8"/>
                </a:moveTo>
                <a:cubicBezTo>
                  <a:pt x="427" y="8"/>
                  <a:pt x="427" y="8"/>
                  <a:pt x="427" y="8"/>
                </a:cubicBezTo>
                <a:close/>
                <a:moveTo>
                  <a:pt x="420" y="12"/>
                </a:moveTo>
                <a:cubicBezTo>
                  <a:pt x="421" y="13"/>
                  <a:pt x="421" y="11"/>
                  <a:pt x="421" y="12"/>
                </a:cubicBezTo>
                <a:cubicBezTo>
                  <a:pt x="422" y="12"/>
                  <a:pt x="422" y="12"/>
                  <a:pt x="423" y="11"/>
                </a:cubicBezTo>
                <a:cubicBezTo>
                  <a:pt x="422" y="11"/>
                  <a:pt x="421" y="11"/>
                  <a:pt x="420" y="12"/>
                </a:cubicBezTo>
                <a:close/>
                <a:moveTo>
                  <a:pt x="422" y="10"/>
                </a:moveTo>
                <a:cubicBezTo>
                  <a:pt x="422" y="10"/>
                  <a:pt x="423" y="10"/>
                  <a:pt x="423" y="10"/>
                </a:cubicBezTo>
                <a:cubicBezTo>
                  <a:pt x="423" y="10"/>
                  <a:pt x="422" y="10"/>
                  <a:pt x="422" y="10"/>
                </a:cubicBezTo>
                <a:close/>
                <a:moveTo>
                  <a:pt x="417" y="15"/>
                </a:moveTo>
                <a:cubicBezTo>
                  <a:pt x="417" y="15"/>
                  <a:pt x="416" y="14"/>
                  <a:pt x="416" y="15"/>
                </a:cubicBezTo>
                <a:cubicBezTo>
                  <a:pt x="416" y="15"/>
                  <a:pt x="417" y="15"/>
                  <a:pt x="417" y="16"/>
                </a:cubicBezTo>
                <a:cubicBezTo>
                  <a:pt x="416" y="15"/>
                  <a:pt x="416" y="15"/>
                  <a:pt x="416" y="16"/>
                </a:cubicBezTo>
                <a:cubicBezTo>
                  <a:pt x="416" y="16"/>
                  <a:pt x="416" y="16"/>
                  <a:pt x="416" y="16"/>
                </a:cubicBezTo>
                <a:cubicBezTo>
                  <a:pt x="416" y="15"/>
                  <a:pt x="417" y="16"/>
                  <a:pt x="418" y="16"/>
                </a:cubicBezTo>
                <a:cubicBezTo>
                  <a:pt x="417" y="15"/>
                  <a:pt x="417" y="15"/>
                  <a:pt x="417" y="15"/>
                </a:cubicBezTo>
                <a:close/>
                <a:moveTo>
                  <a:pt x="420" y="9"/>
                </a:moveTo>
                <a:cubicBezTo>
                  <a:pt x="420" y="9"/>
                  <a:pt x="420" y="9"/>
                  <a:pt x="420" y="9"/>
                </a:cubicBezTo>
                <a:cubicBezTo>
                  <a:pt x="420" y="10"/>
                  <a:pt x="421" y="11"/>
                  <a:pt x="422" y="10"/>
                </a:cubicBezTo>
                <a:cubicBezTo>
                  <a:pt x="421" y="10"/>
                  <a:pt x="421" y="9"/>
                  <a:pt x="420" y="9"/>
                </a:cubicBezTo>
                <a:close/>
                <a:moveTo>
                  <a:pt x="281" y="179"/>
                </a:moveTo>
                <a:cubicBezTo>
                  <a:pt x="282" y="179"/>
                  <a:pt x="282" y="178"/>
                  <a:pt x="283" y="179"/>
                </a:cubicBezTo>
                <a:cubicBezTo>
                  <a:pt x="283" y="179"/>
                  <a:pt x="283" y="179"/>
                  <a:pt x="283" y="179"/>
                </a:cubicBezTo>
                <a:cubicBezTo>
                  <a:pt x="282" y="178"/>
                  <a:pt x="282" y="179"/>
                  <a:pt x="281" y="179"/>
                </a:cubicBezTo>
                <a:close/>
                <a:moveTo>
                  <a:pt x="414" y="17"/>
                </a:moveTo>
                <a:cubicBezTo>
                  <a:pt x="414" y="17"/>
                  <a:pt x="415" y="18"/>
                  <a:pt x="415" y="18"/>
                </a:cubicBezTo>
                <a:cubicBezTo>
                  <a:pt x="415" y="17"/>
                  <a:pt x="414" y="17"/>
                  <a:pt x="414" y="17"/>
                </a:cubicBezTo>
                <a:close/>
                <a:moveTo>
                  <a:pt x="279" y="180"/>
                </a:moveTo>
                <a:cubicBezTo>
                  <a:pt x="280" y="180"/>
                  <a:pt x="280" y="180"/>
                  <a:pt x="281" y="180"/>
                </a:cubicBezTo>
                <a:cubicBezTo>
                  <a:pt x="281" y="179"/>
                  <a:pt x="280" y="180"/>
                  <a:pt x="279" y="180"/>
                </a:cubicBezTo>
                <a:close/>
                <a:moveTo>
                  <a:pt x="415" y="17"/>
                </a:moveTo>
                <a:cubicBezTo>
                  <a:pt x="414" y="17"/>
                  <a:pt x="415" y="18"/>
                  <a:pt x="415" y="17"/>
                </a:cubicBezTo>
                <a:close/>
                <a:moveTo>
                  <a:pt x="418" y="10"/>
                </a:moveTo>
                <a:cubicBezTo>
                  <a:pt x="418" y="11"/>
                  <a:pt x="418" y="11"/>
                  <a:pt x="418" y="11"/>
                </a:cubicBezTo>
                <a:cubicBezTo>
                  <a:pt x="418" y="12"/>
                  <a:pt x="419" y="12"/>
                  <a:pt x="419" y="11"/>
                </a:cubicBezTo>
                <a:cubicBezTo>
                  <a:pt x="419" y="11"/>
                  <a:pt x="419" y="11"/>
                  <a:pt x="418" y="10"/>
                </a:cubicBezTo>
                <a:close/>
                <a:moveTo>
                  <a:pt x="415" y="16"/>
                </a:moveTo>
                <a:cubicBezTo>
                  <a:pt x="415" y="15"/>
                  <a:pt x="416" y="16"/>
                  <a:pt x="415" y="16"/>
                </a:cubicBezTo>
                <a:close/>
                <a:moveTo>
                  <a:pt x="418" y="9"/>
                </a:moveTo>
                <a:cubicBezTo>
                  <a:pt x="419" y="10"/>
                  <a:pt x="419" y="10"/>
                  <a:pt x="420" y="9"/>
                </a:cubicBezTo>
                <a:cubicBezTo>
                  <a:pt x="419" y="9"/>
                  <a:pt x="419" y="9"/>
                  <a:pt x="418" y="9"/>
                </a:cubicBezTo>
                <a:close/>
                <a:moveTo>
                  <a:pt x="417" y="11"/>
                </a:moveTo>
                <a:cubicBezTo>
                  <a:pt x="416" y="12"/>
                  <a:pt x="417" y="11"/>
                  <a:pt x="417" y="11"/>
                </a:cubicBezTo>
                <a:close/>
                <a:moveTo>
                  <a:pt x="417" y="11"/>
                </a:moveTo>
                <a:cubicBezTo>
                  <a:pt x="417" y="11"/>
                  <a:pt x="417" y="11"/>
                  <a:pt x="417" y="10"/>
                </a:cubicBezTo>
                <a:cubicBezTo>
                  <a:pt x="417" y="11"/>
                  <a:pt x="417" y="11"/>
                  <a:pt x="417" y="11"/>
                </a:cubicBezTo>
                <a:cubicBezTo>
                  <a:pt x="417" y="11"/>
                  <a:pt x="417" y="11"/>
                  <a:pt x="417" y="11"/>
                </a:cubicBezTo>
                <a:close/>
                <a:moveTo>
                  <a:pt x="278" y="179"/>
                </a:moveTo>
                <a:cubicBezTo>
                  <a:pt x="277" y="179"/>
                  <a:pt x="277" y="179"/>
                  <a:pt x="276" y="179"/>
                </a:cubicBezTo>
                <a:cubicBezTo>
                  <a:pt x="277" y="180"/>
                  <a:pt x="278" y="180"/>
                  <a:pt x="278" y="179"/>
                </a:cubicBezTo>
                <a:close/>
                <a:moveTo>
                  <a:pt x="417" y="9"/>
                </a:moveTo>
                <a:cubicBezTo>
                  <a:pt x="417" y="10"/>
                  <a:pt x="418" y="9"/>
                  <a:pt x="418" y="9"/>
                </a:cubicBezTo>
                <a:cubicBezTo>
                  <a:pt x="418" y="9"/>
                  <a:pt x="417" y="9"/>
                  <a:pt x="417" y="9"/>
                </a:cubicBezTo>
                <a:close/>
                <a:moveTo>
                  <a:pt x="279" y="178"/>
                </a:moveTo>
                <a:cubicBezTo>
                  <a:pt x="279" y="178"/>
                  <a:pt x="279" y="178"/>
                  <a:pt x="279" y="178"/>
                </a:cubicBezTo>
                <a:close/>
                <a:moveTo>
                  <a:pt x="416" y="9"/>
                </a:moveTo>
                <a:cubicBezTo>
                  <a:pt x="416" y="9"/>
                  <a:pt x="416" y="9"/>
                  <a:pt x="416" y="9"/>
                </a:cubicBezTo>
                <a:cubicBezTo>
                  <a:pt x="417" y="9"/>
                  <a:pt x="416" y="8"/>
                  <a:pt x="416" y="9"/>
                </a:cubicBezTo>
                <a:close/>
                <a:moveTo>
                  <a:pt x="417" y="7"/>
                </a:moveTo>
                <a:cubicBezTo>
                  <a:pt x="417" y="7"/>
                  <a:pt x="417" y="7"/>
                  <a:pt x="416" y="7"/>
                </a:cubicBezTo>
                <a:cubicBezTo>
                  <a:pt x="416" y="7"/>
                  <a:pt x="416" y="8"/>
                  <a:pt x="416" y="8"/>
                </a:cubicBezTo>
                <a:cubicBezTo>
                  <a:pt x="417" y="8"/>
                  <a:pt x="416" y="7"/>
                  <a:pt x="417" y="7"/>
                </a:cubicBezTo>
                <a:close/>
                <a:moveTo>
                  <a:pt x="414" y="8"/>
                </a:moveTo>
                <a:cubicBezTo>
                  <a:pt x="414" y="9"/>
                  <a:pt x="413" y="8"/>
                  <a:pt x="413" y="9"/>
                </a:cubicBezTo>
                <a:cubicBezTo>
                  <a:pt x="413" y="10"/>
                  <a:pt x="414" y="9"/>
                  <a:pt x="415" y="10"/>
                </a:cubicBezTo>
                <a:cubicBezTo>
                  <a:pt x="415" y="9"/>
                  <a:pt x="416" y="9"/>
                  <a:pt x="416" y="9"/>
                </a:cubicBezTo>
                <a:cubicBezTo>
                  <a:pt x="415" y="9"/>
                  <a:pt x="414" y="9"/>
                  <a:pt x="414" y="8"/>
                </a:cubicBezTo>
                <a:close/>
                <a:moveTo>
                  <a:pt x="275" y="179"/>
                </a:moveTo>
                <a:cubicBezTo>
                  <a:pt x="275" y="179"/>
                  <a:pt x="275" y="179"/>
                  <a:pt x="275" y="179"/>
                </a:cubicBezTo>
                <a:close/>
                <a:moveTo>
                  <a:pt x="274" y="179"/>
                </a:moveTo>
                <a:cubicBezTo>
                  <a:pt x="275" y="180"/>
                  <a:pt x="275" y="179"/>
                  <a:pt x="275" y="179"/>
                </a:cubicBezTo>
                <a:cubicBezTo>
                  <a:pt x="275" y="179"/>
                  <a:pt x="274" y="179"/>
                  <a:pt x="274" y="179"/>
                </a:cubicBezTo>
                <a:close/>
                <a:moveTo>
                  <a:pt x="416" y="8"/>
                </a:moveTo>
                <a:cubicBezTo>
                  <a:pt x="415" y="7"/>
                  <a:pt x="416" y="8"/>
                  <a:pt x="416" y="8"/>
                </a:cubicBezTo>
                <a:close/>
                <a:moveTo>
                  <a:pt x="409" y="15"/>
                </a:moveTo>
                <a:cubicBezTo>
                  <a:pt x="409" y="15"/>
                  <a:pt x="409" y="16"/>
                  <a:pt x="410" y="15"/>
                </a:cubicBezTo>
                <a:cubicBezTo>
                  <a:pt x="410" y="15"/>
                  <a:pt x="409" y="15"/>
                  <a:pt x="409" y="15"/>
                </a:cubicBezTo>
                <a:close/>
                <a:moveTo>
                  <a:pt x="415" y="7"/>
                </a:moveTo>
                <a:cubicBezTo>
                  <a:pt x="416" y="7"/>
                  <a:pt x="415" y="7"/>
                  <a:pt x="415" y="7"/>
                </a:cubicBezTo>
                <a:close/>
                <a:moveTo>
                  <a:pt x="414" y="8"/>
                </a:moveTo>
                <a:cubicBezTo>
                  <a:pt x="414" y="8"/>
                  <a:pt x="414" y="8"/>
                  <a:pt x="415" y="8"/>
                </a:cubicBezTo>
                <a:cubicBezTo>
                  <a:pt x="414" y="8"/>
                  <a:pt x="414" y="8"/>
                  <a:pt x="414" y="8"/>
                </a:cubicBezTo>
                <a:close/>
                <a:moveTo>
                  <a:pt x="411" y="11"/>
                </a:moveTo>
                <a:cubicBezTo>
                  <a:pt x="410" y="10"/>
                  <a:pt x="411" y="11"/>
                  <a:pt x="411" y="11"/>
                </a:cubicBezTo>
                <a:close/>
                <a:moveTo>
                  <a:pt x="410" y="9"/>
                </a:moveTo>
                <a:cubicBezTo>
                  <a:pt x="411" y="9"/>
                  <a:pt x="411" y="9"/>
                  <a:pt x="411" y="8"/>
                </a:cubicBezTo>
                <a:cubicBezTo>
                  <a:pt x="411" y="8"/>
                  <a:pt x="411" y="9"/>
                  <a:pt x="410" y="9"/>
                </a:cubicBezTo>
                <a:close/>
                <a:moveTo>
                  <a:pt x="409" y="9"/>
                </a:moveTo>
                <a:cubicBezTo>
                  <a:pt x="409" y="9"/>
                  <a:pt x="409" y="9"/>
                  <a:pt x="409" y="9"/>
                </a:cubicBezTo>
                <a:cubicBezTo>
                  <a:pt x="409" y="9"/>
                  <a:pt x="409" y="10"/>
                  <a:pt x="409" y="10"/>
                </a:cubicBezTo>
                <a:cubicBezTo>
                  <a:pt x="409" y="10"/>
                  <a:pt x="409" y="9"/>
                  <a:pt x="409" y="9"/>
                </a:cubicBezTo>
                <a:cubicBezTo>
                  <a:pt x="409" y="9"/>
                  <a:pt x="409" y="9"/>
                  <a:pt x="409" y="9"/>
                </a:cubicBezTo>
                <a:close/>
                <a:moveTo>
                  <a:pt x="408" y="10"/>
                </a:moveTo>
                <a:cubicBezTo>
                  <a:pt x="408" y="11"/>
                  <a:pt x="407" y="11"/>
                  <a:pt x="407" y="11"/>
                </a:cubicBezTo>
                <a:cubicBezTo>
                  <a:pt x="407" y="11"/>
                  <a:pt x="408" y="11"/>
                  <a:pt x="408" y="11"/>
                </a:cubicBezTo>
                <a:cubicBezTo>
                  <a:pt x="408" y="11"/>
                  <a:pt x="408" y="11"/>
                  <a:pt x="408" y="11"/>
                </a:cubicBezTo>
                <a:cubicBezTo>
                  <a:pt x="408" y="11"/>
                  <a:pt x="408" y="11"/>
                  <a:pt x="408" y="10"/>
                </a:cubicBezTo>
                <a:close/>
                <a:moveTo>
                  <a:pt x="410" y="7"/>
                </a:moveTo>
                <a:cubicBezTo>
                  <a:pt x="410" y="7"/>
                  <a:pt x="410" y="7"/>
                  <a:pt x="410" y="7"/>
                </a:cubicBezTo>
                <a:cubicBezTo>
                  <a:pt x="410" y="7"/>
                  <a:pt x="410" y="7"/>
                  <a:pt x="410" y="7"/>
                </a:cubicBezTo>
                <a:close/>
                <a:moveTo>
                  <a:pt x="408" y="9"/>
                </a:moveTo>
                <a:cubicBezTo>
                  <a:pt x="408" y="9"/>
                  <a:pt x="409" y="9"/>
                  <a:pt x="409" y="9"/>
                </a:cubicBezTo>
                <a:cubicBezTo>
                  <a:pt x="409" y="8"/>
                  <a:pt x="408" y="9"/>
                  <a:pt x="408" y="9"/>
                </a:cubicBezTo>
                <a:close/>
                <a:moveTo>
                  <a:pt x="407" y="11"/>
                </a:moveTo>
                <a:cubicBezTo>
                  <a:pt x="406" y="11"/>
                  <a:pt x="407" y="11"/>
                  <a:pt x="407" y="11"/>
                </a:cubicBezTo>
                <a:close/>
                <a:moveTo>
                  <a:pt x="407" y="8"/>
                </a:moveTo>
                <a:cubicBezTo>
                  <a:pt x="406" y="9"/>
                  <a:pt x="405" y="7"/>
                  <a:pt x="404" y="8"/>
                </a:cubicBezTo>
                <a:cubicBezTo>
                  <a:pt x="405" y="9"/>
                  <a:pt x="406" y="8"/>
                  <a:pt x="407" y="9"/>
                </a:cubicBezTo>
                <a:cubicBezTo>
                  <a:pt x="407" y="9"/>
                  <a:pt x="406" y="9"/>
                  <a:pt x="407" y="10"/>
                </a:cubicBezTo>
                <a:cubicBezTo>
                  <a:pt x="407" y="10"/>
                  <a:pt x="408" y="9"/>
                  <a:pt x="408" y="9"/>
                </a:cubicBezTo>
                <a:cubicBezTo>
                  <a:pt x="407" y="9"/>
                  <a:pt x="408" y="8"/>
                  <a:pt x="407" y="8"/>
                </a:cubicBezTo>
                <a:close/>
                <a:moveTo>
                  <a:pt x="402" y="14"/>
                </a:moveTo>
                <a:cubicBezTo>
                  <a:pt x="401" y="14"/>
                  <a:pt x="401" y="14"/>
                  <a:pt x="401" y="14"/>
                </a:cubicBezTo>
                <a:cubicBezTo>
                  <a:pt x="401" y="15"/>
                  <a:pt x="400" y="16"/>
                  <a:pt x="399" y="16"/>
                </a:cubicBezTo>
                <a:cubicBezTo>
                  <a:pt x="400" y="16"/>
                  <a:pt x="400" y="16"/>
                  <a:pt x="399" y="16"/>
                </a:cubicBezTo>
                <a:cubicBezTo>
                  <a:pt x="400" y="16"/>
                  <a:pt x="402" y="16"/>
                  <a:pt x="402" y="14"/>
                </a:cubicBezTo>
                <a:close/>
                <a:moveTo>
                  <a:pt x="407" y="7"/>
                </a:moveTo>
                <a:cubicBezTo>
                  <a:pt x="407" y="7"/>
                  <a:pt x="407" y="7"/>
                  <a:pt x="407" y="7"/>
                </a:cubicBezTo>
                <a:close/>
                <a:moveTo>
                  <a:pt x="387" y="29"/>
                </a:moveTo>
                <a:cubicBezTo>
                  <a:pt x="387" y="30"/>
                  <a:pt x="387" y="30"/>
                  <a:pt x="387" y="30"/>
                </a:cubicBezTo>
                <a:cubicBezTo>
                  <a:pt x="387" y="30"/>
                  <a:pt x="387" y="30"/>
                  <a:pt x="387" y="30"/>
                </a:cubicBezTo>
                <a:cubicBezTo>
                  <a:pt x="388" y="30"/>
                  <a:pt x="387" y="30"/>
                  <a:pt x="388" y="30"/>
                </a:cubicBezTo>
                <a:cubicBezTo>
                  <a:pt x="388" y="30"/>
                  <a:pt x="387" y="29"/>
                  <a:pt x="387" y="29"/>
                </a:cubicBezTo>
                <a:close/>
                <a:moveTo>
                  <a:pt x="385" y="30"/>
                </a:moveTo>
                <a:cubicBezTo>
                  <a:pt x="386" y="30"/>
                  <a:pt x="386" y="30"/>
                  <a:pt x="387" y="30"/>
                </a:cubicBezTo>
                <a:cubicBezTo>
                  <a:pt x="386" y="29"/>
                  <a:pt x="386" y="29"/>
                  <a:pt x="385" y="30"/>
                </a:cubicBezTo>
                <a:close/>
                <a:moveTo>
                  <a:pt x="244" y="203"/>
                </a:moveTo>
                <a:cubicBezTo>
                  <a:pt x="243" y="203"/>
                  <a:pt x="244" y="204"/>
                  <a:pt x="244" y="203"/>
                </a:cubicBezTo>
                <a:close/>
                <a:moveTo>
                  <a:pt x="405" y="7"/>
                </a:moveTo>
                <a:cubicBezTo>
                  <a:pt x="405" y="7"/>
                  <a:pt x="405" y="7"/>
                  <a:pt x="405" y="7"/>
                </a:cubicBezTo>
                <a:cubicBezTo>
                  <a:pt x="405" y="7"/>
                  <a:pt x="404" y="7"/>
                  <a:pt x="405" y="7"/>
                </a:cubicBezTo>
                <a:close/>
                <a:moveTo>
                  <a:pt x="398" y="14"/>
                </a:moveTo>
                <a:cubicBezTo>
                  <a:pt x="398" y="14"/>
                  <a:pt x="399" y="15"/>
                  <a:pt x="399" y="14"/>
                </a:cubicBezTo>
                <a:cubicBezTo>
                  <a:pt x="399" y="14"/>
                  <a:pt x="398" y="14"/>
                  <a:pt x="398" y="14"/>
                </a:cubicBezTo>
                <a:close/>
                <a:moveTo>
                  <a:pt x="397" y="16"/>
                </a:moveTo>
                <a:cubicBezTo>
                  <a:pt x="397" y="15"/>
                  <a:pt x="398" y="16"/>
                  <a:pt x="397" y="16"/>
                </a:cubicBezTo>
                <a:close/>
                <a:moveTo>
                  <a:pt x="403" y="8"/>
                </a:moveTo>
                <a:cubicBezTo>
                  <a:pt x="402" y="9"/>
                  <a:pt x="402" y="9"/>
                  <a:pt x="402" y="10"/>
                </a:cubicBezTo>
                <a:cubicBezTo>
                  <a:pt x="402" y="9"/>
                  <a:pt x="403" y="9"/>
                  <a:pt x="403" y="8"/>
                </a:cubicBezTo>
                <a:close/>
                <a:moveTo>
                  <a:pt x="241" y="203"/>
                </a:moveTo>
                <a:cubicBezTo>
                  <a:pt x="241" y="203"/>
                  <a:pt x="242" y="204"/>
                  <a:pt x="242" y="203"/>
                </a:cubicBezTo>
                <a:cubicBezTo>
                  <a:pt x="242" y="203"/>
                  <a:pt x="242" y="203"/>
                  <a:pt x="241" y="203"/>
                </a:cubicBezTo>
                <a:close/>
                <a:moveTo>
                  <a:pt x="385" y="29"/>
                </a:moveTo>
                <a:cubicBezTo>
                  <a:pt x="385" y="29"/>
                  <a:pt x="385" y="28"/>
                  <a:pt x="385" y="29"/>
                </a:cubicBezTo>
                <a:close/>
                <a:moveTo>
                  <a:pt x="384" y="29"/>
                </a:moveTo>
                <a:cubicBezTo>
                  <a:pt x="384" y="29"/>
                  <a:pt x="384" y="29"/>
                  <a:pt x="384" y="29"/>
                </a:cubicBezTo>
                <a:cubicBezTo>
                  <a:pt x="384" y="29"/>
                  <a:pt x="384" y="29"/>
                  <a:pt x="385" y="29"/>
                </a:cubicBezTo>
                <a:cubicBezTo>
                  <a:pt x="384" y="29"/>
                  <a:pt x="384" y="29"/>
                  <a:pt x="384" y="29"/>
                </a:cubicBezTo>
                <a:close/>
                <a:moveTo>
                  <a:pt x="400" y="7"/>
                </a:moveTo>
                <a:cubicBezTo>
                  <a:pt x="399" y="8"/>
                  <a:pt x="399" y="7"/>
                  <a:pt x="398" y="8"/>
                </a:cubicBezTo>
                <a:cubicBezTo>
                  <a:pt x="400" y="9"/>
                  <a:pt x="401" y="8"/>
                  <a:pt x="402" y="8"/>
                </a:cubicBezTo>
                <a:cubicBezTo>
                  <a:pt x="401" y="7"/>
                  <a:pt x="401" y="8"/>
                  <a:pt x="400" y="7"/>
                </a:cubicBezTo>
                <a:close/>
                <a:moveTo>
                  <a:pt x="382" y="29"/>
                </a:moveTo>
                <a:cubicBezTo>
                  <a:pt x="382" y="29"/>
                  <a:pt x="382" y="29"/>
                  <a:pt x="381" y="30"/>
                </a:cubicBezTo>
                <a:cubicBezTo>
                  <a:pt x="383" y="30"/>
                  <a:pt x="383" y="29"/>
                  <a:pt x="384" y="29"/>
                </a:cubicBezTo>
                <a:cubicBezTo>
                  <a:pt x="383" y="29"/>
                  <a:pt x="383" y="29"/>
                  <a:pt x="382" y="29"/>
                </a:cubicBezTo>
                <a:close/>
                <a:moveTo>
                  <a:pt x="240" y="203"/>
                </a:moveTo>
                <a:cubicBezTo>
                  <a:pt x="240" y="203"/>
                  <a:pt x="241" y="203"/>
                  <a:pt x="240" y="203"/>
                </a:cubicBezTo>
                <a:close/>
                <a:moveTo>
                  <a:pt x="392" y="15"/>
                </a:moveTo>
                <a:cubicBezTo>
                  <a:pt x="392" y="16"/>
                  <a:pt x="393" y="16"/>
                  <a:pt x="394" y="15"/>
                </a:cubicBezTo>
                <a:cubicBezTo>
                  <a:pt x="393" y="15"/>
                  <a:pt x="393" y="15"/>
                  <a:pt x="392" y="15"/>
                </a:cubicBezTo>
                <a:close/>
                <a:moveTo>
                  <a:pt x="393" y="14"/>
                </a:moveTo>
                <a:cubicBezTo>
                  <a:pt x="392" y="13"/>
                  <a:pt x="393" y="14"/>
                  <a:pt x="393" y="14"/>
                </a:cubicBezTo>
                <a:close/>
                <a:moveTo>
                  <a:pt x="380" y="29"/>
                </a:moveTo>
                <a:cubicBezTo>
                  <a:pt x="379" y="29"/>
                  <a:pt x="380" y="30"/>
                  <a:pt x="380" y="29"/>
                </a:cubicBezTo>
                <a:close/>
                <a:moveTo>
                  <a:pt x="392" y="15"/>
                </a:moveTo>
                <a:cubicBezTo>
                  <a:pt x="391" y="15"/>
                  <a:pt x="391" y="15"/>
                  <a:pt x="391" y="15"/>
                </a:cubicBezTo>
                <a:cubicBezTo>
                  <a:pt x="392" y="15"/>
                  <a:pt x="392" y="15"/>
                  <a:pt x="392" y="15"/>
                </a:cubicBezTo>
                <a:close/>
                <a:moveTo>
                  <a:pt x="395" y="9"/>
                </a:moveTo>
                <a:cubicBezTo>
                  <a:pt x="395" y="9"/>
                  <a:pt x="395" y="10"/>
                  <a:pt x="396" y="10"/>
                </a:cubicBezTo>
                <a:cubicBezTo>
                  <a:pt x="395" y="10"/>
                  <a:pt x="395" y="9"/>
                  <a:pt x="395" y="9"/>
                </a:cubicBezTo>
                <a:close/>
                <a:moveTo>
                  <a:pt x="396" y="7"/>
                </a:moveTo>
                <a:cubicBezTo>
                  <a:pt x="396" y="8"/>
                  <a:pt x="396" y="7"/>
                  <a:pt x="396" y="7"/>
                </a:cubicBezTo>
                <a:close/>
                <a:moveTo>
                  <a:pt x="391" y="13"/>
                </a:moveTo>
                <a:cubicBezTo>
                  <a:pt x="391" y="13"/>
                  <a:pt x="391" y="13"/>
                  <a:pt x="391" y="13"/>
                </a:cubicBezTo>
                <a:cubicBezTo>
                  <a:pt x="391" y="14"/>
                  <a:pt x="391" y="14"/>
                  <a:pt x="392" y="13"/>
                </a:cubicBezTo>
                <a:cubicBezTo>
                  <a:pt x="391" y="13"/>
                  <a:pt x="391" y="13"/>
                  <a:pt x="391" y="13"/>
                </a:cubicBezTo>
                <a:close/>
                <a:moveTo>
                  <a:pt x="395" y="7"/>
                </a:moveTo>
                <a:cubicBezTo>
                  <a:pt x="396" y="7"/>
                  <a:pt x="396" y="8"/>
                  <a:pt x="396" y="7"/>
                </a:cubicBezTo>
                <a:cubicBezTo>
                  <a:pt x="396" y="7"/>
                  <a:pt x="396" y="7"/>
                  <a:pt x="395" y="7"/>
                </a:cubicBezTo>
                <a:close/>
                <a:moveTo>
                  <a:pt x="390" y="15"/>
                </a:moveTo>
                <a:cubicBezTo>
                  <a:pt x="390" y="15"/>
                  <a:pt x="390" y="15"/>
                  <a:pt x="390" y="15"/>
                </a:cubicBezTo>
                <a:cubicBezTo>
                  <a:pt x="390" y="15"/>
                  <a:pt x="390" y="15"/>
                  <a:pt x="390" y="15"/>
                </a:cubicBezTo>
                <a:close/>
                <a:moveTo>
                  <a:pt x="391" y="12"/>
                </a:moveTo>
                <a:cubicBezTo>
                  <a:pt x="391" y="12"/>
                  <a:pt x="391" y="13"/>
                  <a:pt x="392" y="13"/>
                </a:cubicBezTo>
                <a:cubicBezTo>
                  <a:pt x="391" y="12"/>
                  <a:pt x="391" y="12"/>
                  <a:pt x="391" y="12"/>
                </a:cubicBezTo>
                <a:close/>
                <a:moveTo>
                  <a:pt x="394" y="9"/>
                </a:moveTo>
                <a:cubicBezTo>
                  <a:pt x="394" y="9"/>
                  <a:pt x="394" y="9"/>
                  <a:pt x="394" y="9"/>
                </a:cubicBezTo>
                <a:close/>
                <a:moveTo>
                  <a:pt x="377" y="28"/>
                </a:moveTo>
                <a:cubicBezTo>
                  <a:pt x="377" y="28"/>
                  <a:pt x="378" y="28"/>
                  <a:pt x="377" y="28"/>
                </a:cubicBezTo>
                <a:close/>
                <a:moveTo>
                  <a:pt x="392" y="9"/>
                </a:moveTo>
                <a:cubicBezTo>
                  <a:pt x="392" y="9"/>
                  <a:pt x="392" y="10"/>
                  <a:pt x="392" y="9"/>
                </a:cubicBezTo>
                <a:close/>
                <a:moveTo>
                  <a:pt x="388" y="15"/>
                </a:moveTo>
                <a:cubicBezTo>
                  <a:pt x="388" y="15"/>
                  <a:pt x="388" y="15"/>
                  <a:pt x="387" y="15"/>
                </a:cubicBezTo>
                <a:cubicBezTo>
                  <a:pt x="388" y="15"/>
                  <a:pt x="388" y="15"/>
                  <a:pt x="388" y="15"/>
                </a:cubicBezTo>
                <a:cubicBezTo>
                  <a:pt x="388" y="15"/>
                  <a:pt x="388" y="15"/>
                  <a:pt x="388" y="15"/>
                </a:cubicBezTo>
                <a:close/>
                <a:moveTo>
                  <a:pt x="395" y="6"/>
                </a:moveTo>
                <a:cubicBezTo>
                  <a:pt x="394" y="6"/>
                  <a:pt x="394" y="6"/>
                  <a:pt x="393" y="6"/>
                </a:cubicBezTo>
                <a:cubicBezTo>
                  <a:pt x="394" y="7"/>
                  <a:pt x="393" y="7"/>
                  <a:pt x="393" y="8"/>
                </a:cubicBezTo>
                <a:cubicBezTo>
                  <a:pt x="394" y="8"/>
                  <a:pt x="394" y="7"/>
                  <a:pt x="395" y="6"/>
                </a:cubicBezTo>
                <a:close/>
                <a:moveTo>
                  <a:pt x="375" y="29"/>
                </a:moveTo>
                <a:cubicBezTo>
                  <a:pt x="375" y="29"/>
                  <a:pt x="375" y="29"/>
                  <a:pt x="375" y="29"/>
                </a:cubicBezTo>
                <a:cubicBezTo>
                  <a:pt x="376" y="28"/>
                  <a:pt x="375" y="28"/>
                  <a:pt x="375" y="29"/>
                </a:cubicBezTo>
                <a:close/>
                <a:moveTo>
                  <a:pt x="389" y="7"/>
                </a:moveTo>
                <a:cubicBezTo>
                  <a:pt x="390" y="7"/>
                  <a:pt x="389" y="8"/>
                  <a:pt x="390" y="8"/>
                </a:cubicBezTo>
                <a:cubicBezTo>
                  <a:pt x="390" y="7"/>
                  <a:pt x="392" y="8"/>
                  <a:pt x="393" y="7"/>
                </a:cubicBezTo>
                <a:cubicBezTo>
                  <a:pt x="392" y="7"/>
                  <a:pt x="390" y="7"/>
                  <a:pt x="389" y="7"/>
                </a:cubicBezTo>
                <a:close/>
                <a:moveTo>
                  <a:pt x="374" y="29"/>
                </a:moveTo>
                <a:cubicBezTo>
                  <a:pt x="373" y="29"/>
                  <a:pt x="373" y="29"/>
                  <a:pt x="373" y="29"/>
                </a:cubicBezTo>
                <a:cubicBezTo>
                  <a:pt x="373" y="29"/>
                  <a:pt x="373" y="29"/>
                  <a:pt x="373" y="29"/>
                </a:cubicBezTo>
                <a:cubicBezTo>
                  <a:pt x="373" y="28"/>
                  <a:pt x="372" y="28"/>
                  <a:pt x="372" y="28"/>
                </a:cubicBezTo>
                <a:cubicBezTo>
                  <a:pt x="373" y="29"/>
                  <a:pt x="372" y="29"/>
                  <a:pt x="373" y="29"/>
                </a:cubicBezTo>
                <a:cubicBezTo>
                  <a:pt x="373" y="29"/>
                  <a:pt x="374" y="30"/>
                  <a:pt x="374" y="30"/>
                </a:cubicBezTo>
                <a:cubicBezTo>
                  <a:pt x="374" y="29"/>
                  <a:pt x="374" y="29"/>
                  <a:pt x="374" y="29"/>
                </a:cubicBezTo>
                <a:close/>
                <a:moveTo>
                  <a:pt x="389" y="9"/>
                </a:moveTo>
                <a:cubicBezTo>
                  <a:pt x="389" y="9"/>
                  <a:pt x="389" y="9"/>
                  <a:pt x="389" y="9"/>
                </a:cubicBezTo>
                <a:close/>
                <a:moveTo>
                  <a:pt x="386" y="14"/>
                </a:moveTo>
                <a:cubicBezTo>
                  <a:pt x="386" y="14"/>
                  <a:pt x="386" y="13"/>
                  <a:pt x="386" y="13"/>
                </a:cubicBezTo>
                <a:cubicBezTo>
                  <a:pt x="385" y="13"/>
                  <a:pt x="386" y="14"/>
                  <a:pt x="386" y="14"/>
                </a:cubicBezTo>
                <a:close/>
                <a:moveTo>
                  <a:pt x="386" y="13"/>
                </a:moveTo>
                <a:cubicBezTo>
                  <a:pt x="386" y="13"/>
                  <a:pt x="386" y="13"/>
                  <a:pt x="386" y="13"/>
                </a:cubicBezTo>
                <a:close/>
                <a:moveTo>
                  <a:pt x="383" y="13"/>
                </a:moveTo>
                <a:cubicBezTo>
                  <a:pt x="384" y="13"/>
                  <a:pt x="385" y="14"/>
                  <a:pt x="385" y="13"/>
                </a:cubicBezTo>
                <a:cubicBezTo>
                  <a:pt x="384" y="13"/>
                  <a:pt x="384" y="13"/>
                  <a:pt x="383" y="13"/>
                </a:cubicBezTo>
                <a:close/>
                <a:moveTo>
                  <a:pt x="371" y="29"/>
                </a:moveTo>
                <a:cubicBezTo>
                  <a:pt x="371" y="29"/>
                  <a:pt x="371" y="29"/>
                  <a:pt x="371" y="29"/>
                </a:cubicBezTo>
                <a:close/>
                <a:moveTo>
                  <a:pt x="387" y="8"/>
                </a:moveTo>
                <a:cubicBezTo>
                  <a:pt x="387" y="9"/>
                  <a:pt x="387" y="9"/>
                  <a:pt x="387" y="9"/>
                </a:cubicBezTo>
                <a:cubicBezTo>
                  <a:pt x="388" y="8"/>
                  <a:pt x="387" y="8"/>
                  <a:pt x="387" y="8"/>
                </a:cubicBezTo>
                <a:close/>
                <a:moveTo>
                  <a:pt x="381" y="14"/>
                </a:moveTo>
                <a:cubicBezTo>
                  <a:pt x="381" y="15"/>
                  <a:pt x="382" y="15"/>
                  <a:pt x="382" y="14"/>
                </a:cubicBezTo>
                <a:cubicBezTo>
                  <a:pt x="382" y="14"/>
                  <a:pt x="382" y="14"/>
                  <a:pt x="381" y="14"/>
                </a:cubicBezTo>
                <a:close/>
                <a:moveTo>
                  <a:pt x="381" y="14"/>
                </a:moveTo>
                <a:cubicBezTo>
                  <a:pt x="381" y="14"/>
                  <a:pt x="380" y="14"/>
                  <a:pt x="380" y="14"/>
                </a:cubicBezTo>
                <a:cubicBezTo>
                  <a:pt x="380" y="15"/>
                  <a:pt x="381" y="16"/>
                  <a:pt x="381" y="15"/>
                </a:cubicBezTo>
                <a:cubicBezTo>
                  <a:pt x="381" y="15"/>
                  <a:pt x="381" y="14"/>
                  <a:pt x="381" y="14"/>
                </a:cubicBezTo>
                <a:close/>
                <a:moveTo>
                  <a:pt x="382" y="13"/>
                </a:moveTo>
                <a:cubicBezTo>
                  <a:pt x="382" y="13"/>
                  <a:pt x="383" y="13"/>
                  <a:pt x="383" y="13"/>
                </a:cubicBezTo>
                <a:cubicBezTo>
                  <a:pt x="383" y="12"/>
                  <a:pt x="382" y="12"/>
                  <a:pt x="382" y="13"/>
                </a:cubicBezTo>
                <a:close/>
                <a:moveTo>
                  <a:pt x="369" y="29"/>
                </a:moveTo>
                <a:cubicBezTo>
                  <a:pt x="369" y="28"/>
                  <a:pt x="368" y="29"/>
                  <a:pt x="369" y="29"/>
                </a:cubicBezTo>
                <a:close/>
                <a:moveTo>
                  <a:pt x="388" y="4"/>
                </a:moveTo>
                <a:cubicBezTo>
                  <a:pt x="386" y="4"/>
                  <a:pt x="386" y="5"/>
                  <a:pt x="385" y="6"/>
                </a:cubicBezTo>
                <a:cubicBezTo>
                  <a:pt x="385" y="5"/>
                  <a:pt x="385" y="5"/>
                  <a:pt x="385" y="5"/>
                </a:cubicBezTo>
                <a:cubicBezTo>
                  <a:pt x="385" y="5"/>
                  <a:pt x="386" y="4"/>
                  <a:pt x="386" y="4"/>
                </a:cubicBezTo>
                <a:cubicBezTo>
                  <a:pt x="384" y="4"/>
                  <a:pt x="383" y="5"/>
                  <a:pt x="382" y="7"/>
                </a:cubicBezTo>
                <a:cubicBezTo>
                  <a:pt x="383" y="8"/>
                  <a:pt x="383" y="7"/>
                  <a:pt x="384" y="7"/>
                </a:cubicBezTo>
                <a:cubicBezTo>
                  <a:pt x="385" y="7"/>
                  <a:pt x="384" y="7"/>
                  <a:pt x="385" y="7"/>
                </a:cubicBezTo>
                <a:cubicBezTo>
                  <a:pt x="385" y="7"/>
                  <a:pt x="386" y="7"/>
                  <a:pt x="386" y="8"/>
                </a:cubicBezTo>
                <a:cubicBezTo>
                  <a:pt x="387" y="7"/>
                  <a:pt x="389" y="6"/>
                  <a:pt x="388" y="4"/>
                </a:cubicBezTo>
                <a:close/>
                <a:moveTo>
                  <a:pt x="373" y="23"/>
                </a:moveTo>
                <a:cubicBezTo>
                  <a:pt x="374" y="24"/>
                  <a:pt x="374" y="23"/>
                  <a:pt x="374" y="23"/>
                </a:cubicBezTo>
                <a:cubicBezTo>
                  <a:pt x="374" y="23"/>
                  <a:pt x="374" y="23"/>
                  <a:pt x="373" y="23"/>
                </a:cubicBezTo>
                <a:close/>
                <a:moveTo>
                  <a:pt x="382" y="12"/>
                </a:moveTo>
                <a:cubicBezTo>
                  <a:pt x="383" y="12"/>
                  <a:pt x="383" y="12"/>
                  <a:pt x="383" y="12"/>
                </a:cubicBezTo>
                <a:cubicBezTo>
                  <a:pt x="383" y="12"/>
                  <a:pt x="383" y="12"/>
                  <a:pt x="383" y="12"/>
                </a:cubicBezTo>
                <a:cubicBezTo>
                  <a:pt x="383" y="12"/>
                  <a:pt x="383" y="12"/>
                  <a:pt x="382" y="12"/>
                </a:cubicBezTo>
                <a:close/>
                <a:moveTo>
                  <a:pt x="381" y="13"/>
                </a:moveTo>
                <a:cubicBezTo>
                  <a:pt x="381" y="13"/>
                  <a:pt x="382" y="14"/>
                  <a:pt x="381" y="13"/>
                </a:cubicBezTo>
                <a:close/>
                <a:moveTo>
                  <a:pt x="379" y="15"/>
                </a:moveTo>
                <a:cubicBezTo>
                  <a:pt x="379" y="15"/>
                  <a:pt x="379" y="15"/>
                  <a:pt x="379" y="15"/>
                </a:cubicBezTo>
                <a:cubicBezTo>
                  <a:pt x="379" y="15"/>
                  <a:pt x="379" y="15"/>
                  <a:pt x="379" y="15"/>
                </a:cubicBezTo>
                <a:cubicBezTo>
                  <a:pt x="379" y="15"/>
                  <a:pt x="380" y="15"/>
                  <a:pt x="380" y="15"/>
                </a:cubicBezTo>
                <a:cubicBezTo>
                  <a:pt x="380" y="15"/>
                  <a:pt x="379" y="14"/>
                  <a:pt x="379" y="15"/>
                </a:cubicBezTo>
                <a:close/>
                <a:moveTo>
                  <a:pt x="367" y="28"/>
                </a:moveTo>
                <a:cubicBezTo>
                  <a:pt x="368" y="29"/>
                  <a:pt x="367" y="29"/>
                  <a:pt x="368" y="29"/>
                </a:cubicBezTo>
                <a:cubicBezTo>
                  <a:pt x="368" y="29"/>
                  <a:pt x="368" y="28"/>
                  <a:pt x="367" y="28"/>
                </a:cubicBezTo>
                <a:close/>
                <a:moveTo>
                  <a:pt x="380" y="12"/>
                </a:moveTo>
                <a:cubicBezTo>
                  <a:pt x="380" y="13"/>
                  <a:pt x="381" y="13"/>
                  <a:pt x="381" y="13"/>
                </a:cubicBezTo>
                <a:cubicBezTo>
                  <a:pt x="381" y="13"/>
                  <a:pt x="381" y="12"/>
                  <a:pt x="380" y="12"/>
                </a:cubicBezTo>
                <a:close/>
                <a:moveTo>
                  <a:pt x="379" y="13"/>
                </a:moveTo>
                <a:cubicBezTo>
                  <a:pt x="379" y="13"/>
                  <a:pt x="380" y="13"/>
                  <a:pt x="381" y="13"/>
                </a:cubicBezTo>
                <a:cubicBezTo>
                  <a:pt x="380" y="13"/>
                  <a:pt x="379" y="12"/>
                  <a:pt x="379" y="13"/>
                </a:cubicBezTo>
                <a:close/>
                <a:moveTo>
                  <a:pt x="377" y="14"/>
                </a:moveTo>
                <a:cubicBezTo>
                  <a:pt x="378" y="14"/>
                  <a:pt x="378" y="15"/>
                  <a:pt x="378" y="15"/>
                </a:cubicBezTo>
                <a:cubicBezTo>
                  <a:pt x="378" y="15"/>
                  <a:pt x="378" y="15"/>
                  <a:pt x="379" y="15"/>
                </a:cubicBezTo>
                <a:cubicBezTo>
                  <a:pt x="378" y="14"/>
                  <a:pt x="378" y="14"/>
                  <a:pt x="377" y="14"/>
                </a:cubicBezTo>
                <a:close/>
                <a:moveTo>
                  <a:pt x="366" y="29"/>
                </a:moveTo>
                <a:cubicBezTo>
                  <a:pt x="366" y="29"/>
                  <a:pt x="367" y="29"/>
                  <a:pt x="367" y="29"/>
                </a:cubicBezTo>
                <a:cubicBezTo>
                  <a:pt x="367" y="29"/>
                  <a:pt x="366" y="29"/>
                  <a:pt x="366" y="29"/>
                </a:cubicBezTo>
                <a:close/>
                <a:moveTo>
                  <a:pt x="367" y="28"/>
                </a:moveTo>
                <a:cubicBezTo>
                  <a:pt x="367" y="28"/>
                  <a:pt x="367" y="28"/>
                  <a:pt x="368" y="28"/>
                </a:cubicBezTo>
                <a:cubicBezTo>
                  <a:pt x="367" y="27"/>
                  <a:pt x="366" y="27"/>
                  <a:pt x="367" y="28"/>
                </a:cubicBezTo>
                <a:close/>
                <a:moveTo>
                  <a:pt x="366" y="27"/>
                </a:moveTo>
                <a:cubicBezTo>
                  <a:pt x="366" y="27"/>
                  <a:pt x="366" y="27"/>
                  <a:pt x="365" y="27"/>
                </a:cubicBezTo>
                <a:cubicBezTo>
                  <a:pt x="366" y="28"/>
                  <a:pt x="366" y="28"/>
                  <a:pt x="366" y="28"/>
                </a:cubicBezTo>
                <a:cubicBezTo>
                  <a:pt x="366" y="28"/>
                  <a:pt x="366" y="28"/>
                  <a:pt x="366" y="28"/>
                </a:cubicBezTo>
                <a:cubicBezTo>
                  <a:pt x="366" y="27"/>
                  <a:pt x="366" y="27"/>
                  <a:pt x="366" y="27"/>
                </a:cubicBezTo>
                <a:close/>
                <a:moveTo>
                  <a:pt x="380" y="8"/>
                </a:moveTo>
                <a:cubicBezTo>
                  <a:pt x="380" y="8"/>
                  <a:pt x="380" y="8"/>
                  <a:pt x="380" y="8"/>
                </a:cubicBezTo>
                <a:cubicBezTo>
                  <a:pt x="380" y="9"/>
                  <a:pt x="381" y="9"/>
                  <a:pt x="381" y="8"/>
                </a:cubicBezTo>
                <a:cubicBezTo>
                  <a:pt x="381" y="8"/>
                  <a:pt x="381" y="8"/>
                  <a:pt x="380" y="8"/>
                </a:cubicBezTo>
                <a:close/>
                <a:moveTo>
                  <a:pt x="375" y="14"/>
                </a:moveTo>
                <a:cubicBezTo>
                  <a:pt x="374" y="14"/>
                  <a:pt x="374" y="15"/>
                  <a:pt x="374" y="15"/>
                </a:cubicBezTo>
                <a:cubicBezTo>
                  <a:pt x="374" y="15"/>
                  <a:pt x="374" y="15"/>
                  <a:pt x="375" y="15"/>
                </a:cubicBezTo>
                <a:cubicBezTo>
                  <a:pt x="375" y="15"/>
                  <a:pt x="375" y="15"/>
                  <a:pt x="375" y="15"/>
                </a:cubicBezTo>
                <a:cubicBezTo>
                  <a:pt x="375" y="15"/>
                  <a:pt x="375" y="14"/>
                  <a:pt x="375" y="14"/>
                </a:cubicBezTo>
                <a:close/>
                <a:moveTo>
                  <a:pt x="379" y="8"/>
                </a:moveTo>
                <a:cubicBezTo>
                  <a:pt x="379" y="8"/>
                  <a:pt x="380" y="8"/>
                  <a:pt x="379" y="8"/>
                </a:cubicBezTo>
                <a:close/>
                <a:moveTo>
                  <a:pt x="374" y="7"/>
                </a:moveTo>
                <a:cubicBezTo>
                  <a:pt x="373" y="6"/>
                  <a:pt x="372" y="7"/>
                  <a:pt x="371" y="6"/>
                </a:cubicBezTo>
                <a:cubicBezTo>
                  <a:pt x="371" y="7"/>
                  <a:pt x="370" y="7"/>
                  <a:pt x="370" y="7"/>
                </a:cubicBezTo>
                <a:cubicBezTo>
                  <a:pt x="370" y="7"/>
                  <a:pt x="368" y="6"/>
                  <a:pt x="367" y="6"/>
                </a:cubicBezTo>
                <a:cubicBezTo>
                  <a:pt x="366" y="5"/>
                  <a:pt x="365" y="6"/>
                  <a:pt x="364" y="5"/>
                </a:cubicBezTo>
                <a:cubicBezTo>
                  <a:pt x="364" y="6"/>
                  <a:pt x="364" y="6"/>
                  <a:pt x="364" y="7"/>
                </a:cubicBezTo>
                <a:cubicBezTo>
                  <a:pt x="363" y="7"/>
                  <a:pt x="362" y="7"/>
                  <a:pt x="362" y="6"/>
                </a:cubicBezTo>
                <a:cubicBezTo>
                  <a:pt x="363" y="6"/>
                  <a:pt x="362" y="5"/>
                  <a:pt x="362" y="5"/>
                </a:cubicBezTo>
                <a:cubicBezTo>
                  <a:pt x="361" y="5"/>
                  <a:pt x="361" y="5"/>
                  <a:pt x="361" y="5"/>
                </a:cubicBezTo>
                <a:cubicBezTo>
                  <a:pt x="360" y="4"/>
                  <a:pt x="360" y="4"/>
                  <a:pt x="359" y="5"/>
                </a:cubicBezTo>
                <a:cubicBezTo>
                  <a:pt x="359" y="6"/>
                  <a:pt x="359" y="6"/>
                  <a:pt x="360" y="6"/>
                </a:cubicBezTo>
                <a:cubicBezTo>
                  <a:pt x="359" y="7"/>
                  <a:pt x="359" y="6"/>
                  <a:pt x="359" y="6"/>
                </a:cubicBezTo>
                <a:cubicBezTo>
                  <a:pt x="359" y="6"/>
                  <a:pt x="359" y="5"/>
                  <a:pt x="358" y="5"/>
                </a:cubicBezTo>
                <a:cubicBezTo>
                  <a:pt x="357" y="5"/>
                  <a:pt x="358" y="4"/>
                  <a:pt x="358" y="4"/>
                </a:cubicBezTo>
                <a:cubicBezTo>
                  <a:pt x="358" y="4"/>
                  <a:pt x="357" y="4"/>
                  <a:pt x="357" y="4"/>
                </a:cubicBezTo>
                <a:cubicBezTo>
                  <a:pt x="357" y="3"/>
                  <a:pt x="358" y="3"/>
                  <a:pt x="358" y="3"/>
                </a:cubicBezTo>
                <a:cubicBezTo>
                  <a:pt x="358" y="2"/>
                  <a:pt x="358" y="2"/>
                  <a:pt x="357" y="2"/>
                </a:cubicBezTo>
                <a:cubicBezTo>
                  <a:pt x="356" y="3"/>
                  <a:pt x="355" y="2"/>
                  <a:pt x="354" y="3"/>
                </a:cubicBezTo>
                <a:cubicBezTo>
                  <a:pt x="354" y="3"/>
                  <a:pt x="354" y="3"/>
                  <a:pt x="355" y="4"/>
                </a:cubicBezTo>
                <a:cubicBezTo>
                  <a:pt x="355" y="3"/>
                  <a:pt x="356" y="3"/>
                  <a:pt x="357" y="4"/>
                </a:cubicBezTo>
                <a:cubicBezTo>
                  <a:pt x="357" y="4"/>
                  <a:pt x="356" y="5"/>
                  <a:pt x="356" y="5"/>
                </a:cubicBezTo>
                <a:cubicBezTo>
                  <a:pt x="356" y="6"/>
                  <a:pt x="355" y="5"/>
                  <a:pt x="355" y="6"/>
                </a:cubicBezTo>
                <a:cubicBezTo>
                  <a:pt x="355" y="5"/>
                  <a:pt x="354" y="6"/>
                  <a:pt x="354" y="6"/>
                </a:cubicBezTo>
                <a:cubicBezTo>
                  <a:pt x="354" y="6"/>
                  <a:pt x="354" y="6"/>
                  <a:pt x="355" y="6"/>
                </a:cubicBezTo>
                <a:cubicBezTo>
                  <a:pt x="355" y="6"/>
                  <a:pt x="355" y="6"/>
                  <a:pt x="355" y="6"/>
                </a:cubicBezTo>
                <a:cubicBezTo>
                  <a:pt x="355" y="6"/>
                  <a:pt x="356" y="6"/>
                  <a:pt x="356" y="6"/>
                </a:cubicBezTo>
                <a:cubicBezTo>
                  <a:pt x="355" y="7"/>
                  <a:pt x="354" y="6"/>
                  <a:pt x="353" y="6"/>
                </a:cubicBezTo>
                <a:cubicBezTo>
                  <a:pt x="353" y="6"/>
                  <a:pt x="354" y="6"/>
                  <a:pt x="354" y="5"/>
                </a:cubicBezTo>
                <a:cubicBezTo>
                  <a:pt x="354" y="5"/>
                  <a:pt x="354" y="5"/>
                  <a:pt x="354" y="5"/>
                </a:cubicBezTo>
                <a:cubicBezTo>
                  <a:pt x="353" y="4"/>
                  <a:pt x="352" y="5"/>
                  <a:pt x="352" y="3"/>
                </a:cubicBezTo>
                <a:cubicBezTo>
                  <a:pt x="352" y="3"/>
                  <a:pt x="352" y="4"/>
                  <a:pt x="352" y="3"/>
                </a:cubicBezTo>
                <a:cubicBezTo>
                  <a:pt x="353" y="3"/>
                  <a:pt x="352" y="3"/>
                  <a:pt x="352" y="3"/>
                </a:cubicBezTo>
                <a:cubicBezTo>
                  <a:pt x="351" y="2"/>
                  <a:pt x="351" y="3"/>
                  <a:pt x="350" y="2"/>
                </a:cubicBezTo>
                <a:cubicBezTo>
                  <a:pt x="349" y="2"/>
                  <a:pt x="349" y="3"/>
                  <a:pt x="348" y="3"/>
                </a:cubicBezTo>
                <a:cubicBezTo>
                  <a:pt x="348" y="3"/>
                  <a:pt x="349" y="3"/>
                  <a:pt x="349" y="4"/>
                </a:cubicBezTo>
                <a:cubicBezTo>
                  <a:pt x="348" y="4"/>
                  <a:pt x="348" y="4"/>
                  <a:pt x="348" y="3"/>
                </a:cubicBezTo>
                <a:cubicBezTo>
                  <a:pt x="347" y="4"/>
                  <a:pt x="349" y="5"/>
                  <a:pt x="349" y="5"/>
                </a:cubicBezTo>
                <a:cubicBezTo>
                  <a:pt x="349" y="5"/>
                  <a:pt x="349" y="5"/>
                  <a:pt x="350" y="5"/>
                </a:cubicBezTo>
                <a:cubicBezTo>
                  <a:pt x="350" y="5"/>
                  <a:pt x="350" y="4"/>
                  <a:pt x="349" y="4"/>
                </a:cubicBezTo>
                <a:cubicBezTo>
                  <a:pt x="349" y="4"/>
                  <a:pt x="350" y="3"/>
                  <a:pt x="350" y="3"/>
                </a:cubicBezTo>
                <a:cubicBezTo>
                  <a:pt x="350" y="3"/>
                  <a:pt x="351" y="3"/>
                  <a:pt x="351" y="3"/>
                </a:cubicBezTo>
                <a:cubicBezTo>
                  <a:pt x="351" y="3"/>
                  <a:pt x="351" y="4"/>
                  <a:pt x="351" y="4"/>
                </a:cubicBezTo>
                <a:cubicBezTo>
                  <a:pt x="351" y="4"/>
                  <a:pt x="351" y="4"/>
                  <a:pt x="351" y="5"/>
                </a:cubicBezTo>
                <a:cubicBezTo>
                  <a:pt x="351" y="5"/>
                  <a:pt x="351" y="5"/>
                  <a:pt x="351" y="6"/>
                </a:cubicBezTo>
                <a:cubicBezTo>
                  <a:pt x="351" y="6"/>
                  <a:pt x="351" y="6"/>
                  <a:pt x="351" y="6"/>
                </a:cubicBezTo>
                <a:cubicBezTo>
                  <a:pt x="350" y="6"/>
                  <a:pt x="350" y="7"/>
                  <a:pt x="349" y="6"/>
                </a:cubicBezTo>
                <a:cubicBezTo>
                  <a:pt x="349" y="6"/>
                  <a:pt x="349" y="6"/>
                  <a:pt x="349" y="7"/>
                </a:cubicBezTo>
                <a:cubicBezTo>
                  <a:pt x="348" y="6"/>
                  <a:pt x="348" y="7"/>
                  <a:pt x="348" y="6"/>
                </a:cubicBezTo>
                <a:cubicBezTo>
                  <a:pt x="348" y="6"/>
                  <a:pt x="348" y="6"/>
                  <a:pt x="348" y="6"/>
                </a:cubicBezTo>
                <a:cubicBezTo>
                  <a:pt x="347" y="6"/>
                  <a:pt x="347" y="6"/>
                  <a:pt x="347" y="6"/>
                </a:cubicBezTo>
                <a:cubicBezTo>
                  <a:pt x="347" y="6"/>
                  <a:pt x="346" y="6"/>
                  <a:pt x="346" y="6"/>
                </a:cubicBezTo>
                <a:cubicBezTo>
                  <a:pt x="346" y="5"/>
                  <a:pt x="347" y="6"/>
                  <a:pt x="347" y="6"/>
                </a:cubicBezTo>
                <a:cubicBezTo>
                  <a:pt x="347" y="5"/>
                  <a:pt x="346" y="5"/>
                  <a:pt x="346" y="4"/>
                </a:cubicBezTo>
                <a:cubicBezTo>
                  <a:pt x="347" y="4"/>
                  <a:pt x="347" y="5"/>
                  <a:pt x="347" y="5"/>
                </a:cubicBezTo>
                <a:cubicBezTo>
                  <a:pt x="347" y="4"/>
                  <a:pt x="345" y="4"/>
                  <a:pt x="345" y="3"/>
                </a:cubicBezTo>
                <a:cubicBezTo>
                  <a:pt x="345" y="2"/>
                  <a:pt x="345" y="3"/>
                  <a:pt x="346" y="3"/>
                </a:cubicBezTo>
                <a:cubicBezTo>
                  <a:pt x="346" y="2"/>
                  <a:pt x="346" y="2"/>
                  <a:pt x="346" y="2"/>
                </a:cubicBezTo>
                <a:cubicBezTo>
                  <a:pt x="346" y="1"/>
                  <a:pt x="346" y="1"/>
                  <a:pt x="346" y="1"/>
                </a:cubicBezTo>
                <a:cubicBezTo>
                  <a:pt x="347" y="1"/>
                  <a:pt x="347" y="1"/>
                  <a:pt x="347" y="1"/>
                </a:cubicBezTo>
                <a:cubicBezTo>
                  <a:pt x="349" y="0"/>
                  <a:pt x="352" y="1"/>
                  <a:pt x="355" y="1"/>
                </a:cubicBezTo>
                <a:cubicBezTo>
                  <a:pt x="355" y="1"/>
                  <a:pt x="355" y="2"/>
                  <a:pt x="355" y="2"/>
                </a:cubicBezTo>
                <a:cubicBezTo>
                  <a:pt x="358" y="0"/>
                  <a:pt x="361" y="3"/>
                  <a:pt x="363" y="2"/>
                </a:cubicBezTo>
                <a:cubicBezTo>
                  <a:pt x="364" y="2"/>
                  <a:pt x="365" y="3"/>
                  <a:pt x="365" y="2"/>
                </a:cubicBezTo>
                <a:cubicBezTo>
                  <a:pt x="366" y="3"/>
                  <a:pt x="367" y="3"/>
                  <a:pt x="368" y="2"/>
                </a:cubicBezTo>
                <a:cubicBezTo>
                  <a:pt x="368" y="3"/>
                  <a:pt x="369" y="2"/>
                  <a:pt x="370" y="3"/>
                </a:cubicBezTo>
                <a:cubicBezTo>
                  <a:pt x="371" y="3"/>
                  <a:pt x="370" y="4"/>
                  <a:pt x="371" y="4"/>
                </a:cubicBezTo>
                <a:cubicBezTo>
                  <a:pt x="371" y="4"/>
                  <a:pt x="371" y="3"/>
                  <a:pt x="371" y="3"/>
                </a:cubicBezTo>
                <a:cubicBezTo>
                  <a:pt x="372" y="3"/>
                  <a:pt x="372" y="3"/>
                  <a:pt x="373" y="3"/>
                </a:cubicBezTo>
                <a:cubicBezTo>
                  <a:pt x="374" y="3"/>
                  <a:pt x="375" y="3"/>
                  <a:pt x="375" y="3"/>
                </a:cubicBezTo>
                <a:cubicBezTo>
                  <a:pt x="376" y="3"/>
                  <a:pt x="375" y="4"/>
                  <a:pt x="375" y="5"/>
                </a:cubicBezTo>
                <a:cubicBezTo>
                  <a:pt x="376" y="5"/>
                  <a:pt x="376" y="5"/>
                  <a:pt x="376" y="5"/>
                </a:cubicBezTo>
                <a:cubicBezTo>
                  <a:pt x="377" y="4"/>
                  <a:pt x="377" y="3"/>
                  <a:pt x="378" y="3"/>
                </a:cubicBezTo>
                <a:cubicBezTo>
                  <a:pt x="380" y="4"/>
                  <a:pt x="382" y="3"/>
                  <a:pt x="383" y="4"/>
                </a:cubicBezTo>
                <a:cubicBezTo>
                  <a:pt x="381" y="4"/>
                  <a:pt x="381" y="5"/>
                  <a:pt x="380" y="6"/>
                </a:cubicBezTo>
                <a:cubicBezTo>
                  <a:pt x="380" y="6"/>
                  <a:pt x="379" y="6"/>
                  <a:pt x="378" y="6"/>
                </a:cubicBezTo>
                <a:cubicBezTo>
                  <a:pt x="377" y="6"/>
                  <a:pt x="375" y="6"/>
                  <a:pt x="374" y="7"/>
                </a:cubicBezTo>
                <a:close/>
                <a:moveTo>
                  <a:pt x="368" y="3"/>
                </a:moveTo>
                <a:cubicBezTo>
                  <a:pt x="367" y="3"/>
                  <a:pt x="367" y="3"/>
                  <a:pt x="366" y="4"/>
                </a:cubicBezTo>
                <a:cubicBezTo>
                  <a:pt x="367" y="6"/>
                  <a:pt x="370" y="4"/>
                  <a:pt x="371" y="4"/>
                </a:cubicBezTo>
                <a:cubicBezTo>
                  <a:pt x="370" y="3"/>
                  <a:pt x="368" y="5"/>
                  <a:pt x="368" y="3"/>
                </a:cubicBezTo>
                <a:close/>
                <a:moveTo>
                  <a:pt x="361" y="3"/>
                </a:moveTo>
                <a:cubicBezTo>
                  <a:pt x="360" y="3"/>
                  <a:pt x="361" y="4"/>
                  <a:pt x="362" y="4"/>
                </a:cubicBezTo>
                <a:cubicBezTo>
                  <a:pt x="361" y="3"/>
                  <a:pt x="361" y="3"/>
                  <a:pt x="361" y="3"/>
                </a:cubicBezTo>
                <a:close/>
                <a:moveTo>
                  <a:pt x="359" y="2"/>
                </a:moveTo>
                <a:cubicBezTo>
                  <a:pt x="359" y="2"/>
                  <a:pt x="359" y="2"/>
                  <a:pt x="358" y="2"/>
                </a:cubicBezTo>
                <a:cubicBezTo>
                  <a:pt x="358" y="2"/>
                  <a:pt x="358" y="3"/>
                  <a:pt x="359" y="3"/>
                </a:cubicBezTo>
                <a:cubicBezTo>
                  <a:pt x="359" y="3"/>
                  <a:pt x="359" y="3"/>
                  <a:pt x="359" y="2"/>
                </a:cubicBezTo>
                <a:close/>
                <a:moveTo>
                  <a:pt x="347" y="5"/>
                </a:moveTo>
                <a:cubicBezTo>
                  <a:pt x="347" y="5"/>
                  <a:pt x="347" y="6"/>
                  <a:pt x="348" y="6"/>
                </a:cubicBezTo>
                <a:cubicBezTo>
                  <a:pt x="348" y="6"/>
                  <a:pt x="348" y="5"/>
                  <a:pt x="347" y="5"/>
                </a:cubicBezTo>
                <a:close/>
                <a:moveTo>
                  <a:pt x="378" y="8"/>
                </a:moveTo>
                <a:cubicBezTo>
                  <a:pt x="378" y="8"/>
                  <a:pt x="379" y="9"/>
                  <a:pt x="378" y="8"/>
                </a:cubicBezTo>
                <a:close/>
                <a:moveTo>
                  <a:pt x="361" y="28"/>
                </a:moveTo>
                <a:cubicBezTo>
                  <a:pt x="361" y="28"/>
                  <a:pt x="361" y="28"/>
                  <a:pt x="362" y="28"/>
                </a:cubicBezTo>
                <a:cubicBezTo>
                  <a:pt x="362" y="28"/>
                  <a:pt x="362" y="28"/>
                  <a:pt x="362" y="27"/>
                </a:cubicBezTo>
                <a:cubicBezTo>
                  <a:pt x="362" y="27"/>
                  <a:pt x="361" y="27"/>
                  <a:pt x="361" y="28"/>
                </a:cubicBezTo>
                <a:close/>
                <a:moveTo>
                  <a:pt x="373" y="13"/>
                </a:moveTo>
                <a:cubicBezTo>
                  <a:pt x="373" y="13"/>
                  <a:pt x="372" y="13"/>
                  <a:pt x="372" y="13"/>
                </a:cubicBezTo>
                <a:cubicBezTo>
                  <a:pt x="372" y="14"/>
                  <a:pt x="373" y="14"/>
                  <a:pt x="373" y="14"/>
                </a:cubicBezTo>
                <a:cubicBezTo>
                  <a:pt x="373" y="14"/>
                  <a:pt x="373" y="14"/>
                  <a:pt x="373" y="13"/>
                </a:cubicBezTo>
                <a:close/>
                <a:moveTo>
                  <a:pt x="373" y="12"/>
                </a:moveTo>
                <a:cubicBezTo>
                  <a:pt x="373" y="12"/>
                  <a:pt x="374" y="13"/>
                  <a:pt x="374" y="12"/>
                </a:cubicBezTo>
                <a:cubicBezTo>
                  <a:pt x="374" y="12"/>
                  <a:pt x="373" y="11"/>
                  <a:pt x="373" y="12"/>
                </a:cubicBezTo>
                <a:close/>
                <a:moveTo>
                  <a:pt x="359" y="28"/>
                </a:moveTo>
                <a:cubicBezTo>
                  <a:pt x="359" y="28"/>
                  <a:pt x="359" y="28"/>
                  <a:pt x="359" y="28"/>
                </a:cubicBezTo>
                <a:cubicBezTo>
                  <a:pt x="359" y="28"/>
                  <a:pt x="359" y="28"/>
                  <a:pt x="359" y="28"/>
                </a:cubicBezTo>
                <a:cubicBezTo>
                  <a:pt x="359" y="28"/>
                  <a:pt x="359" y="28"/>
                  <a:pt x="360" y="28"/>
                </a:cubicBezTo>
                <a:cubicBezTo>
                  <a:pt x="359" y="28"/>
                  <a:pt x="359" y="28"/>
                  <a:pt x="359" y="28"/>
                </a:cubicBezTo>
                <a:close/>
                <a:moveTo>
                  <a:pt x="372" y="13"/>
                </a:moveTo>
                <a:cubicBezTo>
                  <a:pt x="372" y="13"/>
                  <a:pt x="372" y="12"/>
                  <a:pt x="373" y="12"/>
                </a:cubicBezTo>
                <a:cubicBezTo>
                  <a:pt x="372" y="11"/>
                  <a:pt x="371" y="12"/>
                  <a:pt x="372" y="13"/>
                </a:cubicBezTo>
                <a:close/>
                <a:moveTo>
                  <a:pt x="371" y="13"/>
                </a:moveTo>
                <a:cubicBezTo>
                  <a:pt x="371" y="13"/>
                  <a:pt x="371" y="13"/>
                  <a:pt x="371" y="13"/>
                </a:cubicBezTo>
                <a:cubicBezTo>
                  <a:pt x="371" y="13"/>
                  <a:pt x="371" y="13"/>
                  <a:pt x="371" y="13"/>
                </a:cubicBezTo>
                <a:cubicBezTo>
                  <a:pt x="371" y="13"/>
                  <a:pt x="371" y="13"/>
                  <a:pt x="371" y="13"/>
                </a:cubicBezTo>
                <a:cubicBezTo>
                  <a:pt x="371" y="13"/>
                  <a:pt x="371" y="13"/>
                  <a:pt x="371" y="13"/>
                </a:cubicBezTo>
                <a:close/>
                <a:moveTo>
                  <a:pt x="370" y="14"/>
                </a:moveTo>
                <a:cubicBezTo>
                  <a:pt x="370" y="14"/>
                  <a:pt x="371" y="14"/>
                  <a:pt x="370" y="14"/>
                </a:cubicBezTo>
                <a:cubicBezTo>
                  <a:pt x="370" y="14"/>
                  <a:pt x="370" y="14"/>
                  <a:pt x="370" y="14"/>
                </a:cubicBezTo>
                <a:close/>
                <a:moveTo>
                  <a:pt x="369" y="13"/>
                </a:moveTo>
                <a:cubicBezTo>
                  <a:pt x="369" y="13"/>
                  <a:pt x="370" y="14"/>
                  <a:pt x="370" y="14"/>
                </a:cubicBezTo>
                <a:cubicBezTo>
                  <a:pt x="370" y="14"/>
                  <a:pt x="370" y="13"/>
                  <a:pt x="369" y="13"/>
                </a:cubicBezTo>
                <a:close/>
                <a:moveTo>
                  <a:pt x="372" y="10"/>
                </a:moveTo>
                <a:cubicBezTo>
                  <a:pt x="371" y="10"/>
                  <a:pt x="373" y="11"/>
                  <a:pt x="372" y="10"/>
                </a:cubicBezTo>
                <a:close/>
                <a:moveTo>
                  <a:pt x="373" y="8"/>
                </a:moveTo>
                <a:cubicBezTo>
                  <a:pt x="373" y="8"/>
                  <a:pt x="375" y="7"/>
                  <a:pt x="374" y="7"/>
                </a:cubicBezTo>
                <a:cubicBezTo>
                  <a:pt x="374" y="7"/>
                  <a:pt x="373" y="7"/>
                  <a:pt x="373" y="8"/>
                </a:cubicBezTo>
                <a:close/>
                <a:moveTo>
                  <a:pt x="356" y="28"/>
                </a:moveTo>
                <a:cubicBezTo>
                  <a:pt x="357" y="28"/>
                  <a:pt x="356" y="28"/>
                  <a:pt x="356" y="28"/>
                </a:cubicBezTo>
                <a:cubicBezTo>
                  <a:pt x="357" y="28"/>
                  <a:pt x="357" y="28"/>
                  <a:pt x="357" y="28"/>
                </a:cubicBezTo>
                <a:cubicBezTo>
                  <a:pt x="357" y="28"/>
                  <a:pt x="357" y="27"/>
                  <a:pt x="356" y="28"/>
                </a:cubicBezTo>
                <a:close/>
                <a:moveTo>
                  <a:pt x="370" y="12"/>
                </a:moveTo>
                <a:cubicBezTo>
                  <a:pt x="370" y="12"/>
                  <a:pt x="370" y="12"/>
                  <a:pt x="370" y="12"/>
                </a:cubicBezTo>
                <a:cubicBezTo>
                  <a:pt x="370" y="12"/>
                  <a:pt x="370" y="12"/>
                  <a:pt x="370" y="12"/>
                </a:cubicBezTo>
                <a:close/>
                <a:moveTo>
                  <a:pt x="368" y="13"/>
                </a:moveTo>
                <a:cubicBezTo>
                  <a:pt x="368" y="13"/>
                  <a:pt x="368" y="13"/>
                  <a:pt x="367" y="14"/>
                </a:cubicBezTo>
                <a:cubicBezTo>
                  <a:pt x="368" y="14"/>
                  <a:pt x="368" y="14"/>
                  <a:pt x="368" y="14"/>
                </a:cubicBezTo>
                <a:cubicBezTo>
                  <a:pt x="369" y="14"/>
                  <a:pt x="368" y="13"/>
                  <a:pt x="368" y="13"/>
                </a:cubicBezTo>
                <a:close/>
                <a:moveTo>
                  <a:pt x="372" y="8"/>
                </a:moveTo>
                <a:cubicBezTo>
                  <a:pt x="372" y="8"/>
                  <a:pt x="373" y="8"/>
                  <a:pt x="372" y="8"/>
                </a:cubicBezTo>
                <a:close/>
                <a:moveTo>
                  <a:pt x="368" y="13"/>
                </a:moveTo>
                <a:cubicBezTo>
                  <a:pt x="367" y="12"/>
                  <a:pt x="368" y="13"/>
                  <a:pt x="368" y="13"/>
                </a:cubicBezTo>
                <a:close/>
                <a:moveTo>
                  <a:pt x="367" y="13"/>
                </a:moveTo>
                <a:cubicBezTo>
                  <a:pt x="367" y="13"/>
                  <a:pt x="367" y="13"/>
                  <a:pt x="366" y="14"/>
                </a:cubicBezTo>
                <a:cubicBezTo>
                  <a:pt x="367" y="14"/>
                  <a:pt x="367" y="14"/>
                  <a:pt x="367" y="14"/>
                </a:cubicBezTo>
                <a:cubicBezTo>
                  <a:pt x="367" y="14"/>
                  <a:pt x="367" y="13"/>
                  <a:pt x="367" y="13"/>
                </a:cubicBezTo>
                <a:cubicBezTo>
                  <a:pt x="367" y="13"/>
                  <a:pt x="367" y="13"/>
                  <a:pt x="367" y="13"/>
                </a:cubicBezTo>
                <a:close/>
                <a:moveTo>
                  <a:pt x="232" y="176"/>
                </a:moveTo>
                <a:cubicBezTo>
                  <a:pt x="232" y="176"/>
                  <a:pt x="233" y="176"/>
                  <a:pt x="233" y="176"/>
                </a:cubicBezTo>
                <a:cubicBezTo>
                  <a:pt x="233" y="176"/>
                  <a:pt x="232" y="175"/>
                  <a:pt x="232" y="176"/>
                </a:cubicBezTo>
                <a:close/>
                <a:moveTo>
                  <a:pt x="371" y="8"/>
                </a:moveTo>
                <a:cubicBezTo>
                  <a:pt x="371" y="8"/>
                  <a:pt x="370" y="7"/>
                  <a:pt x="371" y="8"/>
                </a:cubicBezTo>
                <a:close/>
                <a:moveTo>
                  <a:pt x="368" y="11"/>
                </a:moveTo>
                <a:cubicBezTo>
                  <a:pt x="367" y="11"/>
                  <a:pt x="368" y="12"/>
                  <a:pt x="368" y="11"/>
                </a:cubicBezTo>
                <a:cubicBezTo>
                  <a:pt x="368" y="11"/>
                  <a:pt x="368" y="11"/>
                  <a:pt x="368" y="11"/>
                </a:cubicBezTo>
                <a:close/>
                <a:moveTo>
                  <a:pt x="368" y="10"/>
                </a:moveTo>
                <a:cubicBezTo>
                  <a:pt x="368" y="10"/>
                  <a:pt x="368" y="10"/>
                  <a:pt x="368" y="10"/>
                </a:cubicBezTo>
                <a:close/>
                <a:moveTo>
                  <a:pt x="365" y="13"/>
                </a:moveTo>
                <a:cubicBezTo>
                  <a:pt x="365" y="14"/>
                  <a:pt x="366" y="13"/>
                  <a:pt x="365" y="13"/>
                </a:cubicBezTo>
                <a:close/>
                <a:moveTo>
                  <a:pt x="366" y="13"/>
                </a:moveTo>
                <a:cubicBezTo>
                  <a:pt x="365" y="13"/>
                  <a:pt x="364" y="14"/>
                  <a:pt x="363" y="12"/>
                </a:cubicBezTo>
                <a:cubicBezTo>
                  <a:pt x="363" y="12"/>
                  <a:pt x="362" y="13"/>
                  <a:pt x="362" y="13"/>
                </a:cubicBezTo>
                <a:cubicBezTo>
                  <a:pt x="362" y="14"/>
                  <a:pt x="364" y="13"/>
                  <a:pt x="365" y="14"/>
                </a:cubicBezTo>
                <a:cubicBezTo>
                  <a:pt x="364" y="14"/>
                  <a:pt x="365" y="13"/>
                  <a:pt x="365" y="13"/>
                </a:cubicBezTo>
                <a:cubicBezTo>
                  <a:pt x="366" y="13"/>
                  <a:pt x="366" y="13"/>
                  <a:pt x="366" y="13"/>
                </a:cubicBezTo>
                <a:close/>
                <a:moveTo>
                  <a:pt x="366" y="10"/>
                </a:moveTo>
                <a:cubicBezTo>
                  <a:pt x="365" y="11"/>
                  <a:pt x="365" y="10"/>
                  <a:pt x="364" y="11"/>
                </a:cubicBezTo>
                <a:cubicBezTo>
                  <a:pt x="365" y="12"/>
                  <a:pt x="367" y="11"/>
                  <a:pt x="366" y="10"/>
                </a:cubicBezTo>
                <a:close/>
                <a:moveTo>
                  <a:pt x="228" y="176"/>
                </a:moveTo>
                <a:cubicBezTo>
                  <a:pt x="227" y="176"/>
                  <a:pt x="227" y="176"/>
                  <a:pt x="227" y="176"/>
                </a:cubicBezTo>
                <a:cubicBezTo>
                  <a:pt x="227" y="176"/>
                  <a:pt x="227" y="177"/>
                  <a:pt x="228" y="176"/>
                </a:cubicBezTo>
                <a:close/>
                <a:moveTo>
                  <a:pt x="363" y="10"/>
                </a:moveTo>
                <a:cubicBezTo>
                  <a:pt x="363" y="10"/>
                  <a:pt x="363" y="11"/>
                  <a:pt x="363" y="11"/>
                </a:cubicBezTo>
                <a:cubicBezTo>
                  <a:pt x="364" y="11"/>
                  <a:pt x="364" y="11"/>
                  <a:pt x="363" y="10"/>
                </a:cubicBezTo>
                <a:close/>
                <a:moveTo>
                  <a:pt x="353" y="22"/>
                </a:moveTo>
                <a:cubicBezTo>
                  <a:pt x="353" y="22"/>
                  <a:pt x="354" y="23"/>
                  <a:pt x="354" y="22"/>
                </a:cubicBezTo>
                <a:cubicBezTo>
                  <a:pt x="354" y="22"/>
                  <a:pt x="353" y="22"/>
                  <a:pt x="353" y="22"/>
                </a:cubicBezTo>
                <a:close/>
                <a:moveTo>
                  <a:pt x="360" y="14"/>
                </a:moveTo>
                <a:cubicBezTo>
                  <a:pt x="359" y="14"/>
                  <a:pt x="360" y="15"/>
                  <a:pt x="360" y="14"/>
                </a:cubicBezTo>
                <a:close/>
                <a:moveTo>
                  <a:pt x="362" y="12"/>
                </a:moveTo>
                <a:cubicBezTo>
                  <a:pt x="361" y="12"/>
                  <a:pt x="362" y="13"/>
                  <a:pt x="362" y="12"/>
                </a:cubicBezTo>
                <a:close/>
                <a:moveTo>
                  <a:pt x="361" y="10"/>
                </a:moveTo>
                <a:cubicBezTo>
                  <a:pt x="362" y="10"/>
                  <a:pt x="362" y="10"/>
                  <a:pt x="362" y="11"/>
                </a:cubicBezTo>
                <a:cubicBezTo>
                  <a:pt x="362" y="11"/>
                  <a:pt x="363" y="11"/>
                  <a:pt x="363" y="10"/>
                </a:cubicBezTo>
                <a:cubicBezTo>
                  <a:pt x="363" y="10"/>
                  <a:pt x="362" y="9"/>
                  <a:pt x="361" y="10"/>
                </a:cubicBezTo>
                <a:close/>
                <a:moveTo>
                  <a:pt x="360" y="14"/>
                </a:moveTo>
                <a:cubicBezTo>
                  <a:pt x="360" y="14"/>
                  <a:pt x="359" y="14"/>
                  <a:pt x="360" y="14"/>
                </a:cubicBezTo>
                <a:close/>
                <a:moveTo>
                  <a:pt x="365" y="7"/>
                </a:moveTo>
                <a:cubicBezTo>
                  <a:pt x="364" y="6"/>
                  <a:pt x="365" y="7"/>
                  <a:pt x="365" y="7"/>
                </a:cubicBezTo>
                <a:close/>
                <a:moveTo>
                  <a:pt x="351" y="22"/>
                </a:moveTo>
                <a:cubicBezTo>
                  <a:pt x="351" y="23"/>
                  <a:pt x="352" y="23"/>
                  <a:pt x="352" y="23"/>
                </a:cubicBezTo>
                <a:cubicBezTo>
                  <a:pt x="352" y="22"/>
                  <a:pt x="351" y="22"/>
                  <a:pt x="351" y="22"/>
                </a:cubicBezTo>
                <a:close/>
                <a:moveTo>
                  <a:pt x="225" y="176"/>
                </a:moveTo>
                <a:cubicBezTo>
                  <a:pt x="225" y="176"/>
                  <a:pt x="224" y="176"/>
                  <a:pt x="224" y="176"/>
                </a:cubicBezTo>
                <a:cubicBezTo>
                  <a:pt x="224" y="176"/>
                  <a:pt x="225" y="177"/>
                  <a:pt x="225" y="176"/>
                </a:cubicBezTo>
                <a:close/>
                <a:moveTo>
                  <a:pt x="361" y="11"/>
                </a:moveTo>
                <a:cubicBezTo>
                  <a:pt x="361" y="11"/>
                  <a:pt x="361" y="11"/>
                  <a:pt x="361" y="11"/>
                </a:cubicBezTo>
                <a:close/>
                <a:moveTo>
                  <a:pt x="360" y="11"/>
                </a:moveTo>
                <a:cubicBezTo>
                  <a:pt x="360" y="11"/>
                  <a:pt x="361" y="11"/>
                  <a:pt x="361" y="11"/>
                </a:cubicBezTo>
                <a:cubicBezTo>
                  <a:pt x="360" y="11"/>
                  <a:pt x="360" y="11"/>
                  <a:pt x="360" y="11"/>
                </a:cubicBezTo>
                <a:close/>
                <a:moveTo>
                  <a:pt x="223" y="176"/>
                </a:moveTo>
                <a:cubicBezTo>
                  <a:pt x="224" y="176"/>
                  <a:pt x="224" y="177"/>
                  <a:pt x="224" y="176"/>
                </a:cubicBezTo>
                <a:cubicBezTo>
                  <a:pt x="224" y="176"/>
                  <a:pt x="223" y="176"/>
                  <a:pt x="223" y="176"/>
                </a:cubicBezTo>
                <a:close/>
                <a:moveTo>
                  <a:pt x="359" y="10"/>
                </a:moveTo>
                <a:cubicBezTo>
                  <a:pt x="359" y="10"/>
                  <a:pt x="359" y="10"/>
                  <a:pt x="359" y="10"/>
                </a:cubicBezTo>
                <a:close/>
                <a:moveTo>
                  <a:pt x="360" y="7"/>
                </a:moveTo>
                <a:cubicBezTo>
                  <a:pt x="361" y="7"/>
                  <a:pt x="361" y="7"/>
                  <a:pt x="361" y="7"/>
                </a:cubicBezTo>
                <a:cubicBezTo>
                  <a:pt x="361" y="6"/>
                  <a:pt x="361" y="6"/>
                  <a:pt x="360" y="7"/>
                </a:cubicBezTo>
                <a:close/>
                <a:moveTo>
                  <a:pt x="356" y="10"/>
                </a:moveTo>
                <a:cubicBezTo>
                  <a:pt x="357" y="10"/>
                  <a:pt x="357" y="11"/>
                  <a:pt x="358" y="11"/>
                </a:cubicBezTo>
                <a:cubicBezTo>
                  <a:pt x="357" y="10"/>
                  <a:pt x="357" y="9"/>
                  <a:pt x="356" y="10"/>
                </a:cubicBezTo>
                <a:close/>
                <a:moveTo>
                  <a:pt x="354" y="8"/>
                </a:moveTo>
                <a:cubicBezTo>
                  <a:pt x="354" y="9"/>
                  <a:pt x="354" y="9"/>
                  <a:pt x="354" y="9"/>
                </a:cubicBezTo>
                <a:cubicBezTo>
                  <a:pt x="354" y="9"/>
                  <a:pt x="354" y="9"/>
                  <a:pt x="355" y="9"/>
                </a:cubicBezTo>
                <a:cubicBezTo>
                  <a:pt x="355" y="10"/>
                  <a:pt x="354" y="10"/>
                  <a:pt x="354" y="10"/>
                </a:cubicBezTo>
                <a:cubicBezTo>
                  <a:pt x="355" y="10"/>
                  <a:pt x="355" y="11"/>
                  <a:pt x="356" y="11"/>
                </a:cubicBezTo>
                <a:cubicBezTo>
                  <a:pt x="356" y="10"/>
                  <a:pt x="356" y="10"/>
                  <a:pt x="356" y="10"/>
                </a:cubicBezTo>
                <a:cubicBezTo>
                  <a:pt x="356" y="9"/>
                  <a:pt x="355" y="9"/>
                  <a:pt x="354" y="8"/>
                </a:cubicBezTo>
                <a:close/>
                <a:moveTo>
                  <a:pt x="352" y="9"/>
                </a:moveTo>
                <a:cubicBezTo>
                  <a:pt x="352" y="10"/>
                  <a:pt x="351" y="9"/>
                  <a:pt x="351" y="10"/>
                </a:cubicBezTo>
                <a:cubicBezTo>
                  <a:pt x="352" y="11"/>
                  <a:pt x="352" y="10"/>
                  <a:pt x="353" y="10"/>
                </a:cubicBezTo>
                <a:cubicBezTo>
                  <a:pt x="353" y="10"/>
                  <a:pt x="353" y="9"/>
                  <a:pt x="352" y="9"/>
                </a:cubicBezTo>
                <a:close/>
                <a:moveTo>
                  <a:pt x="354" y="8"/>
                </a:moveTo>
                <a:cubicBezTo>
                  <a:pt x="353" y="8"/>
                  <a:pt x="354" y="9"/>
                  <a:pt x="354" y="8"/>
                </a:cubicBezTo>
                <a:close/>
                <a:moveTo>
                  <a:pt x="353" y="9"/>
                </a:moveTo>
                <a:cubicBezTo>
                  <a:pt x="352" y="8"/>
                  <a:pt x="352" y="9"/>
                  <a:pt x="353" y="9"/>
                </a:cubicBezTo>
                <a:close/>
                <a:moveTo>
                  <a:pt x="349" y="9"/>
                </a:moveTo>
                <a:cubicBezTo>
                  <a:pt x="348" y="9"/>
                  <a:pt x="349" y="10"/>
                  <a:pt x="349" y="9"/>
                </a:cubicBezTo>
                <a:close/>
                <a:moveTo>
                  <a:pt x="348" y="9"/>
                </a:moveTo>
                <a:cubicBezTo>
                  <a:pt x="348" y="9"/>
                  <a:pt x="348" y="9"/>
                  <a:pt x="348" y="9"/>
                </a:cubicBezTo>
                <a:cubicBezTo>
                  <a:pt x="348" y="10"/>
                  <a:pt x="348" y="10"/>
                  <a:pt x="348" y="10"/>
                </a:cubicBezTo>
                <a:cubicBezTo>
                  <a:pt x="348" y="10"/>
                  <a:pt x="348" y="10"/>
                  <a:pt x="348" y="9"/>
                </a:cubicBezTo>
                <a:cubicBezTo>
                  <a:pt x="348" y="9"/>
                  <a:pt x="348" y="9"/>
                  <a:pt x="348" y="9"/>
                </a:cubicBezTo>
                <a:close/>
                <a:moveTo>
                  <a:pt x="347" y="10"/>
                </a:moveTo>
                <a:cubicBezTo>
                  <a:pt x="347" y="9"/>
                  <a:pt x="346" y="9"/>
                  <a:pt x="347" y="10"/>
                </a:cubicBezTo>
                <a:close/>
                <a:moveTo>
                  <a:pt x="347" y="8"/>
                </a:moveTo>
                <a:cubicBezTo>
                  <a:pt x="347" y="8"/>
                  <a:pt x="347" y="8"/>
                  <a:pt x="347" y="8"/>
                </a:cubicBezTo>
                <a:close/>
                <a:moveTo>
                  <a:pt x="344" y="8"/>
                </a:moveTo>
                <a:cubicBezTo>
                  <a:pt x="345" y="8"/>
                  <a:pt x="345" y="8"/>
                  <a:pt x="346" y="8"/>
                </a:cubicBezTo>
                <a:cubicBezTo>
                  <a:pt x="345" y="8"/>
                  <a:pt x="345" y="7"/>
                  <a:pt x="344" y="8"/>
                </a:cubicBezTo>
                <a:close/>
                <a:moveTo>
                  <a:pt x="344" y="9"/>
                </a:moveTo>
                <a:cubicBezTo>
                  <a:pt x="344" y="10"/>
                  <a:pt x="345" y="9"/>
                  <a:pt x="345" y="9"/>
                </a:cubicBezTo>
                <a:cubicBezTo>
                  <a:pt x="345" y="8"/>
                  <a:pt x="344" y="9"/>
                  <a:pt x="344" y="9"/>
                </a:cubicBezTo>
                <a:close/>
                <a:moveTo>
                  <a:pt x="343" y="10"/>
                </a:moveTo>
                <a:cubicBezTo>
                  <a:pt x="343" y="10"/>
                  <a:pt x="343" y="10"/>
                  <a:pt x="343" y="10"/>
                </a:cubicBezTo>
                <a:cubicBezTo>
                  <a:pt x="343" y="10"/>
                  <a:pt x="343" y="11"/>
                  <a:pt x="343" y="11"/>
                </a:cubicBezTo>
                <a:cubicBezTo>
                  <a:pt x="343" y="11"/>
                  <a:pt x="343" y="10"/>
                  <a:pt x="343" y="10"/>
                </a:cubicBezTo>
                <a:cubicBezTo>
                  <a:pt x="343" y="10"/>
                  <a:pt x="343" y="10"/>
                  <a:pt x="343" y="10"/>
                </a:cubicBezTo>
                <a:close/>
                <a:moveTo>
                  <a:pt x="342" y="10"/>
                </a:moveTo>
                <a:cubicBezTo>
                  <a:pt x="342" y="10"/>
                  <a:pt x="342" y="10"/>
                  <a:pt x="342" y="10"/>
                </a:cubicBezTo>
                <a:close/>
                <a:moveTo>
                  <a:pt x="342" y="9"/>
                </a:moveTo>
                <a:cubicBezTo>
                  <a:pt x="341" y="8"/>
                  <a:pt x="341" y="9"/>
                  <a:pt x="342" y="9"/>
                </a:cubicBezTo>
                <a:close/>
                <a:moveTo>
                  <a:pt x="340" y="9"/>
                </a:moveTo>
                <a:cubicBezTo>
                  <a:pt x="340" y="9"/>
                  <a:pt x="340" y="9"/>
                  <a:pt x="340" y="9"/>
                </a:cubicBezTo>
                <a:cubicBezTo>
                  <a:pt x="340" y="9"/>
                  <a:pt x="340" y="8"/>
                  <a:pt x="340" y="9"/>
                </a:cubicBezTo>
                <a:close/>
                <a:moveTo>
                  <a:pt x="337" y="8"/>
                </a:moveTo>
                <a:cubicBezTo>
                  <a:pt x="338" y="9"/>
                  <a:pt x="338" y="9"/>
                  <a:pt x="339" y="9"/>
                </a:cubicBezTo>
                <a:cubicBezTo>
                  <a:pt x="338" y="8"/>
                  <a:pt x="338" y="8"/>
                  <a:pt x="337" y="8"/>
                </a:cubicBezTo>
                <a:close/>
                <a:moveTo>
                  <a:pt x="330" y="20"/>
                </a:moveTo>
                <a:cubicBezTo>
                  <a:pt x="329" y="19"/>
                  <a:pt x="331" y="20"/>
                  <a:pt x="330" y="20"/>
                </a:cubicBezTo>
                <a:close/>
                <a:moveTo>
                  <a:pt x="336" y="9"/>
                </a:moveTo>
                <a:cubicBezTo>
                  <a:pt x="336" y="8"/>
                  <a:pt x="336" y="9"/>
                  <a:pt x="336" y="8"/>
                </a:cubicBezTo>
                <a:cubicBezTo>
                  <a:pt x="336" y="7"/>
                  <a:pt x="334" y="8"/>
                  <a:pt x="334" y="8"/>
                </a:cubicBezTo>
                <a:cubicBezTo>
                  <a:pt x="335" y="8"/>
                  <a:pt x="335" y="11"/>
                  <a:pt x="336" y="10"/>
                </a:cubicBezTo>
                <a:cubicBezTo>
                  <a:pt x="336" y="9"/>
                  <a:pt x="335" y="9"/>
                  <a:pt x="336" y="9"/>
                </a:cubicBezTo>
                <a:close/>
                <a:moveTo>
                  <a:pt x="336" y="10"/>
                </a:moveTo>
                <a:cubicBezTo>
                  <a:pt x="336" y="10"/>
                  <a:pt x="335" y="10"/>
                  <a:pt x="336" y="10"/>
                </a:cubicBezTo>
                <a:close/>
                <a:moveTo>
                  <a:pt x="327" y="21"/>
                </a:moveTo>
                <a:cubicBezTo>
                  <a:pt x="327" y="20"/>
                  <a:pt x="327" y="20"/>
                  <a:pt x="327" y="20"/>
                </a:cubicBezTo>
                <a:cubicBezTo>
                  <a:pt x="327" y="20"/>
                  <a:pt x="327" y="20"/>
                  <a:pt x="327" y="21"/>
                </a:cubicBezTo>
                <a:close/>
                <a:moveTo>
                  <a:pt x="337" y="7"/>
                </a:moveTo>
                <a:cubicBezTo>
                  <a:pt x="337" y="7"/>
                  <a:pt x="337" y="8"/>
                  <a:pt x="338" y="7"/>
                </a:cubicBezTo>
                <a:cubicBezTo>
                  <a:pt x="337" y="7"/>
                  <a:pt x="337" y="7"/>
                  <a:pt x="337" y="7"/>
                </a:cubicBezTo>
                <a:close/>
                <a:moveTo>
                  <a:pt x="332" y="11"/>
                </a:moveTo>
                <a:cubicBezTo>
                  <a:pt x="331" y="11"/>
                  <a:pt x="332" y="12"/>
                  <a:pt x="332" y="11"/>
                </a:cubicBezTo>
                <a:close/>
                <a:moveTo>
                  <a:pt x="333" y="7"/>
                </a:moveTo>
                <a:cubicBezTo>
                  <a:pt x="333" y="7"/>
                  <a:pt x="333" y="7"/>
                  <a:pt x="333" y="7"/>
                </a:cubicBezTo>
                <a:close/>
                <a:moveTo>
                  <a:pt x="331" y="7"/>
                </a:moveTo>
                <a:cubicBezTo>
                  <a:pt x="330" y="8"/>
                  <a:pt x="331" y="8"/>
                  <a:pt x="331" y="8"/>
                </a:cubicBezTo>
                <a:cubicBezTo>
                  <a:pt x="331" y="8"/>
                  <a:pt x="331" y="8"/>
                  <a:pt x="332" y="8"/>
                </a:cubicBezTo>
                <a:cubicBezTo>
                  <a:pt x="331" y="7"/>
                  <a:pt x="331" y="8"/>
                  <a:pt x="331" y="7"/>
                </a:cubicBezTo>
                <a:close/>
                <a:moveTo>
                  <a:pt x="326" y="12"/>
                </a:moveTo>
                <a:cubicBezTo>
                  <a:pt x="326" y="12"/>
                  <a:pt x="326" y="12"/>
                  <a:pt x="327" y="12"/>
                </a:cubicBezTo>
                <a:cubicBezTo>
                  <a:pt x="327" y="12"/>
                  <a:pt x="327" y="12"/>
                  <a:pt x="326" y="12"/>
                </a:cubicBezTo>
                <a:close/>
                <a:moveTo>
                  <a:pt x="324" y="12"/>
                </a:moveTo>
                <a:cubicBezTo>
                  <a:pt x="325" y="12"/>
                  <a:pt x="324" y="12"/>
                  <a:pt x="324" y="12"/>
                </a:cubicBezTo>
                <a:close/>
                <a:moveTo>
                  <a:pt x="328" y="7"/>
                </a:moveTo>
                <a:cubicBezTo>
                  <a:pt x="328" y="6"/>
                  <a:pt x="328" y="7"/>
                  <a:pt x="328" y="7"/>
                </a:cubicBezTo>
                <a:close/>
                <a:moveTo>
                  <a:pt x="327" y="7"/>
                </a:moveTo>
                <a:cubicBezTo>
                  <a:pt x="326" y="7"/>
                  <a:pt x="326" y="7"/>
                  <a:pt x="326" y="7"/>
                </a:cubicBezTo>
                <a:cubicBezTo>
                  <a:pt x="326" y="7"/>
                  <a:pt x="327" y="8"/>
                  <a:pt x="327" y="8"/>
                </a:cubicBezTo>
                <a:cubicBezTo>
                  <a:pt x="327" y="7"/>
                  <a:pt x="327" y="7"/>
                  <a:pt x="327" y="7"/>
                </a:cubicBezTo>
                <a:close/>
                <a:moveTo>
                  <a:pt x="326" y="8"/>
                </a:moveTo>
                <a:cubicBezTo>
                  <a:pt x="327" y="8"/>
                  <a:pt x="326" y="8"/>
                  <a:pt x="326" y="8"/>
                </a:cubicBezTo>
                <a:close/>
                <a:moveTo>
                  <a:pt x="322" y="12"/>
                </a:moveTo>
                <a:cubicBezTo>
                  <a:pt x="321" y="12"/>
                  <a:pt x="322" y="13"/>
                  <a:pt x="322" y="12"/>
                </a:cubicBezTo>
                <a:cubicBezTo>
                  <a:pt x="322" y="12"/>
                  <a:pt x="322" y="12"/>
                  <a:pt x="322" y="12"/>
                </a:cubicBezTo>
                <a:close/>
                <a:moveTo>
                  <a:pt x="324" y="7"/>
                </a:moveTo>
                <a:cubicBezTo>
                  <a:pt x="323" y="7"/>
                  <a:pt x="323" y="6"/>
                  <a:pt x="322" y="6"/>
                </a:cubicBezTo>
                <a:cubicBezTo>
                  <a:pt x="322" y="7"/>
                  <a:pt x="324" y="8"/>
                  <a:pt x="325" y="8"/>
                </a:cubicBezTo>
                <a:cubicBezTo>
                  <a:pt x="325" y="8"/>
                  <a:pt x="325" y="7"/>
                  <a:pt x="325" y="7"/>
                </a:cubicBezTo>
                <a:cubicBezTo>
                  <a:pt x="325" y="7"/>
                  <a:pt x="324" y="7"/>
                  <a:pt x="324" y="7"/>
                </a:cubicBezTo>
                <a:close/>
                <a:moveTo>
                  <a:pt x="321" y="10"/>
                </a:moveTo>
                <a:cubicBezTo>
                  <a:pt x="321" y="10"/>
                  <a:pt x="322" y="11"/>
                  <a:pt x="321" y="10"/>
                </a:cubicBezTo>
                <a:close/>
                <a:moveTo>
                  <a:pt x="319" y="11"/>
                </a:moveTo>
                <a:cubicBezTo>
                  <a:pt x="319" y="11"/>
                  <a:pt x="320" y="11"/>
                  <a:pt x="320" y="12"/>
                </a:cubicBezTo>
                <a:cubicBezTo>
                  <a:pt x="320" y="11"/>
                  <a:pt x="320" y="11"/>
                  <a:pt x="320" y="11"/>
                </a:cubicBezTo>
                <a:cubicBezTo>
                  <a:pt x="320" y="11"/>
                  <a:pt x="319" y="11"/>
                  <a:pt x="319" y="11"/>
                </a:cubicBezTo>
                <a:close/>
                <a:moveTo>
                  <a:pt x="317" y="10"/>
                </a:moveTo>
                <a:cubicBezTo>
                  <a:pt x="317" y="11"/>
                  <a:pt x="318" y="11"/>
                  <a:pt x="319" y="11"/>
                </a:cubicBezTo>
                <a:cubicBezTo>
                  <a:pt x="319" y="10"/>
                  <a:pt x="318" y="10"/>
                  <a:pt x="317" y="10"/>
                </a:cubicBezTo>
                <a:close/>
                <a:moveTo>
                  <a:pt x="319" y="7"/>
                </a:moveTo>
                <a:cubicBezTo>
                  <a:pt x="320" y="8"/>
                  <a:pt x="319" y="6"/>
                  <a:pt x="319" y="7"/>
                </a:cubicBezTo>
                <a:close/>
                <a:moveTo>
                  <a:pt x="317" y="8"/>
                </a:moveTo>
                <a:cubicBezTo>
                  <a:pt x="317" y="8"/>
                  <a:pt x="318" y="8"/>
                  <a:pt x="317" y="8"/>
                </a:cubicBezTo>
                <a:close/>
                <a:moveTo>
                  <a:pt x="313" y="10"/>
                </a:moveTo>
                <a:cubicBezTo>
                  <a:pt x="312" y="11"/>
                  <a:pt x="309" y="9"/>
                  <a:pt x="308" y="10"/>
                </a:cubicBezTo>
                <a:cubicBezTo>
                  <a:pt x="308" y="11"/>
                  <a:pt x="308" y="11"/>
                  <a:pt x="308" y="11"/>
                </a:cubicBezTo>
                <a:cubicBezTo>
                  <a:pt x="309" y="11"/>
                  <a:pt x="309" y="10"/>
                  <a:pt x="310" y="10"/>
                </a:cubicBezTo>
                <a:cubicBezTo>
                  <a:pt x="310" y="11"/>
                  <a:pt x="310" y="11"/>
                  <a:pt x="310" y="12"/>
                </a:cubicBezTo>
                <a:cubicBezTo>
                  <a:pt x="311" y="10"/>
                  <a:pt x="313" y="12"/>
                  <a:pt x="314" y="11"/>
                </a:cubicBezTo>
                <a:cubicBezTo>
                  <a:pt x="314" y="11"/>
                  <a:pt x="314" y="12"/>
                  <a:pt x="315" y="11"/>
                </a:cubicBezTo>
                <a:cubicBezTo>
                  <a:pt x="315" y="11"/>
                  <a:pt x="314" y="11"/>
                  <a:pt x="313" y="10"/>
                </a:cubicBezTo>
                <a:close/>
                <a:moveTo>
                  <a:pt x="315" y="8"/>
                </a:moveTo>
                <a:cubicBezTo>
                  <a:pt x="315" y="8"/>
                  <a:pt x="315" y="8"/>
                  <a:pt x="315" y="8"/>
                </a:cubicBezTo>
                <a:cubicBezTo>
                  <a:pt x="315" y="8"/>
                  <a:pt x="315" y="8"/>
                  <a:pt x="315" y="8"/>
                </a:cubicBezTo>
                <a:cubicBezTo>
                  <a:pt x="315" y="8"/>
                  <a:pt x="315" y="8"/>
                  <a:pt x="315" y="8"/>
                </a:cubicBezTo>
                <a:cubicBezTo>
                  <a:pt x="315" y="8"/>
                  <a:pt x="315" y="8"/>
                  <a:pt x="316" y="8"/>
                </a:cubicBezTo>
                <a:cubicBezTo>
                  <a:pt x="315" y="8"/>
                  <a:pt x="315" y="8"/>
                  <a:pt x="315" y="8"/>
                </a:cubicBezTo>
                <a:close/>
                <a:moveTo>
                  <a:pt x="315" y="8"/>
                </a:moveTo>
                <a:cubicBezTo>
                  <a:pt x="314" y="8"/>
                  <a:pt x="315" y="9"/>
                  <a:pt x="315" y="8"/>
                </a:cubicBezTo>
                <a:close/>
                <a:moveTo>
                  <a:pt x="311" y="7"/>
                </a:moveTo>
                <a:cubicBezTo>
                  <a:pt x="311" y="7"/>
                  <a:pt x="311" y="7"/>
                  <a:pt x="311" y="7"/>
                </a:cubicBezTo>
                <a:close/>
                <a:moveTo>
                  <a:pt x="309" y="7"/>
                </a:moveTo>
                <a:cubicBezTo>
                  <a:pt x="309" y="8"/>
                  <a:pt x="309" y="8"/>
                  <a:pt x="310" y="7"/>
                </a:cubicBezTo>
                <a:cubicBezTo>
                  <a:pt x="309" y="7"/>
                  <a:pt x="309" y="7"/>
                  <a:pt x="309" y="7"/>
                </a:cubicBezTo>
                <a:close/>
                <a:moveTo>
                  <a:pt x="307" y="10"/>
                </a:moveTo>
                <a:cubicBezTo>
                  <a:pt x="307" y="10"/>
                  <a:pt x="307" y="10"/>
                  <a:pt x="307" y="10"/>
                </a:cubicBezTo>
                <a:close/>
                <a:moveTo>
                  <a:pt x="304" y="10"/>
                </a:moveTo>
                <a:cubicBezTo>
                  <a:pt x="305" y="11"/>
                  <a:pt x="306" y="11"/>
                  <a:pt x="307" y="10"/>
                </a:cubicBezTo>
                <a:cubicBezTo>
                  <a:pt x="306" y="9"/>
                  <a:pt x="305" y="10"/>
                  <a:pt x="304" y="10"/>
                </a:cubicBezTo>
                <a:close/>
                <a:moveTo>
                  <a:pt x="302" y="6"/>
                </a:moveTo>
                <a:cubicBezTo>
                  <a:pt x="301" y="7"/>
                  <a:pt x="302" y="8"/>
                  <a:pt x="302" y="7"/>
                </a:cubicBezTo>
                <a:cubicBezTo>
                  <a:pt x="302" y="7"/>
                  <a:pt x="302" y="7"/>
                  <a:pt x="302" y="6"/>
                </a:cubicBezTo>
                <a:close/>
                <a:moveTo>
                  <a:pt x="287" y="19"/>
                </a:moveTo>
                <a:cubicBezTo>
                  <a:pt x="287" y="19"/>
                  <a:pt x="288" y="20"/>
                  <a:pt x="288" y="19"/>
                </a:cubicBezTo>
                <a:cubicBezTo>
                  <a:pt x="288" y="19"/>
                  <a:pt x="288" y="19"/>
                  <a:pt x="287" y="19"/>
                </a:cubicBezTo>
                <a:close/>
                <a:moveTo>
                  <a:pt x="263" y="10"/>
                </a:moveTo>
                <a:cubicBezTo>
                  <a:pt x="263" y="10"/>
                  <a:pt x="262" y="10"/>
                  <a:pt x="262" y="10"/>
                </a:cubicBezTo>
                <a:cubicBezTo>
                  <a:pt x="262" y="10"/>
                  <a:pt x="263" y="10"/>
                  <a:pt x="263" y="10"/>
                </a:cubicBezTo>
                <a:close/>
                <a:moveTo>
                  <a:pt x="261" y="9"/>
                </a:moveTo>
                <a:cubicBezTo>
                  <a:pt x="261" y="10"/>
                  <a:pt x="260" y="9"/>
                  <a:pt x="260" y="10"/>
                </a:cubicBezTo>
                <a:cubicBezTo>
                  <a:pt x="260" y="10"/>
                  <a:pt x="261" y="10"/>
                  <a:pt x="262" y="10"/>
                </a:cubicBezTo>
                <a:cubicBezTo>
                  <a:pt x="262" y="10"/>
                  <a:pt x="262" y="10"/>
                  <a:pt x="262" y="10"/>
                </a:cubicBezTo>
                <a:cubicBezTo>
                  <a:pt x="262" y="10"/>
                  <a:pt x="262" y="9"/>
                  <a:pt x="261" y="9"/>
                </a:cubicBezTo>
                <a:close/>
                <a:moveTo>
                  <a:pt x="258" y="10"/>
                </a:moveTo>
                <a:cubicBezTo>
                  <a:pt x="257" y="9"/>
                  <a:pt x="259" y="10"/>
                  <a:pt x="258" y="10"/>
                </a:cubicBezTo>
                <a:close/>
                <a:moveTo>
                  <a:pt x="249" y="10"/>
                </a:moveTo>
                <a:cubicBezTo>
                  <a:pt x="249" y="10"/>
                  <a:pt x="249" y="10"/>
                  <a:pt x="249" y="10"/>
                </a:cubicBezTo>
                <a:cubicBezTo>
                  <a:pt x="249" y="10"/>
                  <a:pt x="249" y="10"/>
                  <a:pt x="249" y="10"/>
                </a:cubicBezTo>
                <a:cubicBezTo>
                  <a:pt x="249" y="10"/>
                  <a:pt x="249" y="10"/>
                  <a:pt x="249" y="10"/>
                </a:cubicBezTo>
                <a:close/>
                <a:moveTo>
                  <a:pt x="208" y="8"/>
                </a:moveTo>
                <a:cubicBezTo>
                  <a:pt x="209" y="8"/>
                  <a:pt x="208" y="9"/>
                  <a:pt x="208" y="8"/>
                </a:cubicBezTo>
                <a:close/>
                <a:moveTo>
                  <a:pt x="163" y="27"/>
                </a:moveTo>
                <a:cubicBezTo>
                  <a:pt x="162" y="27"/>
                  <a:pt x="162" y="27"/>
                  <a:pt x="162" y="28"/>
                </a:cubicBezTo>
                <a:cubicBezTo>
                  <a:pt x="162" y="28"/>
                  <a:pt x="163" y="28"/>
                  <a:pt x="164" y="28"/>
                </a:cubicBezTo>
                <a:cubicBezTo>
                  <a:pt x="163" y="28"/>
                  <a:pt x="163" y="27"/>
                  <a:pt x="163" y="27"/>
                </a:cubicBezTo>
                <a:close/>
                <a:moveTo>
                  <a:pt x="178" y="7"/>
                </a:moveTo>
                <a:cubicBezTo>
                  <a:pt x="178" y="7"/>
                  <a:pt x="179" y="8"/>
                  <a:pt x="178" y="7"/>
                </a:cubicBezTo>
                <a:close/>
                <a:moveTo>
                  <a:pt x="160" y="27"/>
                </a:moveTo>
                <a:cubicBezTo>
                  <a:pt x="160" y="27"/>
                  <a:pt x="160" y="28"/>
                  <a:pt x="161" y="28"/>
                </a:cubicBezTo>
                <a:cubicBezTo>
                  <a:pt x="161" y="28"/>
                  <a:pt x="161" y="28"/>
                  <a:pt x="161" y="27"/>
                </a:cubicBezTo>
                <a:cubicBezTo>
                  <a:pt x="161" y="27"/>
                  <a:pt x="161" y="27"/>
                  <a:pt x="160" y="27"/>
                </a:cubicBezTo>
                <a:close/>
                <a:moveTo>
                  <a:pt x="160" y="16"/>
                </a:moveTo>
                <a:cubicBezTo>
                  <a:pt x="160" y="16"/>
                  <a:pt x="160" y="16"/>
                  <a:pt x="160" y="16"/>
                </a:cubicBezTo>
                <a:cubicBezTo>
                  <a:pt x="160" y="16"/>
                  <a:pt x="160" y="16"/>
                  <a:pt x="160" y="16"/>
                </a:cubicBezTo>
                <a:close/>
                <a:moveTo>
                  <a:pt x="159" y="16"/>
                </a:moveTo>
                <a:cubicBezTo>
                  <a:pt x="159" y="16"/>
                  <a:pt x="159" y="16"/>
                  <a:pt x="159" y="15"/>
                </a:cubicBezTo>
                <a:cubicBezTo>
                  <a:pt x="159" y="16"/>
                  <a:pt x="159" y="16"/>
                  <a:pt x="159" y="16"/>
                </a:cubicBezTo>
                <a:close/>
                <a:moveTo>
                  <a:pt x="150" y="15"/>
                </a:moveTo>
                <a:cubicBezTo>
                  <a:pt x="150" y="15"/>
                  <a:pt x="149" y="15"/>
                  <a:pt x="149" y="16"/>
                </a:cubicBezTo>
                <a:cubicBezTo>
                  <a:pt x="149" y="16"/>
                  <a:pt x="149" y="16"/>
                  <a:pt x="149" y="16"/>
                </a:cubicBezTo>
                <a:cubicBezTo>
                  <a:pt x="149" y="16"/>
                  <a:pt x="150" y="16"/>
                  <a:pt x="150" y="15"/>
                </a:cubicBezTo>
                <a:close/>
                <a:moveTo>
                  <a:pt x="147" y="14"/>
                </a:moveTo>
                <a:cubicBezTo>
                  <a:pt x="148" y="15"/>
                  <a:pt x="148" y="15"/>
                  <a:pt x="148" y="15"/>
                </a:cubicBezTo>
                <a:cubicBezTo>
                  <a:pt x="148" y="15"/>
                  <a:pt x="148" y="14"/>
                  <a:pt x="147" y="14"/>
                </a:cubicBezTo>
                <a:close/>
                <a:moveTo>
                  <a:pt x="146" y="14"/>
                </a:moveTo>
                <a:cubicBezTo>
                  <a:pt x="146" y="14"/>
                  <a:pt x="146" y="15"/>
                  <a:pt x="146" y="14"/>
                </a:cubicBezTo>
                <a:cubicBezTo>
                  <a:pt x="146" y="14"/>
                  <a:pt x="146" y="14"/>
                  <a:pt x="146" y="14"/>
                </a:cubicBezTo>
                <a:close/>
                <a:moveTo>
                  <a:pt x="134" y="25"/>
                </a:moveTo>
                <a:cubicBezTo>
                  <a:pt x="134" y="25"/>
                  <a:pt x="134" y="25"/>
                  <a:pt x="134" y="25"/>
                </a:cubicBezTo>
                <a:close/>
                <a:moveTo>
                  <a:pt x="135" y="13"/>
                </a:moveTo>
                <a:cubicBezTo>
                  <a:pt x="136" y="13"/>
                  <a:pt x="135" y="13"/>
                  <a:pt x="135" y="13"/>
                </a:cubicBezTo>
                <a:close/>
                <a:moveTo>
                  <a:pt x="134" y="12"/>
                </a:moveTo>
                <a:cubicBezTo>
                  <a:pt x="133" y="12"/>
                  <a:pt x="133" y="12"/>
                  <a:pt x="133" y="12"/>
                </a:cubicBezTo>
                <a:cubicBezTo>
                  <a:pt x="133" y="13"/>
                  <a:pt x="133" y="13"/>
                  <a:pt x="134" y="12"/>
                </a:cubicBezTo>
                <a:close/>
                <a:moveTo>
                  <a:pt x="132" y="12"/>
                </a:moveTo>
                <a:cubicBezTo>
                  <a:pt x="132" y="12"/>
                  <a:pt x="133" y="13"/>
                  <a:pt x="133" y="12"/>
                </a:cubicBezTo>
                <a:cubicBezTo>
                  <a:pt x="133" y="12"/>
                  <a:pt x="132" y="12"/>
                  <a:pt x="132" y="12"/>
                </a:cubicBezTo>
                <a:close/>
                <a:moveTo>
                  <a:pt x="121" y="23"/>
                </a:moveTo>
                <a:cubicBezTo>
                  <a:pt x="120" y="23"/>
                  <a:pt x="121" y="23"/>
                  <a:pt x="121" y="23"/>
                </a:cubicBezTo>
                <a:close/>
                <a:moveTo>
                  <a:pt x="128" y="12"/>
                </a:moveTo>
                <a:cubicBezTo>
                  <a:pt x="129" y="12"/>
                  <a:pt x="129" y="12"/>
                  <a:pt x="129" y="12"/>
                </a:cubicBezTo>
                <a:cubicBezTo>
                  <a:pt x="129" y="12"/>
                  <a:pt x="129" y="12"/>
                  <a:pt x="128" y="12"/>
                </a:cubicBezTo>
                <a:close/>
                <a:moveTo>
                  <a:pt x="127" y="12"/>
                </a:moveTo>
                <a:cubicBezTo>
                  <a:pt x="127" y="12"/>
                  <a:pt x="128" y="12"/>
                  <a:pt x="128" y="12"/>
                </a:cubicBezTo>
                <a:cubicBezTo>
                  <a:pt x="128" y="11"/>
                  <a:pt x="127" y="11"/>
                  <a:pt x="127" y="12"/>
                </a:cubicBezTo>
                <a:close/>
                <a:moveTo>
                  <a:pt x="126" y="12"/>
                </a:moveTo>
                <a:cubicBezTo>
                  <a:pt x="126" y="12"/>
                  <a:pt x="126" y="12"/>
                  <a:pt x="126" y="12"/>
                </a:cubicBezTo>
                <a:close/>
                <a:moveTo>
                  <a:pt x="124" y="12"/>
                </a:moveTo>
                <a:cubicBezTo>
                  <a:pt x="124" y="12"/>
                  <a:pt x="124" y="12"/>
                  <a:pt x="124" y="12"/>
                </a:cubicBezTo>
                <a:cubicBezTo>
                  <a:pt x="124" y="12"/>
                  <a:pt x="125" y="12"/>
                  <a:pt x="125" y="11"/>
                </a:cubicBezTo>
                <a:cubicBezTo>
                  <a:pt x="124" y="12"/>
                  <a:pt x="124" y="12"/>
                  <a:pt x="124" y="12"/>
                </a:cubicBezTo>
                <a:close/>
                <a:moveTo>
                  <a:pt x="123" y="11"/>
                </a:moveTo>
                <a:cubicBezTo>
                  <a:pt x="123" y="11"/>
                  <a:pt x="122" y="11"/>
                  <a:pt x="122" y="12"/>
                </a:cubicBezTo>
                <a:cubicBezTo>
                  <a:pt x="123" y="12"/>
                  <a:pt x="123" y="11"/>
                  <a:pt x="123" y="11"/>
                </a:cubicBezTo>
                <a:close/>
                <a:moveTo>
                  <a:pt x="121" y="11"/>
                </a:moveTo>
                <a:cubicBezTo>
                  <a:pt x="121" y="12"/>
                  <a:pt x="121" y="12"/>
                  <a:pt x="121" y="11"/>
                </a:cubicBezTo>
                <a:cubicBezTo>
                  <a:pt x="121" y="11"/>
                  <a:pt x="121" y="11"/>
                  <a:pt x="121" y="11"/>
                </a:cubicBezTo>
                <a:close/>
                <a:moveTo>
                  <a:pt x="119" y="10"/>
                </a:moveTo>
                <a:cubicBezTo>
                  <a:pt x="119" y="11"/>
                  <a:pt x="118" y="11"/>
                  <a:pt x="118" y="11"/>
                </a:cubicBezTo>
                <a:cubicBezTo>
                  <a:pt x="118" y="11"/>
                  <a:pt x="119" y="11"/>
                  <a:pt x="119" y="11"/>
                </a:cubicBezTo>
                <a:cubicBezTo>
                  <a:pt x="119" y="11"/>
                  <a:pt x="119" y="11"/>
                  <a:pt x="119" y="10"/>
                </a:cubicBezTo>
                <a:close/>
                <a:moveTo>
                  <a:pt x="120" y="8"/>
                </a:moveTo>
                <a:cubicBezTo>
                  <a:pt x="119" y="8"/>
                  <a:pt x="120" y="9"/>
                  <a:pt x="120" y="9"/>
                </a:cubicBezTo>
                <a:cubicBezTo>
                  <a:pt x="120" y="9"/>
                  <a:pt x="120" y="8"/>
                  <a:pt x="120" y="8"/>
                </a:cubicBezTo>
                <a:close/>
                <a:moveTo>
                  <a:pt x="120" y="6"/>
                </a:moveTo>
                <a:cubicBezTo>
                  <a:pt x="120" y="6"/>
                  <a:pt x="120" y="7"/>
                  <a:pt x="120" y="7"/>
                </a:cubicBezTo>
                <a:cubicBezTo>
                  <a:pt x="120" y="7"/>
                  <a:pt x="120" y="7"/>
                  <a:pt x="121" y="7"/>
                </a:cubicBezTo>
                <a:cubicBezTo>
                  <a:pt x="121" y="7"/>
                  <a:pt x="121" y="7"/>
                  <a:pt x="121" y="7"/>
                </a:cubicBezTo>
                <a:cubicBezTo>
                  <a:pt x="121" y="6"/>
                  <a:pt x="120" y="6"/>
                  <a:pt x="120" y="6"/>
                </a:cubicBezTo>
                <a:close/>
                <a:moveTo>
                  <a:pt x="117" y="8"/>
                </a:moveTo>
                <a:cubicBezTo>
                  <a:pt x="116" y="8"/>
                  <a:pt x="116" y="8"/>
                  <a:pt x="115" y="8"/>
                </a:cubicBezTo>
                <a:cubicBezTo>
                  <a:pt x="115" y="7"/>
                  <a:pt x="115" y="7"/>
                  <a:pt x="114" y="7"/>
                </a:cubicBezTo>
                <a:cubicBezTo>
                  <a:pt x="114" y="7"/>
                  <a:pt x="114" y="8"/>
                  <a:pt x="114" y="8"/>
                </a:cubicBezTo>
                <a:cubicBezTo>
                  <a:pt x="116" y="10"/>
                  <a:pt x="117" y="8"/>
                  <a:pt x="119" y="9"/>
                </a:cubicBezTo>
                <a:cubicBezTo>
                  <a:pt x="119" y="8"/>
                  <a:pt x="119" y="7"/>
                  <a:pt x="118" y="8"/>
                </a:cubicBezTo>
                <a:cubicBezTo>
                  <a:pt x="118" y="8"/>
                  <a:pt x="118" y="8"/>
                  <a:pt x="118" y="8"/>
                </a:cubicBezTo>
                <a:cubicBezTo>
                  <a:pt x="117" y="9"/>
                  <a:pt x="117" y="7"/>
                  <a:pt x="117" y="8"/>
                </a:cubicBezTo>
                <a:cubicBezTo>
                  <a:pt x="117" y="8"/>
                  <a:pt x="117" y="8"/>
                  <a:pt x="117" y="8"/>
                </a:cubicBezTo>
                <a:close/>
                <a:moveTo>
                  <a:pt x="117" y="11"/>
                </a:moveTo>
                <a:cubicBezTo>
                  <a:pt x="117" y="11"/>
                  <a:pt x="117" y="11"/>
                  <a:pt x="117" y="11"/>
                </a:cubicBezTo>
                <a:close/>
                <a:moveTo>
                  <a:pt x="116" y="10"/>
                </a:moveTo>
                <a:cubicBezTo>
                  <a:pt x="115" y="11"/>
                  <a:pt x="116" y="11"/>
                  <a:pt x="116" y="11"/>
                </a:cubicBezTo>
                <a:cubicBezTo>
                  <a:pt x="116" y="11"/>
                  <a:pt x="116" y="10"/>
                  <a:pt x="116" y="10"/>
                </a:cubicBezTo>
                <a:close/>
                <a:moveTo>
                  <a:pt x="113" y="10"/>
                </a:moveTo>
                <a:cubicBezTo>
                  <a:pt x="114" y="11"/>
                  <a:pt x="114" y="11"/>
                  <a:pt x="114" y="11"/>
                </a:cubicBezTo>
                <a:cubicBezTo>
                  <a:pt x="114" y="11"/>
                  <a:pt x="113" y="10"/>
                  <a:pt x="113" y="10"/>
                </a:cubicBezTo>
                <a:close/>
                <a:moveTo>
                  <a:pt x="116" y="7"/>
                </a:moveTo>
                <a:cubicBezTo>
                  <a:pt x="116" y="8"/>
                  <a:pt x="116" y="8"/>
                  <a:pt x="117" y="8"/>
                </a:cubicBezTo>
                <a:cubicBezTo>
                  <a:pt x="116" y="7"/>
                  <a:pt x="116" y="7"/>
                  <a:pt x="116" y="7"/>
                </a:cubicBezTo>
                <a:close/>
                <a:moveTo>
                  <a:pt x="114" y="10"/>
                </a:moveTo>
                <a:cubicBezTo>
                  <a:pt x="114" y="10"/>
                  <a:pt x="114" y="10"/>
                  <a:pt x="114" y="10"/>
                </a:cubicBezTo>
                <a:cubicBezTo>
                  <a:pt x="114" y="10"/>
                  <a:pt x="114" y="10"/>
                  <a:pt x="114" y="10"/>
                </a:cubicBezTo>
                <a:close/>
                <a:moveTo>
                  <a:pt x="112" y="6"/>
                </a:moveTo>
                <a:cubicBezTo>
                  <a:pt x="112" y="7"/>
                  <a:pt x="112" y="6"/>
                  <a:pt x="112" y="6"/>
                </a:cubicBezTo>
                <a:cubicBezTo>
                  <a:pt x="111" y="7"/>
                  <a:pt x="112" y="8"/>
                  <a:pt x="111" y="8"/>
                </a:cubicBezTo>
                <a:cubicBezTo>
                  <a:pt x="112" y="8"/>
                  <a:pt x="112" y="8"/>
                  <a:pt x="113" y="8"/>
                </a:cubicBezTo>
                <a:cubicBezTo>
                  <a:pt x="113" y="7"/>
                  <a:pt x="113" y="7"/>
                  <a:pt x="112" y="6"/>
                </a:cubicBezTo>
                <a:close/>
                <a:moveTo>
                  <a:pt x="110" y="10"/>
                </a:moveTo>
                <a:cubicBezTo>
                  <a:pt x="110" y="9"/>
                  <a:pt x="111" y="10"/>
                  <a:pt x="110" y="10"/>
                </a:cubicBezTo>
                <a:close/>
                <a:moveTo>
                  <a:pt x="109" y="9"/>
                </a:moveTo>
                <a:cubicBezTo>
                  <a:pt x="109" y="10"/>
                  <a:pt x="110" y="10"/>
                  <a:pt x="110" y="10"/>
                </a:cubicBezTo>
                <a:cubicBezTo>
                  <a:pt x="109" y="9"/>
                  <a:pt x="109" y="9"/>
                  <a:pt x="109" y="9"/>
                </a:cubicBezTo>
                <a:close/>
                <a:moveTo>
                  <a:pt x="110" y="6"/>
                </a:moveTo>
                <a:cubicBezTo>
                  <a:pt x="109" y="7"/>
                  <a:pt x="110" y="8"/>
                  <a:pt x="110" y="7"/>
                </a:cubicBezTo>
                <a:cubicBezTo>
                  <a:pt x="111" y="7"/>
                  <a:pt x="110" y="6"/>
                  <a:pt x="110" y="6"/>
                </a:cubicBezTo>
                <a:close/>
                <a:moveTo>
                  <a:pt x="106" y="11"/>
                </a:moveTo>
                <a:cubicBezTo>
                  <a:pt x="106" y="11"/>
                  <a:pt x="106" y="11"/>
                  <a:pt x="105" y="11"/>
                </a:cubicBezTo>
                <a:cubicBezTo>
                  <a:pt x="106" y="11"/>
                  <a:pt x="106" y="11"/>
                  <a:pt x="106" y="11"/>
                </a:cubicBezTo>
                <a:cubicBezTo>
                  <a:pt x="106" y="11"/>
                  <a:pt x="106" y="11"/>
                  <a:pt x="106" y="11"/>
                </a:cubicBezTo>
                <a:cubicBezTo>
                  <a:pt x="106" y="11"/>
                  <a:pt x="106" y="11"/>
                  <a:pt x="106" y="11"/>
                </a:cubicBezTo>
                <a:close/>
                <a:moveTo>
                  <a:pt x="108" y="8"/>
                </a:moveTo>
                <a:cubicBezTo>
                  <a:pt x="109" y="7"/>
                  <a:pt x="109" y="7"/>
                  <a:pt x="108" y="6"/>
                </a:cubicBezTo>
                <a:cubicBezTo>
                  <a:pt x="108" y="7"/>
                  <a:pt x="108" y="6"/>
                  <a:pt x="107" y="6"/>
                </a:cubicBezTo>
                <a:cubicBezTo>
                  <a:pt x="108" y="7"/>
                  <a:pt x="108" y="8"/>
                  <a:pt x="108" y="8"/>
                </a:cubicBezTo>
                <a:close/>
                <a:moveTo>
                  <a:pt x="107" y="10"/>
                </a:moveTo>
                <a:cubicBezTo>
                  <a:pt x="106" y="9"/>
                  <a:pt x="107" y="10"/>
                  <a:pt x="107" y="10"/>
                </a:cubicBezTo>
                <a:close/>
                <a:moveTo>
                  <a:pt x="105" y="11"/>
                </a:moveTo>
                <a:cubicBezTo>
                  <a:pt x="105" y="11"/>
                  <a:pt x="105" y="11"/>
                  <a:pt x="105" y="11"/>
                </a:cubicBezTo>
                <a:cubicBezTo>
                  <a:pt x="105" y="11"/>
                  <a:pt x="105" y="11"/>
                  <a:pt x="105" y="11"/>
                </a:cubicBezTo>
                <a:cubicBezTo>
                  <a:pt x="105" y="11"/>
                  <a:pt x="105" y="11"/>
                  <a:pt x="105" y="11"/>
                </a:cubicBezTo>
                <a:close/>
                <a:moveTo>
                  <a:pt x="104" y="11"/>
                </a:moveTo>
                <a:cubicBezTo>
                  <a:pt x="104" y="11"/>
                  <a:pt x="104" y="11"/>
                  <a:pt x="105" y="11"/>
                </a:cubicBezTo>
                <a:cubicBezTo>
                  <a:pt x="104" y="11"/>
                  <a:pt x="104" y="11"/>
                  <a:pt x="104" y="11"/>
                </a:cubicBezTo>
                <a:close/>
                <a:moveTo>
                  <a:pt x="107" y="7"/>
                </a:moveTo>
                <a:cubicBezTo>
                  <a:pt x="106" y="7"/>
                  <a:pt x="106" y="7"/>
                  <a:pt x="106" y="7"/>
                </a:cubicBezTo>
                <a:cubicBezTo>
                  <a:pt x="106" y="7"/>
                  <a:pt x="106" y="8"/>
                  <a:pt x="106" y="8"/>
                </a:cubicBezTo>
                <a:cubicBezTo>
                  <a:pt x="107" y="7"/>
                  <a:pt x="107" y="7"/>
                  <a:pt x="107" y="7"/>
                </a:cubicBezTo>
                <a:close/>
                <a:moveTo>
                  <a:pt x="103" y="9"/>
                </a:moveTo>
                <a:cubicBezTo>
                  <a:pt x="103" y="8"/>
                  <a:pt x="103" y="9"/>
                  <a:pt x="103" y="9"/>
                </a:cubicBezTo>
                <a:close/>
                <a:moveTo>
                  <a:pt x="101" y="10"/>
                </a:moveTo>
                <a:cubicBezTo>
                  <a:pt x="101" y="10"/>
                  <a:pt x="102" y="11"/>
                  <a:pt x="102" y="11"/>
                </a:cubicBezTo>
                <a:cubicBezTo>
                  <a:pt x="102" y="10"/>
                  <a:pt x="102" y="10"/>
                  <a:pt x="101" y="10"/>
                </a:cubicBezTo>
                <a:close/>
                <a:moveTo>
                  <a:pt x="102" y="9"/>
                </a:moveTo>
                <a:cubicBezTo>
                  <a:pt x="102" y="9"/>
                  <a:pt x="101" y="9"/>
                  <a:pt x="101" y="9"/>
                </a:cubicBezTo>
                <a:cubicBezTo>
                  <a:pt x="101" y="9"/>
                  <a:pt x="102" y="9"/>
                  <a:pt x="102" y="9"/>
                </a:cubicBezTo>
                <a:cubicBezTo>
                  <a:pt x="102" y="9"/>
                  <a:pt x="102" y="9"/>
                  <a:pt x="102" y="9"/>
                </a:cubicBezTo>
                <a:cubicBezTo>
                  <a:pt x="102" y="9"/>
                  <a:pt x="102" y="9"/>
                  <a:pt x="102" y="9"/>
                </a:cubicBezTo>
                <a:close/>
                <a:moveTo>
                  <a:pt x="88" y="17"/>
                </a:moveTo>
                <a:cubicBezTo>
                  <a:pt x="88" y="17"/>
                  <a:pt x="88" y="17"/>
                  <a:pt x="89" y="17"/>
                </a:cubicBezTo>
                <a:cubicBezTo>
                  <a:pt x="89" y="17"/>
                  <a:pt x="88" y="16"/>
                  <a:pt x="88" y="17"/>
                </a:cubicBezTo>
                <a:close/>
                <a:moveTo>
                  <a:pt x="81" y="17"/>
                </a:moveTo>
                <a:cubicBezTo>
                  <a:pt x="82" y="18"/>
                  <a:pt x="85" y="19"/>
                  <a:pt x="87" y="18"/>
                </a:cubicBezTo>
                <a:cubicBezTo>
                  <a:pt x="85" y="16"/>
                  <a:pt x="83" y="17"/>
                  <a:pt x="81" y="17"/>
                </a:cubicBezTo>
                <a:close/>
                <a:moveTo>
                  <a:pt x="85" y="16"/>
                </a:moveTo>
                <a:cubicBezTo>
                  <a:pt x="85" y="16"/>
                  <a:pt x="86" y="17"/>
                  <a:pt x="86" y="16"/>
                </a:cubicBezTo>
                <a:cubicBezTo>
                  <a:pt x="86" y="16"/>
                  <a:pt x="85" y="16"/>
                  <a:pt x="85" y="16"/>
                </a:cubicBezTo>
                <a:close/>
                <a:moveTo>
                  <a:pt x="93" y="7"/>
                </a:moveTo>
                <a:cubicBezTo>
                  <a:pt x="92" y="6"/>
                  <a:pt x="93" y="7"/>
                  <a:pt x="93" y="7"/>
                </a:cubicBezTo>
                <a:close/>
              </a:path>
            </a:pathLst>
          </a:custGeom>
          <a:blipFill>
            <a:blip r:embed="rId3"/>
            <a:stretch>
              <a:fillRect/>
            </a:stretch>
          </a:blip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grpSp>
        <p:nvGrpSpPr>
          <p:cNvPr id="7" name="Group 6"/>
          <p:cNvGrpSpPr/>
          <p:nvPr/>
        </p:nvGrpSpPr>
        <p:grpSpPr>
          <a:xfrm>
            <a:off x="1685623" y="2713253"/>
            <a:ext cx="562708" cy="562708"/>
            <a:chOff x="3995743" y="7314907"/>
            <a:chExt cx="1097280" cy="1097280"/>
          </a:xfrm>
          <a:solidFill>
            <a:schemeClr val="tx2">
              <a:lumMod val="60000"/>
              <a:lumOff val="40000"/>
            </a:schemeClr>
          </a:solidFill>
        </p:grpSpPr>
        <p:sp>
          <p:nvSpPr>
            <p:cNvPr id="8" name="Oval 7"/>
            <p:cNvSpPr/>
            <p:nvPr/>
          </p:nvSpPr>
          <p:spPr>
            <a:xfrm>
              <a:off x="3995743" y="7314907"/>
              <a:ext cx="1097280" cy="10972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2655"/>
              <a:endParaRPr lang="en-US" sz="1815" dirty="0">
                <a:solidFill>
                  <a:prstClr val="white"/>
                </a:solidFill>
                <a:latin typeface="Calibri" panose="020F0502020204030204"/>
              </a:endParaRPr>
            </a:p>
          </p:txBody>
        </p:sp>
        <p:sp>
          <p:nvSpPr>
            <p:cNvPr id="9" name="Shape 2538"/>
            <p:cNvSpPr/>
            <p:nvPr/>
          </p:nvSpPr>
          <p:spPr>
            <a:xfrm>
              <a:off x="4318357" y="7587294"/>
              <a:ext cx="452051" cy="552506"/>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accent2">
                <a:lumMod val="10000"/>
                <a:lumOff val="90000"/>
              </a:schemeClr>
            </a:solidFill>
            <a:ln w="12700">
              <a:miter lim="400000"/>
            </a:ln>
          </p:spPr>
          <p:txBody>
            <a:bodyPr lIns="10115" tIns="10115" rIns="10115" bIns="10115" anchor="ctr"/>
            <a:lstStyle/>
            <a:p>
              <a:pPr defTabSz="12128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95" dirty="0">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0" name="Group 10"/>
          <p:cNvGrpSpPr/>
          <p:nvPr/>
        </p:nvGrpSpPr>
        <p:grpSpPr>
          <a:xfrm>
            <a:off x="1685622" y="5040982"/>
            <a:ext cx="562708" cy="562708"/>
            <a:chOff x="1828800" y="9841704"/>
            <a:chExt cx="1097280" cy="1097280"/>
          </a:xfrm>
        </p:grpSpPr>
        <p:sp>
          <p:nvSpPr>
            <p:cNvPr id="11" name="Oval 11"/>
            <p:cNvSpPr/>
            <p:nvPr/>
          </p:nvSpPr>
          <p:spPr>
            <a:xfrm>
              <a:off x="1828800" y="9841704"/>
              <a:ext cx="1097280" cy="1097280"/>
            </a:xfrm>
            <a:prstGeom prst="ellipse">
              <a:avLst/>
            </a:prstGeom>
            <a:solidFill>
              <a:srgbClr val="98A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2655"/>
              <a:endParaRPr lang="en-US" sz="1815">
                <a:solidFill>
                  <a:prstClr val="white"/>
                </a:solidFill>
                <a:latin typeface="Calibri" panose="020F0502020204030204"/>
              </a:endParaRPr>
            </a:p>
          </p:txBody>
        </p:sp>
        <p:sp>
          <p:nvSpPr>
            <p:cNvPr id="12" name="Shape 2535"/>
            <p:cNvSpPr/>
            <p:nvPr/>
          </p:nvSpPr>
          <p:spPr>
            <a:xfrm>
              <a:off x="2152479" y="10115383"/>
              <a:ext cx="449922" cy="549922"/>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bg1"/>
            </a:solidFill>
            <a:ln w="12700">
              <a:miter lim="400000"/>
            </a:ln>
          </p:spPr>
          <p:txBody>
            <a:bodyPr lIns="10115" tIns="10115" rIns="10115" bIns="10115" anchor="ctr"/>
            <a:lstStyle/>
            <a:p>
              <a:pPr defTabSz="12128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95">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13" name="文本框 12"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2636228" y="2640664"/>
            <a:ext cx="4042158" cy="707886"/>
          </a:xfrm>
          <a:prstGeom prst="rect">
            <a:avLst/>
          </a:prstGeom>
          <a:noFill/>
          <a:ln>
            <a:noFill/>
          </a:ln>
        </p:spPr>
        <p:txBody>
          <a:bodyPr wrap="square" rtlCol="0">
            <a:spAutoFit/>
          </a:bodyPr>
          <a:lstStyle/>
          <a:p>
            <a:pPr lvl="0">
              <a:defRPr/>
            </a:pPr>
            <a:r>
              <a:rPr lang="en-US" altLang="zh-CN" sz="2000" dirty="0">
                <a:solidFill>
                  <a:schemeClr val="bg2">
                    <a:lumMod val="25000"/>
                  </a:schemeClr>
                </a:solidFill>
                <a:latin typeface="Century Gothic" panose="020B0502020202020204" pitchFamily="34" charset="0"/>
                <a:ea typeface="叶根友唐楷简08" panose="02010601030101010101" pitchFamily="2" charset="-122"/>
              </a:rPr>
              <a:t>The app helps users find reliable medical information</a:t>
            </a:r>
            <a:r>
              <a:rPr kumimoji="0" lang="zh-CN" altLang="en-US" sz="20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rPr>
              <a:t> </a:t>
            </a:r>
            <a:endParaRPr kumimoji="0" lang="en-US" altLang="zh-CN" sz="20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
        <p:nvSpPr>
          <p:cNvPr id="15" name="文本框 14"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2649786" y="5122280"/>
            <a:ext cx="4689907" cy="400110"/>
          </a:xfrm>
          <a:prstGeom prst="rect">
            <a:avLst/>
          </a:prstGeom>
          <a:noFill/>
          <a:ln>
            <a:noFill/>
          </a:ln>
        </p:spPr>
        <p:txBody>
          <a:bodyPr wrap="square" rtlCol="0">
            <a:spAutoFit/>
          </a:bodyPr>
          <a:lstStyle/>
          <a:p>
            <a:pPr lvl="0">
              <a:defRPr/>
            </a:pPr>
            <a:r>
              <a:rPr lang="en-US" altLang="zh-CN" sz="2000" dirty="0">
                <a:solidFill>
                  <a:schemeClr val="bg2">
                    <a:lumMod val="25000"/>
                  </a:schemeClr>
                </a:solidFill>
                <a:latin typeface="Century Gothic" panose="020B0502020202020204" pitchFamily="34" charset="0"/>
                <a:ea typeface="叶根友唐楷简08" panose="02010601030101010101" pitchFamily="2" charset="-122"/>
              </a:rPr>
              <a:t>Easy online appointment scheduling</a:t>
            </a:r>
            <a:endParaRPr kumimoji="0" lang="en-US" altLang="zh-CN" sz="20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
        <p:nvSpPr>
          <p:cNvPr id="17" name="文本框 16"/>
          <p:cNvSpPr txBox="1"/>
          <p:nvPr/>
        </p:nvSpPr>
        <p:spPr>
          <a:xfrm>
            <a:off x="1685622" y="1215863"/>
            <a:ext cx="5059125" cy="1125693"/>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TW" sz="60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sym typeface="Helvetica"/>
              </a:rPr>
              <a:t>Solution ! </a:t>
            </a:r>
            <a:endParaRPr kumimoji="0" lang="zh-TW" altLang="en-US" sz="60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sym typeface="Helvetica"/>
            </a:endParaRPr>
          </a:p>
        </p:txBody>
      </p:sp>
      <p:grpSp>
        <p:nvGrpSpPr>
          <p:cNvPr id="2" name="组合 1">
            <a:extLst>
              <a:ext uri="{FF2B5EF4-FFF2-40B4-BE49-F238E27FC236}">
                <a16:creationId xmlns:a16="http://schemas.microsoft.com/office/drawing/2014/main" id="{73A4A898-61EB-1FC7-7A35-C87099E75B0B}"/>
              </a:ext>
            </a:extLst>
          </p:cNvPr>
          <p:cNvGrpSpPr/>
          <p:nvPr/>
        </p:nvGrpSpPr>
        <p:grpSpPr>
          <a:xfrm>
            <a:off x="1685622" y="3910785"/>
            <a:ext cx="562708" cy="562708"/>
            <a:chOff x="3071249" y="4723868"/>
            <a:chExt cx="1036037" cy="1036037"/>
          </a:xfrm>
        </p:grpSpPr>
        <p:sp>
          <p:nvSpPr>
            <p:cNvPr id="3" name="椭圆 2">
              <a:extLst>
                <a:ext uri="{FF2B5EF4-FFF2-40B4-BE49-F238E27FC236}">
                  <a16:creationId xmlns:a16="http://schemas.microsoft.com/office/drawing/2014/main" id="{77830079-410C-C504-5F6D-4DC431D7F214}"/>
                </a:ext>
              </a:extLst>
            </p:cNvPr>
            <p:cNvSpPr>
              <a:spLocks noChangeAspect="1"/>
            </p:cNvSpPr>
            <p:nvPr/>
          </p:nvSpPr>
          <p:spPr>
            <a:xfrm>
              <a:off x="3071249" y="4723868"/>
              <a:ext cx="1036037" cy="1036037"/>
            </a:xfrm>
            <a:prstGeom prst="ellipse">
              <a:avLst/>
            </a:prstGeom>
            <a:solidFill>
              <a:srgbClr val="98AAB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Shape 2550">
              <a:extLst>
                <a:ext uri="{FF2B5EF4-FFF2-40B4-BE49-F238E27FC236}">
                  <a16:creationId xmlns:a16="http://schemas.microsoft.com/office/drawing/2014/main" id="{5C31E23D-4B49-54E1-9597-542FFA509654}"/>
                </a:ext>
              </a:extLst>
            </p:cNvPr>
            <p:cNvSpPr>
              <a:spLocks noChangeAspect="1"/>
            </p:cNvSpPr>
            <p:nvPr/>
          </p:nvSpPr>
          <p:spPr>
            <a:xfrm>
              <a:off x="3394517" y="5063820"/>
              <a:ext cx="369323" cy="369323"/>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bg1"/>
            </a:solidFill>
            <a:ln w="12700">
              <a:miter lim="400000"/>
            </a:ln>
          </p:spPr>
          <p:txBody>
            <a:bodyPr lIns="19045" tIns="19045" rIns="19045" bIns="19045" anchor="ctr"/>
            <a:lstStyle/>
            <a:p>
              <a:pPr marL="0" marR="0" lvl="0" indent="0" algn="l" defTabSz="228600"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5" name="文本框 14"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a16="http://schemas.microsoft.com/office/drawing/2014/main" id="{D1017F33-BF25-FFC9-0AAF-21B40CC2D505}"/>
              </a:ext>
            </a:extLst>
          </p:cNvPr>
          <p:cNvSpPr txBox="1"/>
          <p:nvPr/>
        </p:nvSpPr>
        <p:spPr>
          <a:xfrm>
            <a:off x="2636228" y="3992084"/>
            <a:ext cx="3976843" cy="400110"/>
          </a:xfrm>
          <a:prstGeom prst="rect">
            <a:avLst/>
          </a:prstGeom>
          <a:noFill/>
          <a:ln>
            <a:noFill/>
          </a:ln>
        </p:spPr>
        <p:txBody>
          <a:bodyPr wrap="square" rtlCol="0">
            <a:spAutoFit/>
          </a:bodyPr>
          <a:lstStyle/>
          <a:p>
            <a:pPr lvl="0">
              <a:defRPr/>
            </a:pPr>
            <a:r>
              <a:rPr lang="en-US" altLang="zh-CN" sz="2000" dirty="0">
                <a:solidFill>
                  <a:schemeClr val="bg2">
                    <a:lumMod val="25000"/>
                  </a:schemeClr>
                </a:solidFill>
                <a:latin typeface="Century Gothic" panose="020B0502020202020204" pitchFamily="34" charset="0"/>
                <a:ea typeface="叶根友唐楷简08" panose="02010601030101010101" pitchFamily="2" charset="-122"/>
              </a:rPr>
              <a:t>Provides 24/7 chatbot support</a:t>
            </a:r>
            <a:endParaRPr kumimoji="0" lang="en-US" altLang="zh-CN" sz="20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叶根友唐楷简08" panose="02010601030101010101" pitchFamily="2" charset="-122"/>
            </a:endParaRPr>
          </a:p>
        </p:txBody>
      </p:sp>
    </p:spTree>
    <p:extLst>
      <p:ext uri="{BB962C8B-B14F-4D97-AF65-F5344CB8AC3E}">
        <p14:creationId xmlns:p14="http://schemas.microsoft.com/office/powerpoint/2010/main" val="1900292274"/>
      </p:ext>
    </p:extLst>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 calcmode="lin" valueType="num">
                                      <p:cBhvr>
                                        <p:cTn id="16" dur="500" fill="hold"/>
                                        <p:tgtEl>
                                          <p:spTgt spid="10"/>
                                        </p:tgtEl>
                                        <p:attrNameLst>
                                          <p:attrName>style.rotation</p:attrName>
                                        </p:attrNameLst>
                                      </p:cBhvr>
                                      <p:tavLst>
                                        <p:tav tm="0">
                                          <p:val>
                                            <p:fltVal val="90"/>
                                          </p:val>
                                        </p:tav>
                                        <p:tav tm="100000">
                                          <p:val>
                                            <p:fltVal val="0"/>
                                          </p:val>
                                        </p:tav>
                                      </p:tavLst>
                                    </p:anim>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childTnLst>
                          </p:cTn>
                        </p:par>
                        <p:par>
                          <p:cTn id="31" fill="hold">
                            <p:stCondLst>
                              <p:cond delay="500"/>
                            </p:stCondLst>
                            <p:childTnLst>
                              <p:par>
                                <p:cTn id="32" presetID="49" presetClass="entr" presetSubtype="0" decel="10000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 calcmode="lin" valueType="num">
                                      <p:cBhvr>
                                        <p:cTn id="36" dur="500" fill="hold"/>
                                        <p:tgtEl>
                                          <p:spTgt spid="2"/>
                                        </p:tgtEl>
                                        <p:attrNameLst>
                                          <p:attrName>style.rotation</p:attrName>
                                        </p:attrNameLst>
                                      </p:cBhvr>
                                      <p:tavLst>
                                        <p:tav tm="0">
                                          <p:val>
                                            <p:fltVal val="360"/>
                                          </p:val>
                                        </p:tav>
                                        <p:tav tm="100000">
                                          <p:val>
                                            <p:fltVal val="0"/>
                                          </p:val>
                                        </p:tav>
                                      </p:tavLst>
                                    </p:anim>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圆: 空心 2"/>
          <p:cNvSpPr/>
          <p:nvPr/>
        </p:nvSpPr>
        <p:spPr>
          <a:xfrm>
            <a:off x="283172" y="571578"/>
            <a:ext cx="3273521" cy="327352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2" name="e7d195523061f1c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hidden="1"/>
          <p:cNvSpPr txBox="1"/>
          <p:nvPr/>
        </p:nvSpPr>
        <p:spPr>
          <a:xfrm>
            <a:off x="-355600" y="1803400"/>
            <a:ext cx="209353" cy="5780044"/>
          </a:xfrm>
          <a:prstGeom prst="rect">
            <a:avLst/>
          </a:prstGeom>
          <a:noFill/>
        </p:spPr>
        <p:txBody>
          <a:bodyPr vert="wordArtVert"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rPr>
              <a:t>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a:t>
            </a:r>
            <a:endParaRPr kumimoji="0" lang="zh-CN" altLang="en-US"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endParaRPr>
          </a:p>
        </p:txBody>
      </p:sp>
      <p:sp>
        <p:nvSpPr>
          <p:cNvPr id="10"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4727236" y="-1248103"/>
            <a:ext cx="12189297" cy="10776374"/>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6" name="文本框 1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txBox="1"/>
          <p:nvPr/>
        </p:nvSpPr>
        <p:spPr>
          <a:xfrm>
            <a:off x="1798343" y="1806256"/>
            <a:ext cx="3919631"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a:ln>
                  <a:noFill/>
                </a:ln>
                <a:solidFill>
                  <a:srgbClr val="4C677A"/>
                </a:solidFill>
                <a:effectLst/>
                <a:uLnTx/>
                <a:uFillTx/>
                <a:latin typeface="Century Gothic" panose="020B0502020202020204" pitchFamily="34" charset="0"/>
                <a:ea typeface="仓耳明楷 W03" panose="00000500000000000000" pitchFamily="2" charset="-122"/>
                <a:cs typeface="+mn-cs"/>
              </a:rPr>
              <a:t>PART  03</a:t>
            </a:r>
            <a:r>
              <a:rPr kumimoji="0" lang="zh-CN" altLang="en-US" sz="7200" b="0" i="0" u="none" strike="noStrike" kern="1200" cap="none" spc="0" normalizeH="0" baseline="0" noProof="0">
                <a:ln>
                  <a:noFill/>
                </a:ln>
                <a:solidFill>
                  <a:srgbClr val="4C677A"/>
                </a:solidFill>
                <a:effectLst/>
                <a:uLnTx/>
                <a:uFillTx/>
                <a:latin typeface="Century Gothic" panose="020B0502020202020204" pitchFamily="34" charset="0"/>
                <a:ea typeface="仓耳明楷 W03" panose="00000500000000000000" pitchFamily="2" charset="-122"/>
                <a:cs typeface="+mn-cs"/>
              </a:rPr>
              <a:t> </a:t>
            </a:r>
            <a:endParaRPr kumimoji="0" lang="en-US" altLang="zh-CN" sz="7200" b="0" i="0" u="none" strike="noStrike" kern="1200" cap="none" spc="0" normalizeH="0" baseline="0" noProof="0" dirty="0">
              <a:ln>
                <a:noFill/>
              </a:ln>
              <a:solidFill>
                <a:srgbClr val="4C677A"/>
              </a:solidFill>
              <a:effectLst/>
              <a:uLnTx/>
              <a:uFillTx/>
              <a:latin typeface="Century Gothic" panose="020B0502020202020204" pitchFamily="34" charset="0"/>
              <a:ea typeface="仓耳明楷 W03" panose="00000500000000000000" pitchFamily="2" charset="-122"/>
              <a:cs typeface="+mn-cs"/>
            </a:endParaRPr>
          </a:p>
        </p:txBody>
      </p:sp>
      <p:sp>
        <p:nvSpPr>
          <p:cNvPr id="18" name="矩形 17"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p:nvPr/>
        </p:nvSpPr>
        <p:spPr>
          <a:xfrm>
            <a:off x="1919933" y="4891881"/>
            <a:ext cx="1076365" cy="352976"/>
          </a:xfrm>
          <a:prstGeom prst="rect">
            <a:avLst/>
          </a:prstGeom>
          <a:solidFill>
            <a:srgbClr val="4C677A"/>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MORE</a:t>
            </a:r>
            <a:endParaRPr kumimoji="0" lang="zh-CN" altLang="en-US" sz="12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8" name="Freeform 5"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p:cNvSpPr>
            <a:spLocks noEditPoints="1"/>
          </p:cNvSpPr>
          <p:nvPr/>
        </p:nvSpPr>
        <p:spPr bwMode="auto">
          <a:xfrm>
            <a:off x="8718107" y="-1524693"/>
            <a:ext cx="3449200" cy="3049386"/>
          </a:xfrm>
          <a:custGeom>
            <a:avLst/>
            <a:gdLst>
              <a:gd name="T0" fmla="*/ 272 w 317"/>
              <a:gd name="T1" fmla="*/ 147 h 427"/>
              <a:gd name="T2" fmla="*/ 216 w 317"/>
              <a:gd name="T3" fmla="*/ 71 h 427"/>
              <a:gd name="T4" fmla="*/ 157 w 317"/>
              <a:gd name="T5" fmla="*/ 151 h 427"/>
              <a:gd name="T6" fmla="*/ 137 w 317"/>
              <a:gd name="T7" fmla="*/ 174 h 427"/>
              <a:gd name="T8" fmla="*/ 123 w 317"/>
              <a:gd name="T9" fmla="*/ 181 h 427"/>
              <a:gd name="T10" fmla="*/ 138 w 317"/>
              <a:gd name="T11" fmla="*/ 137 h 427"/>
              <a:gd name="T12" fmla="*/ 94 w 317"/>
              <a:gd name="T13" fmla="*/ 217 h 427"/>
              <a:gd name="T14" fmla="*/ 118 w 317"/>
              <a:gd name="T15" fmla="*/ 157 h 427"/>
              <a:gd name="T16" fmla="*/ 83 w 317"/>
              <a:gd name="T17" fmla="*/ 224 h 427"/>
              <a:gd name="T18" fmla="*/ 86 w 317"/>
              <a:gd name="T19" fmla="*/ 267 h 427"/>
              <a:gd name="T20" fmla="*/ 80 w 317"/>
              <a:gd name="T21" fmla="*/ 296 h 427"/>
              <a:gd name="T22" fmla="*/ 70 w 317"/>
              <a:gd name="T23" fmla="*/ 332 h 427"/>
              <a:gd name="T24" fmla="*/ 91 w 317"/>
              <a:gd name="T25" fmla="*/ 301 h 427"/>
              <a:gd name="T26" fmla="*/ 83 w 317"/>
              <a:gd name="T27" fmla="*/ 342 h 427"/>
              <a:gd name="T28" fmla="*/ 107 w 317"/>
              <a:gd name="T29" fmla="*/ 390 h 427"/>
              <a:gd name="T30" fmla="*/ 161 w 317"/>
              <a:gd name="T31" fmla="*/ 362 h 427"/>
              <a:gd name="T32" fmla="*/ 143 w 317"/>
              <a:gd name="T33" fmla="*/ 161 h 427"/>
              <a:gd name="T34" fmla="*/ 117 w 317"/>
              <a:gd name="T35" fmla="*/ 214 h 427"/>
              <a:gd name="T36" fmla="*/ 101 w 317"/>
              <a:gd name="T37" fmla="*/ 246 h 427"/>
              <a:gd name="T38" fmla="*/ 82 w 317"/>
              <a:gd name="T39" fmla="*/ 260 h 427"/>
              <a:gd name="T40" fmla="*/ 95 w 317"/>
              <a:gd name="T41" fmla="*/ 294 h 427"/>
              <a:gd name="T42" fmla="*/ 110 w 317"/>
              <a:gd name="T43" fmla="*/ 392 h 427"/>
              <a:gd name="T44" fmla="*/ 191 w 317"/>
              <a:gd name="T45" fmla="*/ 105 h 427"/>
              <a:gd name="T46" fmla="*/ 181 w 317"/>
              <a:gd name="T47" fmla="*/ 111 h 427"/>
              <a:gd name="T48" fmla="*/ 175 w 317"/>
              <a:gd name="T49" fmla="*/ 118 h 427"/>
              <a:gd name="T50" fmla="*/ 170 w 317"/>
              <a:gd name="T51" fmla="*/ 119 h 427"/>
              <a:gd name="T52" fmla="*/ 157 w 317"/>
              <a:gd name="T53" fmla="*/ 123 h 427"/>
              <a:gd name="T54" fmla="*/ 141 w 317"/>
              <a:gd name="T55" fmla="*/ 126 h 427"/>
              <a:gd name="T56" fmla="*/ 163 w 317"/>
              <a:gd name="T57" fmla="*/ 128 h 427"/>
              <a:gd name="T58" fmla="*/ 149 w 317"/>
              <a:gd name="T59" fmla="*/ 129 h 427"/>
              <a:gd name="T60" fmla="*/ 130 w 317"/>
              <a:gd name="T61" fmla="*/ 133 h 427"/>
              <a:gd name="T62" fmla="*/ 130 w 317"/>
              <a:gd name="T63" fmla="*/ 137 h 427"/>
              <a:gd name="T64" fmla="*/ 142 w 317"/>
              <a:gd name="T65" fmla="*/ 140 h 427"/>
              <a:gd name="T66" fmla="*/ 142 w 317"/>
              <a:gd name="T67" fmla="*/ 142 h 427"/>
              <a:gd name="T68" fmla="*/ 131 w 317"/>
              <a:gd name="T69" fmla="*/ 144 h 427"/>
              <a:gd name="T70" fmla="*/ 142 w 317"/>
              <a:gd name="T71" fmla="*/ 146 h 427"/>
              <a:gd name="T72" fmla="*/ 123 w 317"/>
              <a:gd name="T73" fmla="*/ 149 h 427"/>
              <a:gd name="T74" fmla="*/ 135 w 317"/>
              <a:gd name="T75" fmla="*/ 157 h 427"/>
              <a:gd name="T76" fmla="*/ 134 w 317"/>
              <a:gd name="T77" fmla="*/ 155 h 427"/>
              <a:gd name="T78" fmla="*/ 137 w 317"/>
              <a:gd name="T79" fmla="*/ 158 h 427"/>
              <a:gd name="T80" fmla="*/ 123 w 317"/>
              <a:gd name="T81" fmla="*/ 160 h 427"/>
              <a:gd name="T82" fmla="*/ 130 w 317"/>
              <a:gd name="T83" fmla="*/ 163 h 427"/>
              <a:gd name="T84" fmla="*/ 120 w 317"/>
              <a:gd name="T85" fmla="*/ 167 h 427"/>
              <a:gd name="T86" fmla="*/ 118 w 317"/>
              <a:gd name="T87" fmla="*/ 171 h 427"/>
              <a:gd name="T88" fmla="*/ 130 w 317"/>
              <a:gd name="T89" fmla="*/ 174 h 427"/>
              <a:gd name="T90" fmla="*/ 125 w 317"/>
              <a:gd name="T91" fmla="*/ 181 h 427"/>
              <a:gd name="T92" fmla="*/ 103 w 317"/>
              <a:gd name="T93" fmla="*/ 184 h 427"/>
              <a:gd name="T94" fmla="*/ 275 w 317"/>
              <a:gd name="T95" fmla="*/ 190 h 427"/>
              <a:gd name="T96" fmla="*/ 102 w 317"/>
              <a:gd name="T97" fmla="*/ 200 h 427"/>
              <a:gd name="T98" fmla="*/ 97 w 317"/>
              <a:gd name="T99" fmla="*/ 217 h 427"/>
              <a:gd name="T100" fmla="*/ 97 w 317"/>
              <a:gd name="T101" fmla="*/ 221 h 427"/>
              <a:gd name="T102" fmla="*/ 89 w 317"/>
              <a:gd name="T103" fmla="*/ 234 h 427"/>
              <a:gd name="T104" fmla="*/ 77 w 317"/>
              <a:gd name="T105" fmla="*/ 272 h 427"/>
              <a:gd name="T106" fmla="*/ 102 w 317"/>
              <a:gd name="T107" fmla="*/ 287 h 427"/>
              <a:gd name="T108" fmla="*/ 101 w 317"/>
              <a:gd name="T109" fmla="*/ 290 h 427"/>
              <a:gd name="T110" fmla="*/ 73 w 317"/>
              <a:gd name="T111" fmla="*/ 302 h 427"/>
              <a:gd name="T112" fmla="*/ 72 w 317"/>
              <a:gd name="T113" fmla="*/ 307 h 427"/>
              <a:gd name="T114" fmla="*/ 69 w 317"/>
              <a:gd name="T115" fmla="*/ 310 h 427"/>
              <a:gd name="T116" fmla="*/ 85 w 317"/>
              <a:gd name="T117" fmla="*/ 318 h 427"/>
              <a:gd name="T118" fmla="*/ 84 w 317"/>
              <a:gd name="T119" fmla="*/ 327 h 427"/>
              <a:gd name="T120" fmla="*/ 77 w 317"/>
              <a:gd name="T121" fmla="*/ 340 h 427"/>
              <a:gd name="T122" fmla="*/ 71 w 317"/>
              <a:gd name="T123" fmla="*/ 355 h 427"/>
              <a:gd name="T124" fmla="*/ 108 w 317"/>
              <a:gd name="T125" fmla="*/ 39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427">
                <a:moveTo>
                  <a:pt x="181" y="0"/>
                </a:moveTo>
                <a:cubicBezTo>
                  <a:pt x="181" y="0"/>
                  <a:pt x="181" y="1"/>
                  <a:pt x="181" y="1"/>
                </a:cubicBezTo>
                <a:cubicBezTo>
                  <a:pt x="181" y="0"/>
                  <a:pt x="181" y="0"/>
                  <a:pt x="181" y="0"/>
                </a:cubicBezTo>
                <a:close/>
                <a:moveTo>
                  <a:pt x="173" y="353"/>
                </a:moveTo>
                <a:cubicBezTo>
                  <a:pt x="173" y="353"/>
                  <a:pt x="174" y="352"/>
                  <a:pt x="174" y="352"/>
                </a:cubicBezTo>
                <a:cubicBezTo>
                  <a:pt x="174" y="352"/>
                  <a:pt x="174" y="353"/>
                  <a:pt x="174" y="353"/>
                </a:cubicBezTo>
                <a:cubicBezTo>
                  <a:pt x="175" y="352"/>
                  <a:pt x="175" y="351"/>
                  <a:pt x="176" y="350"/>
                </a:cubicBezTo>
                <a:cubicBezTo>
                  <a:pt x="176" y="351"/>
                  <a:pt x="176" y="351"/>
                  <a:pt x="176" y="352"/>
                </a:cubicBezTo>
                <a:cubicBezTo>
                  <a:pt x="176" y="352"/>
                  <a:pt x="176" y="351"/>
                  <a:pt x="176" y="351"/>
                </a:cubicBezTo>
                <a:cubicBezTo>
                  <a:pt x="176" y="352"/>
                  <a:pt x="177" y="352"/>
                  <a:pt x="177" y="352"/>
                </a:cubicBezTo>
                <a:cubicBezTo>
                  <a:pt x="177" y="351"/>
                  <a:pt x="178" y="351"/>
                  <a:pt x="178" y="351"/>
                </a:cubicBezTo>
                <a:cubicBezTo>
                  <a:pt x="178" y="349"/>
                  <a:pt x="179" y="347"/>
                  <a:pt x="180" y="345"/>
                </a:cubicBezTo>
                <a:cubicBezTo>
                  <a:pt x="180" y="346"/>
                  <a:pt x="180" y="345"/>
                  <a:pt x="181" y="346"/>
                </a:cubicBezTo>
                <a:cubicBezTo>
                  <a:pt x="181" y="345"/>
                  <a:pt x="181" y="345"/>
                  <a:pt x="181" y="344"/>
                </a:cubicBezTo>
                <a:cubicBezTo>
                  <a:pt x="182" y="345"/>
                  <a:pt x="181" y="346"/>
                  <a:pt x="181" y="347"/>
                </a:cubicBezTo>
                <a:cubicBezTo>
                  <a:pt x="182" y="347"/>
                  <a:pt x="182" y="346"/>
                  <a:pt x="183" y="346"/>
                </a:cubicBezTo>
                <a:cubicBezTo>
                  <a:pt x="183" y="345"/>
                  <a:pt x="182" y="345"/>
                  <a:pt x="182" y="345"/>
                </a:cubicBezTo>
                <a:cubicBezTo>
                  <a:pt x="183" y="344"/>
                  <a:pt x="184" y="343"/>
                  <a:pt x="185" y="341"/>
                </a:cubicBezTo>
                <a:cubicBezTo>
                  <a:pt x="185" y="341"/>
                  <a:pt x="185" y="341"/>
                  <a:pt x="185" y="341"/>
                </a:cubicBezTo>
                <a:cubicBezTo>
                  <a:pt x="186" y="339"/>
                  <a:pt x="187" y="337"/>
                  <a:pt x="188" y="335"/>
                </a:cubicBezTo>
                <a:cubicBezTo>
                  <a:pt x="189" y="335"/>
                  <a:pt x="189" y="335"/>
                  <a:pt x="189" y="334"/>
                </a:cubicBezTo>
                <a:cubicBezTo>
                  <a:pt x="189" y="334"/>
                  <a:pt x="188" y="334"/>
                  <a:pt x="189" y="334"/>
                </a:cubicBezTo>
                <a:cubicBezTo>
                  <a:pt x="189" y="334"/>
                  <a:pt x="190" y="333"/>
                  <a:pt x="190" y="332"/>
                </a:cubicBezTo>
                <a:cubicBezTo>
                  <a:pt x="190" y="332"/>
                  <a:pt x="190" y="332"/>
                  <a:pt x="190" y="332"/>
                </a:cubicBezTo>
                <a:cubicBezTo>
                  <a:pt x="191" y="330"/>
                  <a:pt x="192" y="329"/>
                  <a:pt x="192" y="326"/>
                </a:cubicBezTo>
                <a:cubicBezTo>
                  <a:pt x="193" y="326"/>
                  <a:pt x="193" y="326"/>
                  <a:pt x="193" y="326"/>
                </a:cubicBezTo>
                <a:cubicBezTo>
                  <a:pt x="193" y="325"/>
                  <a:pt x="194" y="325"/>
                  <a:pt x="193" y="324"/>
                </a:cubicBezTo>
                <a:cubicBezTo>
                  <a:pt x="194" y="324"/>
                  <a:pt x="195" y="323"/>
                  <a:pt x="195" y="322"/>
                </a:cubicBezTo>
                <a:cubicBezTo>
                  <a:pt x="195" y="322"/>
                  <a:pt x="195" y="321"/>
                  <a:pt x="196" y="321"/>
                </a:cubicBezTo>
                <a:cubicBezTo>
                  <a:pt x="196" y="321"/>
                  <a:pt x="196" y="321"/>
                  <a:pt x="196" y="320"/>
                </a:cubicBezTo>
                <a:cubicBezTo>
                  <a:pt x="196" y="320"/>
                  <a:pt x="197" y="319"/>
                  <a:pt x="197" y="318"/>
                </a:cubicBezTo>
                <a:cubicBezTo>
                  <a:pt x="198" y="317"/>
                  <a:pt x="198" y="316"/>
                  <a:pt x="199" y="314"/>
                </a:cubicBezTo>
                <a:cubicBezTo>
                  <a:pt x="200" y="313"/>
                  <a:pt x="200" y="311"/>
                  <a:pt x="201" y="309"/>
                </a:cubicBezTo>
                <a:cubicBezTo>
                  <a:pt x="203" y="306"/>
                  <a:pt x="204" y="303"/>
                  <a:pt x="205" y="300"/>
                </a:cubicBezTo>
                <a:cubicBezTo>
                  <a:pt x="206" y="298"/>
                  <a:pt x="207" y="298"/>
                  <a:pt x="207" y="296"/>
                </a:cubicBezTo>
                <a:cubicBezTo>
                  <a:pt x="208" y="295"/>
                  <a:pt x="208" y="294"/>
                  <a:pt x="209" y="293"/>
                </a:cubicBezTo>
                <a:cubicBezTo>
                  <a:pt x="208" y="293"/>
                  <a:pt x="208" y="293"/>
                  <a:pt x="208" y="292"/>
                </a:cubicBezTo>
                <a:cubicBezTo>
                  <a:pt x="210" y="291"/>
                  <a:pt x="211" y="288"/>
                  <a:pt x="212" y="286"/>
                </a:cubicBezTo>
                <a:cubicBezTo>
                  <a:pt x="212" y="286"/>
                  <a:pt x="212" y="286"/>
                  <a:pt x="212" y="286"/>
                </a:cubicBezTo>
                <a:cubicBezTo>
                  <a:pt x="213" y="284"/>
                  <a:pt x="214" y="282"/>
                  <a:pt x="215" y="280"/>
                </a:cubicBezTo>
                <a:cubicBezTo>
                  <a:pt x="215" y="280"/>
                  <a:pt x="215" y="280"/>
                  <a:pt x="215" y="280"/>
                </a:cubicBezTo>
                <a:cubicBezTo>
                  <a:pt x="215" y="280"/>
                  <a:pt x="215" y="279"/>
                  <a:pt x="215" y="279"/>
                </a:cubicBezTo>
                <a:cubicBezTo>
                  <a:pt x="217" y="274"/>
                  <a:pt x="220" y="270"/>
                  <a:pt x="222" y="265"/>
                </a:cubicBezTo>
                <a:cubicBezTo>
                  <a:pt x="223" y="264"/>
                  <a:pt x="223" y="263"/>
                  <a:pt x="223" y="262"/>
                </a:cubicBezTo>
                <a:cubicBezTo>
                  <a:pt x="225" y="259"/>
                  <a:pt x="226" y="256"/>
                  <a:pt x="228" y="254"/>
                </a:cubicBezTo>
                <a:cubicBezTo>
                  <a:pt x="228" y="253"/>
                  <a:pt x="228" y="253"/>
                  <a:pt x="228" y="253"/>
                </a:cubicBezTo>
                <a:cubicBezTo>
                  <a:pt x="228" y="252"/>
                  <a:pt x="228" y="252"/>
                  <a:pt x="228" y="252"/>
                </a:cubicBezTo>
                <a:cubicBezTo>
                  <a:pt x="230" y="249"/>
                  <a:pt x="232" y="245"/>
                  <a:pt x="234" y="241"/>
                </a:cubicBezTo>
                <a:cubicBezTo>
                  <a:pt x="237" y="236"/>
                  <a:pt x="239" y="231"/>
                  <a:pt x="241" y="226"/>
                </a:cubicBezTo>
                <a:cubicBezTo>
                  <a:pt x="242" y="225"/>
                  <a:pt x="243" y="224"/>
                  <a:pt x="244" y="222"/>
                </a:cubicBezTo>
                <a:cubicBezTo>
                  <a:pt x="244" y="221"/>
                  <a:pt x="244" y="221"/>
                  <a:pt x="245" y="220"/>
                </a:cubicBezTo>
                <a:cubicBezTo>
                  <a:pt x="245" y="220"/>
                  <a:pt x="245" y="220"/>
                  <a:pt x="245" y="220"/>
                </a:cubicBezTo>
                <a:cubicBezTo>
                  <a:pt x="246" y="218"/>
                  <a:pt x="247" y="215"/>
                  <a:pt x="248" y="214"/>
                </a:cubicBezTo>
                <a:cubicBezTo>
                  <a:pt x="248" y="213"/>
                  <a:pt x="249" y="212"/>
                  <a:pt x="249" y="211"/>
                </a:cubicBezTo>
                <a:cubicBezTo>
                  <a:pt x="250" y="210"/>
                  <a:pt x="251" y="208"/>
                  <a:pt x="251" y="207"/>
                </a:cubicBezTo>
                <a:cubicBezTo>
                  <a:pt x="252" y="206"/>
                  <a:pt x="253" y="205"/>
                  <a:pt x="253" y="204"/>
                </a:cubicBezTo>
                <a:cubicBezTo>
                  <a:pt x="254" y="203"/>
                  <a:pt x="254" y="200"/>
                  <a:pt x="255" y="200"/>
                </a:cubicBezTo>
                <a:cubicBezTo>
                  <a:pt x="255" y="199"/>
                  <a:pt x="256" y="198"/>
                  <a:pt x="256" y="198"/>
                </a:cubicBezTo>
                <a:cubicBezTo>
                  <a:pt x="256" y="198"/>
                  <a:pt x="256" y="197"/>
                  <a:pt x="257" y="197"/>
                </a:cubicBezTo>
                <a:cubicBezTo>
                  <a:pt x="257" y="196"/>
                  <a:pt x="258" y="195"/>
                  <a:pt x="259" y="193"/>
                </a:cubicBezTo>
                <a:cubicBezTo>
                  <a:pt x="258" y="193"/>
                  <a:pt x="258" y="193"/>
                  <a:pt x="258" y="193"/>
                </a:cubicBezTo>
                <a:cubicBezTo>
                  <a:pt x="258" y="192"/>
                  <a:pt x="259" y="193"/>
                  <a:pt x="259" y="193"/>
                </a:cubicBezTo>
                <a:cubicBezTo>
                  <a:pt x="259" y="191"/>
                  <a:pt x="261" y="190"/>
                  <a:pt x="261" y="188"/>
                </a:cubicBezTo>
                <a:cubicBezTo>
                  <a:pt x="261" y="188"/>
                  <a:pt x="261" y="188"/>
                  <a:pt x="261" y="188"/>
                </a:cubicBezTo>
                <a:cubicBezTo>
                  <a:pt x="261" y="188"/>
                  <a:pt x="261" y="188"/>
                  <a:pt x="261" y="187"/>
                </a:cubicBezTo>
                <a:cubicBezTo>
                  <a:pt x="261" y="187"/>
                  <a:pt x="261" y="187"/>
                  <a:pt x="262" y="187"/>
                </a:cubicBezTo>
                <a:cubicBezTo>
                  <a:pt x="262" y="186"/>
                  <a:pt x="263" y="186"/>
                  <a:pt x="263" y="185"/>
                </a:cubicBezTo>
                <a:cubicBezTo>
                  <a:pt x="263" y="185"/>
                  <a:pt x="263" y="184"/>
                  <a:pt x="263" y="184"/>
                </a:cubicBezTo>
                <a:cubicBezTo>
                  <a:pt x="264" y="182"/>
                  <a:pt x="264" y="180"/>
                  <a:pt x="266" y="179"/>
                </a:cubicBezTo>
                <a:cubicBezTo>
                  <a:pt x="267" y="176"/>
                  <a:pt x="269" y="174"/>
                  <a:pt x="270" y="171"/>
                </a:cubicBezTo>
                <a:cubicBezTo>
                  <a:pt x="270" y="170"/>
                  <a:pt x="271" y="169"/>
                  <a:pt x="271" y="168"/>
                </a:cubicBezTo>
                <a:cubicBezTo>
                  <a:pt x="272" y="167"/>
                  <a:pt x="272" y="165"/>
                  <a:pt x="273" y="164"/>
                </a:cubicBezTo>
                <a:cubicBezTo>
                  <a:pt x="273" y="163"/>
                  <a:pt x="275" y="162"/>
                  <a:pt x="275" y="160"/>
                </a:cubicBezTo>
                <a:cubicBezTo>
                  <a:pt x="275" y="160"/>
                  <a:pt x="275" y="160"/>
                  <a:pt x="275" y="159"/>
                </a:cubicBezTo>
                <a:cubicBezTo>
                  <a:pt x="275" y="159"/>
                  <a:pt x="275" y="159"/>
                  <a:pt x="275" y="159"/>
                </a:cubicBezTo>
                <a:cubicBezTo>
                  <a:pt x="276" y="158"/>
                  <a:pt x="276" y="157"/>
                  <a:pt x="277" y="156"/>
                </a:cubicBezTo>
                <a:cubicBezTo>
                  <a:pt x="277" y="153"/>
                  <a:pt x="279" y="152"/>
                  <a:pt x="280" y="150"/>
                </a:cubicBezTo>
                <a:cubicBezTo>
                  <a:pt x="281" y="149"/>
                  <a:pt x="281" y="148"/>
                  <a:pt x="281" y="147"/>
                </a:cubicBezTo>
                <a:cubicBezTo>
                  <a:pt x="279" y="147"/>
                  <a:pt x="279" y="148"/>
                  <a:pt x="277" y="148"/>
                </a:cubicBezTo>
                <a:cubicBezTo>
                  <a:pt x="276" y="147"/>
                  <a:pt x="276" y="147"/>
                  <a:pt x="275" y="147"/>
                </a:cubicBezTo>
                <a:cubicBezTo>
                  <a:pt x="275" y="146"/>
                  <a:pt x="274" y="148"/>
                  <a:pt x="273" y="148"/>
                </a:cubicBezTo>
                <a:cubicBezTo>
                  <a:pt x="273" y="148"/>
                  <a:pt x="272" y="147"/>
                  <a:pt x="272" y="147"/>
                </a:cubicBezTo>
                <a:cubicBezTo>
                  <a:pt x="272" y="147"/>
                  <a:pt x="272" y="147"/>
                  <a:pt x="272" y="146"/>
                </a:cubicBezTo>
                <a:cubicBezTo>
                  <a:pt x="271" y="147"/>
                  <a:pt x="272" y="148"/>
                  <a:pt x="271" y="148"/>
                </a:cubicBezTo>
                <a:cubicBezTo>
                  <a:pt x="271" y="149"/>
                  <a:pt x="272" y="148"/>
                  <a:pt x="272" y="148"/>
                </a:cubicBezTo>
                <a:cubicBezTo>
                  <a:pt x="271" y="149"/>
                  <a:pt x="271" y="149"/>
                  <a:pt x="271" y="149"/>
                </a:cubicBezTo>
                <a:cubicBezTo>
                  <a:pt x="271" y="148"/>
                  <a:pt x="270" y="149"/>
                  <a:pt x="270" y="149"/>
                </a:cubicBezTo>
                <a:cubicBezTo>
                  <a:pt x="270" y="149"/>
                  <a:pt x="270" y="150"/>
                  <a:pt x="270" y="150"/>
                </a:cubicBezTo>
                <a:cubicBezTo>
                  <a:pt x="269" y="150"/>
                  <a:pt x="269" y="152"/>
                  <a:pt x="268" y="151"/>
                </a:cubicBezTo>
                <a:cubicBezTo>
                  <a:pt x="268" y="151"/>
                  <a:pt x="268" y="151"/>
                  <a:pt x="268" y="151"/>
                </a:cubicBezTo>
                <a:cubicBezTo>
                  <a:pt x="269" y="150"/>
                  <a:pt x="270" y="149"/>
                  <a:pt x="270" y="147"/>
                </a:cubicBezTo>
                <a:cubicBezTo>
                  <a:pt x="270" y="147"/>
                  <a:pt x="270" y="147"/>
                  <a:pt x="270" y="146"/>
                </a:cubicBezTo>
                <a:cubicBezTo>
                  <a:pt x="270" y="146"/>
                  <a:pt x="269" y="146"/>
                  <a:pt x="270" y="146"/>
                </a:cubicBezTo>
                <a:cubicBezTo>
                  <a:pt x="270" y="146"/>
                  <a:pt x="270" y="146"/>
                  <a:pt x="271" y="146"/>
                </a:cubicBezTo>
                <a:cubicBezTo>
                  <a:pt x="271" y="145"/>
                  <a:pt x="272" y="144"/>
                  <a:pt x="272" y="143"/>
                </a:cubicBezTo>
                <a:cubicBezTo>
                  <a:pt x="272" y="143"/>
                  <a:pt x="272" y="144"/>
                  <a:pt x="271" y="144"/>
                </a:cubicBezTo>
                <a:cubicBezTo>
                  <a:pt x="271" y="143"/>
                  <a:pt x="270" y="143"/>
                  <a:pt x="270" y="143"/>
                </a:cubicBezTo>
                <a:cubicBezTo>
                  <a:pt x="270" y="142"/>
                  <a:pt x="270" y="142"/>
                  <a:pt x="270" y="141"/>
                </a:cubicBezTo>
                <a:cubicBezTo>
                  <a:pt x="271" y="140"/>
                  <a:pt x="271" y="139"/>
                  <a:pt x="272" y="137"/>
                </a:cubicBezTo>
                <a:cubicBezTo>
                  <a:pt x="273" y="137"/>
                  <a:pt x="273" y="137"/>
                  <a:pt x="273" y="137"/>
                </a:cubicBezTo>
                <a:cubicBezTo>
                  <a:pt x="273" y="137"/>
                  <a:pt x="273" y="137"/>
                  <a:pt x="273" y="136"/>
                </a:cubicBezTo>
                <a:cubicBezTo>
                  <a:pt x="272" y="136"/>
                  <a:pt x="273" y="137"/>
                  <a:pt x="273" y="137"/>
                </a:cubicBezTo>
                <a:cubicBezTo>
                  <a:pt x="273" y="137"/>
                  <a:pt x="273" y="136"/>
                  <a:pt x="273" y="136"/>
                </a:cubicBezTo>
                <a:cubicBezTo>
                  <a:pt x="272" y="136"/>
                  <a:pt x="272" y="136"/>
                  <a:pt x="272" y="136"/>
                </a:cubicBezTo>
                <a:cubicBezTo>
                  <a:pt x="272" y="135"/>
                  <a:pt x="273" y="135"/>
                  <a:pt x="273" y="134"/>
                </a:cubicBezTo>
                <a:cubicBezTo>
                  <a:pt x="273" y="134"/>
                  <a:pt x="274" y="133"/>
                  <a:pt x="274" y="132"/>
                </a:cubicBezTo>
                <a:cubicBezTo>
                  <a:pt x="275" y="131"/>
                  <a:pt x="275" y="130"/>
                  <a:pt x="275" y="130"/>
                </a:cubicBezTo>
                <a:cubicBezTo>
                  <a:pt x="276" y="129"/>
                  <a:pt x="276" y="129"/>
                  <a:pt x="276" y="129"/>
                </a:cubicBezTo>
                <a:cubicBezTo>
                  <a:pt x="277" y="128"/>
                  <a:pt x="276" y="126"/>
                  <a:pt x="277" y="125"/>
                </a:cubicBezTo>
                <a:cubicBezTo>
                  <a:pt x="276" y="126"/>
                  <a:pt x="274" y="126"/>
                  <a:pt x="273" y="125"/>
                </a:cubicBezTo>
                <a:cubicBezTo>
                  <a:pt x="273" y="122"/>
                  <a:pt x="274" y="120"/>
                  <a:pt x="275" y="119"/>
                </a:cubicBezTo>
                <a:cubicBezTo>
                  <a:pt x="274" y="118"/>
                  <a:pt x="274" y="118"/>
                  <a:pt x="274" y="118"/>
                </a:cubicBezTo>
                <a:cubicBezTo>
                  <a:pt x="275" y="117"/>
                  <a:pt x="276" y="117"/>
                  <a:pt x="276" y="116"/>
                </a:cubicBezTo>
                <a:cubicBezTo>
                  <a:pt x="277" y="115"/>
                  <a:pt x="277" y="114"/>
                  <a:pt x="277" y="112"/>
                </a:cubicBezTo>
                <a:cubicBezTo>
                  <a:pt x="276" y="112"/>
                  <a:pt x="273" y="113"/>
                  <a:pt x="274" y="110"/>
                </a:cubicBezTo>
                <a:cubicBezTo>
                  <a:pt x="275" y="108"/>
                  <a:pt x="277" y="106"/>
                  <a:pt x="277" y="104"/>
                </a:cubicBezTo>
                <a:cubicBezTo>
                  <a:pt x="276" y="103"/>
                  <a:pt x="276" y="104"/>
                  <a:pt x="275" y="104"/>
                </a:cubicBezTo>
                <a:cubicBezTo>
                  <a:pt x="275" y="105"/>
                  <a:pt x="274" y="106"/>
                  <a:pt x="274" y="106"/>
                </a:cubicBezTo>
                <a:cubicBezTo>
                  <a:pt x="273" y="108"/>
                  <a:pt x="272" y="109"/>
                  <a:pt x="271" y="111"/>
                </a:cubicBezTo>
                <a:cubicBezTo>
                  <a:pt x="271" y="111"/>
                  <a:pt x="270" y="111"/>
                  <a:pt x="271" y="111"/>
                </a:cubicBezTo>
                <a:cubicBezTo>
                  <a:pt x="270" y="112"/>
                  <a:pt x="270" y="112"/>
                  <a:pt x="269" y="112"/>
                </a:cubicBezTo>
                <a:cubicBezTo>
                  <a:pt x="268" y="112"/>
                  <a:pt x="268" y="112"/>
                  <a:pt x="268" y="112"/>
                </a:cubicBezTo>
                <a:cubicBezTo>
                  <a:pt x="267" y="112"/>
                  <a:pt x="266" y="112"/>
                  <a:pt x="266" y="112"/>
                </a:cubicBezTo>
                <a:cubicBezTo>
                  <a:pt x="265" y="112"/>
                  <a:pt x="264" y="112"/>
                  <a:pt x="265" y="111"/>
                </a:cubicBezTo>
                <a:cubicBezTo>
                  <a:pt x="264" y="110"/>
                  <a:pt x="265" y="109"/>
                  <a:pt x="265" y="108"/>
                </a:cubicBezTo>
                <a:cubicBezTo>
                  <a:pt x="265" y="108"/>
                  <a:pt x="265" y="107"/>
                  <a:pt x="265" y="106"/>
                </a:cubicBezTo>
                <a:cubicBezTo>
                  <a:pt x="266" y="105"/>
                  <a:pt x="266" y="104"/>
                  <a:pt x="266" y="102"/>
                </a:cubicBezTo>
                <a:cubicBezTo>
                  <a:pt x="267" y="102"/>
                  <a:pt x="266" y="100"/>
                  <a:pt x="266" y="99"/>
                </a:cubicBezTo>
                <a:cubicBezTo>
                  <a:pt x="265" y="99"/>
                  <a:pt x="264" y="99"/>
                  <a:pt x="263" y="98"/>
                </a:cubicBezTo>
                <a:cubicBezTo>
                  <a:pt x="262" y="98"/>
                  <a:pt x="262" y="96"/>
                  <a:pt x="263" y="95"/>
                </a:cubicBezTo>
                <a:cubicBezTo>
                  <a:pt x="262" y="94"/>
                  <a:pt x="261" y="94"/>
                  <a:pt x="261" y="94"/>
                </a:cubicBezTo>
                <a:cubicBezTo>
                  <a:pt x="260" y="93"/>
                  <a:pt x="261" y="92"/>
                  <a:pt x="261" y="91"/>
                </a:cubicBezTo>
                <a:cubicBezTo>
                  <a:pt x="261" y="89"/>
                  <a:pt x="262" y="89"/>
                  <a:pt x="262" y="88"/>
                </a:cubicBezTo>
                <a:cubicBezTo>
                  <a:pt x="262" y="87"/>
                  <a:pt x="261" y="86"/>
                  <a:pt x="261" y="85"/>
                </a:cubicBezTo>
                <a:cubicBezTo>
                  <a:pt x="260" y="83"/>
                  <a:pt x="260" y="81"/>
                  <a:pt x="260" y="79"/>
                </a:cubicBezTo>
                <a:cubicBezTo>
                  <a:pt x="260" y="79"/>
                  <a:pt x="260" y="78"/>
                  <a:pt x="259" y="78"/>
                </a:cubicBezTo>
                <a:cubicBezTo>
                  <a:pt x="260" y="77"/>
                  <a:pt x="259" y="75"/>
                  <a:pt x="258" y="74"/>
                </a:cubicBezTo>
                <a:cubicBezTo>
                  <a:pt x="258" y="73"/>
                  <a:pt x="259" y="72"/>
                  <a:pt x="259" y="71"/>
                </a:cubicBezTo>
                <a:cubicBezTo>
                  <a:pt x="259" y="71"/>
                  <a:pt x="259" y="71"/>
                  <a:pt x="259" y="70"/>
                </a:cubicBezTo>
                <a:cubicBezTo>
                  <a:pt x="260" y="68"/>
                  <a:pt x="259" y="66"/>
                  <a:pt x="256" y="67"/>
                </a:cubicBezTo>
                <a:cubicBezTo>
                  <a:pt x="256" y="67"/>
                  <a:pt x="255" y="66"/>
                  <a:pt x="255" y="66"/>
                </a:cubicBezTo>
                <a:cubicBezTo>
                  <a:pt x="255" y="64"/>
                  <a:pt x="254" y="63"/>
                  <a:pt x="254" y="61"/>
                </a:cubicBezTo>
                <a:cubicBezTo>
                  <a:pt x="256" y="60"/>
                  <a:pt x="257" y="56"/>
                  <a:pt x="255" y="55"/>
                </a:cubicBezTo>
                <a:cubicBezTo>
                  <a:pt x="254" y="55"/>
                  <a:pt x="253" y="55"/>
                  <a:pt x="253" y="55"/>
                </a:cubicBezTo>
                <a:cubicBezTo>
                  <a:pt x="252" y="54"/>
                  <a:pt x="253" y="54"/>
                  <a:pt x="253" y="53"/>
                </a:cubicBezTo>
                <a:cubicBezTo>
                  <a:pt x="252" y="53"/>
                  <a:pt x="252" y="54"/>
                  <a:pt x="251" y="53"/>
                </a:cubicBezTo>
                <a:cubicBezTo>
                  <a:pt x="251" y="54"/>
                  <a:pt x="251" y="54"/>
                  <a:pt x="251" y="55"/>
                </a:cubicBezTo>
                <a:cubicBezTo>
                  <a:pt x="251" y="55"/>
                  <a:pt x="251" y="55"/>
                  <a:pt x="251" y="55"/>
                </a:cubicBezTo>
                <a:cubicBezTo>
                  <a:pt x="248" y="55"/>
                  <a:pt x="246" y="57"/>
                  <a:pt x="244" y="57"/>
                </a:cubicBezTo>
                <a:cubicBezTo>
                  <a:pt x="242" y="58"/>
                  <a:pt x="240" y="60"/>
                  <a:pt x="239" y="62"/>
                </a:cubicBezTo>
                <a:cubicBezTo>
                  <a:pt x="239" y="62"/>
                  <a:pt x="238" y="62"/>
                  <a:pt x="238" y="62"/>
                </a:cubicBezTo>
                <a:cubicBezTo>
                  <a:pt x="236" y="64"/>
                  <a:pt x="235" y="66"/>
                  <a:pt x="232" y="67"/>
                </a:cubicBezTo>
                <a:cubicBezTo>
                  <a:pt x="232" y="67"/>
                  <a:pt x="232" y="67"/>
                  <a:pt x="232" y="68"/>
                </a:cubicBezTo>
                <a:cubicBezTo>
                  <a:pt x="231" y="68"/>
                  <a:pt x="231" y="69"/>
                  <a:pt x="231" y="69"/>
                </a:cubicBezTo>
                <a:cubicBezTo>
                  <a:pt x="230" y="70"/>
                  <a:pt x="229" y="71"/>
                  <a:pt x="229" y="72"/>
                </a:cubicBezTo>
                <a:cubicBezTo>
                  <a:pt x="229" y="72"/>
                  <a:pt x="229" y="72"/>
                  <a:pt x="229" y="72"/>
                </a:cubicBezTo>
                <a:cubicBezTo>
                  <a:pt x="228" y="72"/>
                  <a:pt x="229" y="73"/>
                  <a:pt x="228" y="73"/>
                </a:cubicBezTo>
                <a:cubicBezTo>
                  <a:pt x="228" y="73"/>
                  <a:pt x="228" y="73"/>
                  <a:pt x="228" y="73"/>
                </a:cubicBezTo>
                <a:cubicBezTo>
                  <a:pt x="227" y="74"/>
                  <a:pt x="225" y="75"/>
                  <a:pt x="225" y="77"/>
                </a:cubicBezTo>
                <a:cubicBezTo>
                  <a:pt x="223" y="78"/>
                  <a:pt x="222" y="80"/>
                  <a:pt x="219" y="81"/>
                </a:cubicBezTo>
                <a:cubicBezTo>
                  <a:pt x="219" y="81"/>
                  <a:pt x="219" y="81"/>
                  <a:pt x="219" y="81"/>
                </a:cubicBezTo>
                <a:cubicBezTo>
                  <a:pt x="218" y="81"/>
                  <a:pt x="218" y="81"/>
                  <a:pt x="218" y="81"/>
                </a:cubicBezTo>
                <a:cubicBezTo>
                  <a:pt x="217" y="81"/>
                  <a:pt x="217" y="81"/>
                  <a:pt x="217" y="81"/>
                </a:cubicBezTo>
                <a:cubicBezTo>
                  <a:pt x="214" y="80"/>
                  <a:pt x="215" y="74"/>
                  <a:pt x="216" y="71"/>
                </a:cubicBezTo>
                <a:cubicBezTo>
                  <a:pt x="215" y="71"/>
                  <a:pt x="215" y="71"/>
                  <a:pt x="214" y="71"/>
                </a:cubicBezTo>
                <a:cubicBezTo>
                  <a:pt x="213" y="73"/>
                  <a:pt x="213" y="74"/>
                  <a:pt x="212" y="75"/>
                </a:cubicBezTo>
                <a:cubicBezTo>
                  <a:pt x="211" y="76"/>
                  <a:pt x="211" y="77"/>
                  <a:pt x="210" y="78"/>
                </a:cubicBezTo>
                <a:cubicBezTo>
                  <a:pt x="209" y="78"/>
                  <a:pt x="209" y="78"/>
                  <a:pt x="209" y="78"/>
                </a:cubicBezTo>
                <a:cubicBezTo>
                  <a:pt x="209" y="78"/>
                  <a:pt x="209" y="78"/>
                  <a:pt x="209" y="78"/>
                </a:cubicBezTo>
                <a:cubicBezTo>
                  <a:pt x="209" y="78"/>
                  <a:pt x="209" y="78"/>
                  <a:pt x="209" y="78"/>
                </a:cubicBezTo>
                <a:cubicBezTo>
                  <a:pt x="208" y="79"/>
                  <a:pt x="209" y="78"/>
                  <a:pt x="209" y="79"/>
                </a:cubicBezTo>
                <a:cubicBezTo>
                  <a:pt x="209" y="80"/>
                  <a:pt x="208" y="79"/>
                  <a:pt x="207" y="80"/>
                </a:cubicBezTo>
                <a:cubicBezTo>
                  <a:pt x="207" y="81"/>
                  <a:pt x="206" y="81"/>
                  <a:pt x="206" y="82"/>
                </a:cubicBezTo>
                <a:cubicBezTo>
                  <a:pt x="206" y="82"/>
                  <a:pt x="206" y="83"/>
                  <a:pt x="206" y="83"/>
                </a:cubicBezTo>
                <a:cubicBezTo>
                  <a:pt x="206" y="83"/>
                  <a:pt x="206" y="82"/>
                  <a:pt x="205" y="82"/>
                </a:cubicBezTo>
                <a:cubicBezTo>
                  <a:pt x="206" y="83"/>
                  <a:pt x="205" y="85"/>
                  <a:pt x="204" y="86"/>
                </a:cubicBezTo>
                <a:cubicBezTo>
                  <a:pt x="204" y="86"/>
                  <a:pt x="203" y="87"/>
                  <a:pt x="203" y="87"/>
                </a:cubicBezTo>
                <a:cubicBezTo>
                  <a:pt x="203" y="87"/>
                  <a:pt x="203" y="87"/>
                  <a:pt x="203" y="87"/>
                </a:cubicBezTo>
                <a:cubicBezTo>
                  <a:pt x="203" y="87"/>
                  <a:pt x="203" y="88"/>
                  <a:pt x="203" y="88"/>
                </a:cubicBezTo>
                <a:cubicBezTo>
                  <a:pt x="203" y="88"/>
                  <a:pt x="203" y="88"/>
                  <a:pt x="203" y="88"/>
                </a:cubicBezTo>
                <a:cubicBezTo>
                  <a:pt x="202" y="88"/>
                  <a:pt x="202" y="89"/>
                  <a:pt x="201" y="90"/>
                </a:cubicBezTo>
                <a:cubicBezTo>
                  <a:pt x="201" y="90"/>
                  <a:pt x="201" y="90"/>
                  <a:pt x="201" y="90"/>
                </a:cubicBezTo>
                <a:cubicBezTo>
                  <a:pt x="200" y="91"/>
                  <a:pt x="200" y="93"/>
                  <a:pt x="199" y="93"/>
                </a:cubicBezTo>
                <a:cubicBezTo>
                  <a:pt x="199" y="95"/>
                  <a:pt x="198" y="95"/>
                  <a:pt x="197" y="96"/>
                </a:cubicBezTo>
                <a:cubicBezTo>
                  <a:pt x="197" y="97"/>
                  <a:pt x="197" y="97"/>
                  <a:pt x="198" y="97"/>
                </a:cubicBezTo>
                <a:cubicBezTo>
                  <a:pt x="197" y="97"/>
                  <a:pt x="196" y="97"/>
                  <a:pt x="196" y="98"/>
                </a:cubicBezTo>
                <a:cubicBezTo>
                  <a:pt x="196" y="98"/>
                  <a:pt x="195" y="98"/>
                  <a:pt x="195" y="99"/>
                </a:cubicBezTo>
                <a:cubicBezTo>
                  <a:pt x="196" y="99"/>
                  <a:pt x="196" y="99"/>
                  <a:pt x="196" y="99"/>
                </a:cubicBezTo>
                <a:cubicBezTo>
                  <a:pt x="195" y="99"/>
                  <a:pt x="195" y="100"/>
                  <a:pt x="195" y="100"/>
                </a:cubicBezTo>
                <a:cubicBezTo>
                  <a:pt x="194" y="100"/>
                  <a:pt x="194" y="100"/>
                  <a:pt x="194" y="100"/>
                </a:cubicBezTo>
                <a:cubicBezTo>
                  <a:pt x="194" y="101"/>
                  <a:pt x="193" y="101"/>
                  <a:pt x="193" y="102"/>
                </a:cubicBezTo>
                <a:cubicBezTo>
                  <a:pt x="193" y="103"/>
                  <a:pt x="193" y="102"/>
                  <a:pt x="193" y="103"/>
                </a:cubicBezTo>
                <a:cubicBezTo>
                  <a:pt x="192" y="103"/>
                  <a:pt x="192" y="104"/>
                  <a:pt x="192" y="105"/>
                </a:cubicBezTo>
                <a:cubicBezTo>
                  <a:pt x="191" y="105"/>
                  <a:pt x="191" y="105"/>
                  <a:pt x="191" y="105"/>
                </a:cubicBezTo>
                <a:cubicBezTo>
                  <a:pt x="191" y="106"/>
                  <a:pt x="190" y="106"/>
                  <a:pt x="190" y="108"/>
                </a:cubicBezTo>
                <a:cubicBezTo>
                  <a:pt x="189" y="108"/>
                  <a:pt x="189" y="108"/>
                  <a:pt x="189" y="109"/>
                </a:cubicBezTo>
                <a:cubicBezTo>
                  <a:pt x="188" y="109"/>
                  <a:pt x="188" y="109"/>
                  <a:pt x="188" y="109"/>
                </a:cubicBezTo>
                <a:cubicBezTo>
                  <a:pt x="188" y="109"/>
                  <a:pt x="188" y="109"/>
                  <a:pt x="188" y="109"/>
                </a:cubicBezTo>
                <a:cubicBezTo>
                  <a:pt x="188" y="109"/>
                  <a:pt x="187" y="109"/>
                  <a:pt x="187" y="110"/>
                </a:cubicBezTo>
                <a:cubicBezTo>
                  <a:pt x="188" y="109"/>
                  <a:pt x="188" y="110"/>
                  <a:pt x="188" y="109"/>
                </a:cubicBezTo>
                <a:cubicBezTo>
                  <a:pt x="188" y="110"/>
                  <a:pt x="188" y="111"/>
                  <a:pt x="187" y="112"/>
                </a:cubicBezTo>
                <a:cubicBezTo>
                  <a:pt x="187" y="111"/>
                  <a:pt x="187" y="112"/>
                  <a:pt x="186" y="111"/>
                </a:cubicBezTo>
                <a:cubicBezTo>
                  <a:pt x="187" y="111"/>
                  <a:pt x="187" y="111"/>
                  <a:pt x="187" y="111"/>
                </a:cubicBezTo>
                <a:cubicBezTo>
                  <a:pt x="186" y="112"/>
                  <a:pt x="185" y="113"/>
                  <a:pt x="185" y="114"/>
                </a:cubicBezTo>
                <a:cubicBezTo>
                  <a:pt x="185" y="114"/>
                  <a:pt x="186" y="113"/>
                  <a:pt x="186" y="115"/>
                </a:cubicBezTo>
                <a:cubicBezTo>
                  <a:pt x="185" y="114"/>
                  <a:pt x="185" y="115"/>
                  <a:pt x="185" y="115"/>
                </a:cubicBezTo>
                <a:cubicBezTo>
                  <a:pt x="185" y="115"/>
                  <a:pt x="185" y="114"/>
                  <a:pt x="184" y="114"/>
                </a:cubicBezTo>
                <a:cubicBezTo>
                  <a:pt x="184" y="115"/>
                  <a:pt x="183" y="116"/>
                  <a:pt x="182" y="116"/>
                </a:cubicBezTo>
                <a:cubicBezTo>
                  <a:pt x="182" y="117"/>
                  <a:pt x="182" y="117"/>
                  <a:pt x="182" y="117"/>
                </a:cubicBezTo>
                <a:cubicBezTo>
                  <a:pt x="182" y="117"/>
                  <a:pt x="181" y="118"/>
                  <a:pt x="180" y="119"/>
                </a:cubicBezTo>
                <a:cubicBezTo>
                  <a:pt x="180" y="119"/>
                  <a:pt x="180" y="119"/>
                  <a:pt x="180" y="120"/>
                </a:cubicBezTo>
                <a:cubicBezTo>
                  <a:pt x="181" y="120"/>
                  <a:pt x="181" y="120"/>
                  <a:pt x="181" y="120"/>
                </a:cubicBezTo>
                <a:cubicBezTo>
                  <a:pt x="181" y="121"/>
                  <a:pt x="181" y="121"/>
                  <a:pt x="181" y="121"/>
                </a:cubicBezTo>
                <a:cubicBezTo>
                  <a:pt x="180" y="121"/>
                  <a:pt x="180" y="122"/>
                  <a:pt x="179" y="123"/>
                </a:cubicBezTo>
                <a:cubicBezTo>
                  <a:pt x="179" y="124"/>
                  <a:pt x="178" y="124"/>
                  <a:pt x="178" y="125"/>
                </a:cubicBezTo>
                <a:cubicBezTo>
                  <a:pt x="178" y="125"/>
                  <a:pt x="177" y="125"/>
                  <a:pt x="178" y="126"/>
                </a:cubicBezTo>
                <a:cubicBezTo>
                  <a:pt x="178" y="126"/>
                  <a:pt x="178" y="125"/>
                  <a:pt x="178" y="125"/>
                </a:cubicBezTo>
                <a:cubicBezTo>
                  <a:pt x="179" y="125"/>
                  <a:pt x="179" y="126"/>
                  <a:pt x="178" y="126"/>
                </a:cubicBezTo>
                <a:cubicBezTo>
                  <a:pt x="176" y="126"/>
                  <a:pt x="176" y="129"/>
                  <a:pt x="174" y="130"/>
                </a:cubicBezTo>
                <a:cubicBezTo>
                  <a:pt x="174" y="131"/>
                  <a:pt x="173" y="132"/>
                  <a:pt x="172" y="131"/>
                </a:cubicBezTo>
                <a:cubicBezTo>
                  <a:pt x="172" y="132"/>
                  <a:pt x="172" y="132"/>
                  <a:pt x="172" y="133"/>
                </a:cubicBezTo>
                <a:cubicBezTo>
                  <a:pt x="172" y="133"/>
                  <a:pt x="172" y="132"/>
                  <a:pt x="173" y="132"/>
                </a:cubicBezTo>
                <a:cubicBezTo>
                  <a:pt x="173" y="132"/>
                  <a:pt x="173" y="132"/>
                  <a:pt x="173" y="132"/>
                </a:cubicBezTo>
                <a:cubicBezTo>
                  <a:pt x="173" y="132"/>
                  <a:pt x="173" y="132"/>
                  <a:pt x="173" y="132"/>
                </a:cubicBezTo>
                <a:cubicBezTo>
                  <a:pt x="173" y="133"/>
                  <a:pt x="172" y="133"/>
                  <a:pt x="172" y="134"/>
                </a:cubicBezTo>
                <a:cubicBezTo>
                  <a:pt x="171" y="134"/>
                  <a:pt x="171" y="134"/>
                  <a:pt x="171" y="135"/>
                </a:cubicBezTo>
                <a:cubicBezTo>
                  <a:pt x="171" y="135"/>
                  <a:pt x="171" y="134"/>
                  <a:pt x="172" y="135"/>
                </a:cubicBezTo>
                <a:cubicBezTo>
                  <a:pt x="172" y="135"/>
                  <a:pt x="171" y="135"/>
                  <a:pt x="171" y="135"/>
                </a:cubicBezTo>
                <a:cubicBezTo>
                  <a:pt x="171" y="135"/>
                  <a:pt x="171" y="134"/>
                  <a:pt x="170" y="134"/>
                </a:cubicBezTo>
                <a:cubicBezTo>
                  <a:pt x="170" y="135"/>
                  <a:pt x="169" y="135"/>
                  <a:pt x="169" y="137"/>
                </a:cubicBezTo>
                <a:cubicBezTo>
                  <a:pt x="168" y="137"/>
                  <a:pt x="168" y="137"/>
                  <a:pt x="167" y="138"/>
                </a:cubicBezTo>
                <a:cubicBezTo>
                  <a:pt x="167" y="140"/>
                  <a:pt x="165" y="141"/>
                  <a:pt x="165" y="143"/>
                </a:cubicBezTo>
                <a:cubicBezTo>
                  <a:pt x="165" y="143"/>
                  <a:pt x="164" y="143"/>
                  <a:pt x="164" y="143"/>
                </a:cubicBezTo>
                <a:cubicBezTo>
                  <a:pt x="164" y="143"/>
                  <a:pt x="164" y="144"/>
                  <a:pt x="165" y="144"/>
                </a:cubicBezTo>
                <a:cubicBezTo>
                  <a:pt x="165" y="144"/>
                  <a:pt x="166" y="143"/>
                  <a:pt x="166" y="143"/>
                </a:cubicBezTo>
                <a:cubicBezTo>
                  <a:pt x="166" y="144"/>
                  <a:pt x="166" y="144"/>
                  <a:pt x="165" y="144"/>
                </a:cubicBezTo>
                <a:cubicBezTo>
                  <a:pt x="165" y="145"/>
                  <a:pt x="165" y="145"/>
                  <a:pt x="165" y="145"/>
                </a:cubicBezTo>
                <a:cubicBezTo>
                  <a:pt x="165" y="146"/>
                  <a:pt x="164" y="146"/>
                  <a:pt x="164" y="146"/>
                </a:cubicBezTo>
                <a:cubicBezTo>
                  <a:pt x="164" y="146"/>
                  <a:pt x="164" y="146"/>
                  <a:pt x="164" y="146"/>
                </a:cubicBezTo>
                <a:cubicBezTo>
                  <a:pt x="163" y="146"/>
                  <a:pt x="162" y="147"/>
                  <a:pt x="161" y="147"/>
                </a:cubicBezTo>
                <a:cubicBezTo>
                  <a:pt x="161" y="146"/>
                  <a:pt x="161" y="146"/>
                  <a:pt x="161" y="146"/>
                </a:cubicBezTo>
                <a:cubicBezTo>
                  <a:pt x="161" y="146"/>
                  <a:pt x="161" y="146"/>
                  <a:pt x="160" y="146"/>
                </a:cubicBezTo>
                <a:cubicBezTo>
                  <a:pt x="160" y="147"/>
                  <a:pt x="159" y="148"/>
                  <a:pt x="158" y="148"/>
                </a:cubicBezTo>
                <a:cubicBezTo>
                  <a:pt x="158" y="149"/>
                  <a:pt x="158" y="149"/>
                  <a:pt x="158" y="149"/>
                </a:cubicBezTo>
                <a:cubicBezTo>
                  <a:pt x="158" y="150"/>
                  <a:pt x="158" y="150"/>
                  <a:pt x="158" y="151"/>
                </a:cubicBezTo>
                <a:cubicBezTo>
                  <a:pt x="157" y="151"/>
                  <a:pt x="157" y="151"/>
                  <a:pt x="157" y="151"/>
                </a:cubicBezTo>
                <a:cubicBezTo>
                  <a:pt x="157" y="152"/>
                  <a:pt x="156" y="152"/>
                  <a:pt x="155" y="153"/>
                </a:cubicBezTo>
                <a:cubicBezTo>
                  <a:pt x="155" y="152"/>
                  <a:pt x="155" y="152"/>
                  <a:pt x="155" y="152"/>
                </a:cubicBezTo>
                <a:cubicBezTo>
                  <a:pt x="155" y="152"/>
                  <a:pt x="155" y="152"/>
                  <a:pt x="155" y="151"/>
                </a:cubicBezTo>
                <a:cubicBezTo>
                  <a:pt x="155" y="151"/>
                  <a:pt x="155" y="151"/>
                  <a:pt x="155" y="150"/>
                </a:cubicBezTo>
                <a:cubicBezTo>
                  <a:pt x="155" y="150"/>
                  <a:pt x="155" y="151"/>
                  <a:pt x="156" y="151"/>
                </a:cubicBezTo>
                <a:cubicBezTo>
                  <a:pt x="156" y="150"/>
                  <a:pt x="155" y="150"/>
                  <a:pt x="155" y="149"/>
                </a:cubicBezTo>
                <a:cubicBezTo>
                  <a:pt x="155" y="149"/>
                  <a:pt x="156" y="149"/>
                  <a:pt x="156" y="148"/>
                </a:cubicBezTo>
                <a:cubicBezTo>
                  <a:pt x="156" y="147"/>
                  <a:pt x="158" y="146"/>
                  <a:pt x="157" y="145"/>
                </a:cubicBezTo>
                <a:cubicBezTo>
                  <a:pt x="158" y="144"/>
                  <a:pt x="159" y="143"/>
                  <a:pt x="159" y="142"/>
                </a:cubicBezTo>
                <a:cubicBezTo>
                  <a:pt x="160" y="141"/>
                  <a:pt x="160" y="140"/>
                  <a:pt x="161" y="140"/>
                </a:cubicBezTo>
                <a:cubicBezTo>
                  <a:pt x="161" y="138"/>
                  <a:pt x="162" y="137"/>
                  <a:pt x="162" y="135"/>
                </a:cubicBezTo>
                <a:cubicBezTo>
                  <a:pt x="163" y="134"/>
                  <a:pt x="164" y="134"/>
                  <a:pt x="164" y="133"/>
                </a:cubicBezTo>
                <a:cubicBezTo>
                  <a:pt x="164" y="133"/>
                  <a:pt x="165" y="134"/>
                  <a:pt x="165" y="133"/>
                </a:cubicBezTo>
                <a:cubicBezTo>
                  <a:pt x="165" y="133"/>
                  <a:pt x="164" y="133"/>
                  <a:pt x="164" y="132"/>
                </a:cubicBezTo>
                <a:cubicBezTo>
                  <a:pt x="164" y="132"/>
                  <a:pt x="165" y="131"/>
                  <a:pt x="165" y="130"/>
                </a:cubicBezTo>
                <a:cubicBezTo>
                  <a:pt x="164" y="130"/>
                  <a:pt x="164" y="130"/>
                  <a:pt x="164" y="131"/>
                </a:cubicBezTo>
                <a:cubicBezTo>
                  <a:pt x="164" y="132"/>
                  <a:pt x="164" y="132"/>
                  <a:pt x="163" y="132"/>
                </a:cubicBezTo>
                <a:cubicBezTo>
                  <a:pt x="163" y="132"/>
                  <a:pt x="163" y="132"/>
                  <a:pt x="163" y="131"/>
                </a:cubicBezTo>
                <a:cubicBezTo>
                  <a:pt x="163" y="131"/>
                  <a:pt x="163" y="131"/>
                  <a:pt x="163" y="131"/>
                </a:cubicBezTo>
                <a:cubicBezTo>
                  <a:pt x="163" y="130"/>
                  <a:pt x="164" y="130"/>
                  <a:pt x="163" y="130"/>
                </a:cubicBezTo>
                <a:cubicBezTo>
                  <a:pt x="163" y="130"/>
                  <a:pt x="163" y="130"/>
                  <a:pt x="162" y="130"/>
                </a:cubicBezTo>
                <a:cubicBezTo>
                  <a:pt x="162" y="130"/>
                  <a:pt x="163" y="129"/>
                  <a:pt x="163" y="129"/>
                </a:cubicBezTo>
                <a:cubicBezTo>
                  <a:pt x="162" y="130"/>
                  <a:pt x="161" y="131"/>
                  <a:pt x="161" y="133"/>
                </a:cubicBezTo>
                <a:cubicBezTo>
                  <a:pt x="161" y="133"/>
                  <a:pt x="161" y="133"/>
                  <a:pt x="160" y="134"/>
                </a:cubicBezTo>
                <a:cubicBezTo>
                  <a:pt x="161" y="133"/>
                  <a:pt x="159" y="133"/>
                  <a:pt x="159" y="133"/>
                </a:cubicBezTo>
                <a:cubicBezTo>
                  <a:pt x="159" y="133"/>
                  <a:pt x="159" y="133"/>
                  <a:pt x="159" y="133"/>
                </a:cubicBezTo>
                <a:cubicBezTo>
                  <a:pt x="159" y="133"/>
                  <a:pt x="159" y="133"/>
                  <a:pt x="158" y="133"/>
                </a:cubicBezTo>
                <a:cubicBezTo>
                  <a:pt x="159" y="134"/>
                  <a:pt x="158" y="134"/>
                  <a:pt x="158" y="135"/>
                </a:cubicBezTo>
                <a:cubicBezTo>
                  <a:pt x="159" y="135"/>
                  <a:pt x="159" y="135"/>
                  <a:pt x="159" y="135"/>
                </a:cubicBezTo>
                <a:cubicBezTo>
                  <a:pt x="159" y="135"/>
                  <a:pt x="159" y="135"/>
                  <a:pt x="159" y="135"/>
                </a:cubicBezTo>
                <a:cubicBezTo>
                  <a:pt x="160" y="135"/>
                  <a:pt x="160" y="135"/>
                  <a:pt x="160" y="135"/>
                </a:cubicBezTo>
                <a:cubicBezTo>
                  <a:pt x="159" y="135"/>
                  <a:pt x="159" y="136"/>
                  <a:pt x="159" y="136"/>
                </a:cubicBezTo>
                <a:cubicBezTo>
                  <a:pt x="159" y="136"/>
                  <a:pt x="159" y="137"/>
                  <a:pt x="159" y="137"/>
                </a:cubicBezTo>
                <a:cubicBezTo>
                  <a:pt x="159" y="137"/>
                  <a:pt x="158" y="138"/>
                  <a:pt x="158" y="138"/>
                </a:cubicBezTo>
                <a:cubicBezTo>
                  <a:pt x="158" y="137"/>
                  <a:pt x="158" y="137"/>
                  <a:pt x="158" y="136"/>
                </a:cubicBezTo>
                <a:cubicBezTo>
                  <a:pt x="158" y="136"/>
                  <a:pt x="158" y="136"/>
                  <a:pt x="158" y="137"/>
                </a:cubicBezTo>
                <a:cubicBezTo>
                  <a:pt x="157" y="137"/>
                  <a:pt x="157" y="137"/>
                  <a:pt x="157" y="137"/>
                </a:cubicBezTo>
                <a:cubicBezTo>
                  <a:pt x="157" y="137"/>
                  <a:pt x="157" y="137"/>
                  <a:pt x="157" y="136"/>
                </a:cubicBezTo>
                <a:cubicBezTo>
                  <a:pt x="157" y="136"/>
                  <a:pt x="157" y="137"/>
                  <a:pt x="157" y="137"/>
                </a:cubicBezTo>
                <a:cubicBezTo>
                  <a:pt x="157" y="138"/>
                  <a:pt x="157" y="137"/>
                  <a:pt x="157" y="138"/>
                </a:cubicBezTo>
                <a:cubicBezTo>
                  <a:pt x="157" y="138"/>
                  <a:pt x="156" y="139"/>
                  <a:pt x="155" y="139"/>
                </a:cubicBezTo>
                <a:cubicBezTo>
                  <a:pt x="156" y="140"/>
                  <a:pt x="156" y="139"/>
                  <a:pt x="156" y="140"/>
                </a:cubicBezTo>
                <a:cubicBezTo>
                  <a:pt x="155" y="140"/>
                  <a:pt x="155" y="141"/>
                  <a:pt x="155" y="142"/>
                </a:cubicBezTo>
                <a:cubicBezTo>
                  <a:pt x="155" y="143"/>
                  <a:pt x="154" y="143"/>
                  <a:pt x="154" y="143"/>
                </a:cubicBezTo>
                <a:cubicBezTo>
                  <a:pt x="153" y="144"/>
                  <a:pt x="153" y="145"/>
                  <a:pt x="152" y="146"/>
                </a:cubicBezTo>
                <a:cubicBezTo>
                  <a:pt x="152" y="146"/>
                  <a:pt x="152" y="146"/>
                  <a:pt x="152" y="146"/>
                </a:cubicBezTo>
                <a:cubicBezTo>
                  <a:pt x="152" y="146"/>
                  <a:pt x="152" y="146"/>
                  <a:pt x="152" y="147"/>
                </a:cubicBezTo>
                <a:cubicBezTo>
                  <a:pt x="152" y="146"/>
                  <a:pt x="151" y="147"/>
                  <a:pt x="151" y="146"/>
                </a:cubicBezTo>
                <a:cubicBezTo>
                  <a:pt x="151" y="146"/>
                  <a:pt x="151" y="146"/>
                  <a:pt x="151" y="146"/>
                </a:cubicBezTo>
                <a:cubicBezTo>
                  <a:pt x="150" y="147"/>
                  <a:pt x="149" y="148"/>
                  <a:pt x="148" y="150"/>
                </a:cubicBezTo>
                <a:cubicBezTo>
                  <a:pt x="148" y="150"/>
                  <a:pt x="148" y="152"/>
                  <a:pt x="147" y="152"/>
                </a:cubicBezTo>
                <a:cubicBezTo>
                  <a:pt x="147" y="152"/>
                  <a:pt x="148" y="152"/>
                  <a:pt x="148" y="152"/>
                </a:cubicBezTo>
                <a:cubicBezTo>
                  <a:pt x="147" y="153"/>
                  <a:pt x="147" y="153"/>
                  <a:pt x="147" y="153"/>
                </a:cubicBezTo>
                <a:cubicBezTo>
                  <a:pt x="146" y="154"/>
                  <a:pt x="145" y="155"/>
                  <a:pt x="145" y="156"/>
                </a:cubicBezTo>
                <a:cubicBezTo>
                  <a:pt x="146" y="156"/>
                  <a:pt x="146" y="155"/>
                  <a:pt x="146" y="156"/>
                </a:cubicBezTo>
                <a:cubicBezTo>
                  <a:pt x="146" y="156"/>
                  <a:pt x="145" y="157"/>
                  <a:pt x="145" y="157"/>
                </a:cubicBezTo>
                <a:cubicBezTo>
                  <a:pt x="146" y="157"/>
                  <a:pt x="146" y="157"/>
                  <a:pt x="146" y="157"/>
                </a:cubicBezTo>
                <a:cubicBezTo>
                  <a:pt x="146" y="158"/>
                  <a:pt x="144" y="158"/>
                  <a:pt x="144" y="159"/>
                </a:cubicBezTo>
                <a:cubicBezTo>
                  <a:pt x="144" y="159"/>
                  <a:pt x="144" y="159"/>
                  <a:pt x="144" y="159"/>
                </a:cubicBezTo>
                <a:cubicBezTo>
                  <a:pt x="144" y="160"/>
                  <a:pt x="145" y="159"/>
                  <a:pt x="145" y="160"/>
                </a:cubicBezTo>
                <a:cubicBezTo>
                  <a:pt x="144" y="160"/>
                  <a:pt x="145" y="161"/>
                  <a:pt x="144" y="161"/>
                </a:cubicBezTo>
                <a:cubicBezTo>
                  <a:pt x="144" y="161"/>
                  <a:pt x="144" y="161"/>
                  <a:pt x="144" y="162"/>
                </a:cubicBezTo>
                <a:cubicBezTo>
                  <a:pt x="144" y="161"/>
                  <a:pt x="144" y="161"/>
                  <a:pt x="144" y="161"/>
                </a:cubicBezTo>
                <a:cubicBezTo>
                  <a:pt x="144" y="161"/>
                  <a:pt x="144" y="161"/>
                  <a:pt x="144" y="161"/>
                </a:cubicBezTo>
                <a:cubicBezTo>
                  <a:pt x="143" y="160"/>
                  <a:pt x="142" y="161"/>
                  <a:pt x="142" y="162"/>
                </a:cubicBezTo>
                <a:cubicBezTo>
                  <a:pt x="143" y="162"/>
                  <a:pt x="143" y="162"/>
                  <a:pt x="143" y="162"/>
                </a:cubicBezTo>
                <a:cubicBezTo>
                  <a:pt x="142" y="163"/>
                  <a:pt x="142" y="164"/>
                  <a:pt x="141" y="164"/>
                </a:cubicBezTo>
                <a:cubicBezTo>
                  <a:pt x="140" y="165"/>
                  <a:pt x="140" y="166"/>
                  <a:pt x="140" y="166"/>
                </a:cubicBezTo>
                <a:cubicBezTo>
                  <a:pt x="140" y="167"/>
                  <a:pt x="139" y="167"/>
                  <a:pt x="139" y="168"/>
                </a:cubicBezTo>
                <a:cubicBezTo>
                  <a:pt x="139" y="168"/>
                  <a:pt x="139" y="168"/>
                  <a:pt x="139" y="168"/>
                </a:cubicBezTo>
                <a:cubicBezTo>
                  <a:pt x="139" y="168"/>
                  <a:pt x="138" y="169"/>
                  <a:pt x="139" y="170"/>
                </a:cubicBezTo>
                <a:cubicBezTo>
                  <a:pt x="139" y="170"/>
                  <a:pt x="139" y="170"/>
                  <a:pt x="138" y="170"/>
                </a:cubicBezTo>
                <a:cubicBezTo>
                  <a:pt x="138" y="170"/>
                  <a:pt x="138" y="170"/>
                  <a:pt x="138" y="169"/>
                </a:cubicBezTo>
                <a:cubicBezTo>
                  <a:pt x="138" y="169"/>
                  <a:pt x="138" y="170"/>
                  <a:pt x="138" y="170"/>
                </a:cubicBezTo>
                <a:cubicBezTo>
                  <a:pt x="138" y="170"/>
                  <a:pt x="138" y="170"/>
                  <a:pt x="138" y="170"/>
                </a:cubicBezTo>
                <a:cubicBezTo>
                  <a:pt x="137" y="170"/>
                  <a:pt x="137" y="171"/>
                  <a:pt x="137" y="171"/>
                </a:cubicBezTo>
                <a:cubicBezTo>
                  <a:pt x="138" y="171"/>
                  <a:pt x="139" y="170"/>
                  <a:pt x="139" y="171"/>
                </a:cubicBezTo>
                <a:cubicBezTo>
                  <a:pt x="138" y="171"/>
                  <a:pt x="138" y="171"/>
                  <a:pt x="138" y="172"/>
                </a:cubicBezTo>
                <a:cubicBezTo>
                  <a:pt x="138" y="171"/>
                  <a:pt x="138" y="171"/>
                  <a:pt x="138" y="171"/>
                </a:cubicBezTo>
                <a:cubicBezTo>
                  <a:pt x="137" y="172"/>
                  <a:pt x="138" y="172"/>
                  <a:pt x="138" y="172"/>
                </a:cubicBezTo>
                <a:cubicBezTo>
                  <a:pt x="137" y="172"/>
                  <a:pt x="137" y="173"/>
                  <a:pt x="137" y="173"/>
                </a:cubicBezTo>
                <a:cubicBezTo>
                  <a:pt x="136" y="173"/>
                  <a:pt x="137" y="174"/>
                  <a:pt x="137" y="174"/>
                </a:cubicBezTo>
                <a:cubicBezTo>
                  <a:pt x="136" y="174"/>
                  <a:pt x="136" y="174"/>
                  <a:pt x="136" y="174"/>
                </a:cubicBezTo>
                <a:cubicBezTo>
                  <a:pt x="136" y="174"/>
                  <a:pt x="136" y="174"/>
                  <a:pt x="136" y="174"/>
                </a:cubicBezTo>
                <a:cubicBezTo>
                  <a:pt x="136" y="175"/>
                  <a:pt x="136" y="174"/>
                  <a:pt x="136" y="175"/>
                </a:cubicBezTo>
                <a:cubicBezTo>
                  <a:pt x="136" y="175"/>
                  <a:pt x="135" y="175"/>
                  <a:pt x="135" y="176"/>
                </a:cubicBezTo>
                <a:cubicBezTo>
                  <a:pt x="135" y="176"/>
                  <a:pt x="135" y="176"/>
                  <a:pt x="135" y="176"/>
                </a:cubicBezTo>
                <a:cubicBezTo>
                  <a:pt x="135" y="176"/>
                  <a:pt x="135" y="176"/>
                  <a:pt x="135" y="176"/>
                </a:cubicBezTo>
                <a:cubicBezTo>
                  <a:pt x="134" y="177"/>
                  <a:pt x="135" y="177"/>
                  <a:pt x="135" y="177"/>
                </a:cubicBezTo>
                <a:cubicBezTo>
                  <a:pt x="135" y="177"/>
                  <a:pt x="134" y="177"/>
                  <a:pt x="134" y="177"/>
                </a:cubicBezTo>
                <a:cubicBezTo>
                  <a:pt x="134" y="178"/>
                  <a:pt x="134" y="178"/>
                  <a:pt x="134" y="179"/>
                </a:cubicBezTo>
                <a:cubicBezTo>
                  <a:pt x="133" y="179"/>
                  <a:pt x="133" y="180"/>
                  <a:pt x="133" y="181"/>
                </a:cubicBezTo>
                <a:cubicBezTo>
                  <a:pt x="133" y="181"/>
                  <a:pt x="132" y="181"/>
                  <a:pt x="133" y="182"/>
                </a:cubicBezTo>
                <a:cubicBezTo>
                  <a:pt x="132" y="182"/>
                  <a:pt x="132" y="183"/>
                  <a:pt x="131" y="182"/>
                </a:cubicBezTo>
                <a:cubicBezTo>
                  <a:pt x="131" y="183"/>
                  <a:pt x="132" y="184"/>
                  <a:pt x="131" y="184"/>
                </a:cubicBezTo>
                <a:cubicBezTo>
                  <a:pt x="130" y="184"/>
                  <a:pt x="130" y="186"/>
                  <a:pt x="130" y="186"/>
                </a:cubicBezTo>
                <a:cubicBezTo>
                  <a:pt x="130" y="186"/>
                  <a:pt x="130" y="186"/>
                  <a:pt x="130" y="186"/>
                </a:cubicBezTo>
                <a:cubicBezTo>
                  <a:pt x="130" y="187"/>
                  <a:pt x="129" y="187"/>
                  <a:pt x="129" y="188"/>
                </a:cubicBezTo>
                <a:cubicBezTo>
                  <a:pt x="129" y="188"/>
                  <a:pt x="128" y="188"/>
                  <a:pt x="128" y="189"/>
                </a:cubicBezTo>
                <a:cubicBezTo>
                  <a:pt x="128" y="189"/>
                  <a:pt x="129" y="189"/>
                  <a:pt x="129" y="189"/>
                </a:cubicBezTo>
                <a:cubicBezTo>
                  <a:pt x="129" y="189"/>
                  <a:pt x="128" y="189"/>
                  <a:pt x="128" y="190"/>
                </a:cubicBezTo>
                <a:cubicBezTo>
                  <a:pt x="127" y="190"/>
                  <a:pt x="127" y="189"/>
                  <a:pt x="127" y="189"/>
                </a:cubicBezTo>
                <a:cubicBezTo>
                  <a:pt x="126" y="189"/>
                  <a:pt x="126" y="189"/>
                  <a:pt x="126" y="189"/>
                </a:cubicBezTo>
                <a:cubicBezTo>
                  <a:pt x="126" y="189"/>
                  <a:pt x="125" y="189"/>
                  <a:pt x="126" y="188"/>
                </a:cubicBezTo>
                <a:cubicBezTo>
                  <a:pt x="126" y="188"/>
                  <a:pt x="126" y="188"/>
                  <a:pt x="127" y="189"/>
                </a:cubicBezTo>
                <a:cubicBezTo>
                  <a:pt x="127" y="189"/>
                  <a:pt x="126" y="188"/>
                  <a:pt x="127" y="188"/>
                </a:cubicBezTo>
                <a:cubicBezTo>
                  <a:pt x="127" y="188"/>
                  <a:pt x="127" y="188"/>
                  <a:pt x="127" y="188"/>
                </a:cubicBezTo>
                <a:cubicBezTo>
                  <a:pt x="127" y="188"/>
                  <a:pt x="128" y="187"/>
                  <a:pt x="128" y="186"/>
                </a:cubicBezTo>
                <a:cubicBezTo>
                  <a:pt x="127" y="187"/>
                  <a:pt x="127" y="187"/>
                  <a:pt x="127" y="187"/>
                </a:cubicBezTo>
                <a:cubicBezTo>
                  <a:pt x="127" y="187"/>
                  <a:pt x="127" y="187"/>
                  <a:pt x="127" y="187"/>
                </a:cubicBezTo>
                <a:cubicBezTo>
                  <a:pt x="126" y="187"/>
                  <a:pt x="126" y="186"/>
                  <a:pt x="127" y="186"/>
                </a:cubicBezTo>
                <a:cubicBezTo>
                  <a:pt x="127" y="186"/>
                  <a:pt x="127" y="186"/>
                  <a:pt x="127" y="186"/>
                </a:cubicBezTo>
                <a:cubicBezTo>
                  <a:pt x="127" y="186"/>
                  <a:pt x="127" y="186"/>
                  <a:pt x="127" y="185"/>
                </a:cubicBezTo>
                <a:cubicBezTo>
                  <a:pt x="127" y="184"/>
                  <a:pt x="127" y="184"/>
                  <a:pt x="127" y="183"/>
                </a:cubicBezTo>
                <a:cubicBezTo>
                  <a:pt x="128" y="183"/>
                  <a:pt x="128" y="182"/>
                  <a:pt x="128" y="181"/>
                </a:cubicBezTo>
                <a:cubicBezTo>
                  <a:pt x="129" y="181"/>
                  <a:pt x="129" y="180"/>
                  <a:pt x="129" y="179"/>
                </a:cubicBezTo>
                <a:cubicBezTo>
                  <a:pt x="129" y="179"/>
                  <a:pt x="129" y="179"/>
                  <a:pt x="129" y="178"/>
                </a:cubicBezTo>
                <a:cubicBezTo>
                  <a:pt x="129" y="178"/>
                  <a:pt x="129" y="178"/>
                  <a:pt x="128" y="178"/>
                </a:cubicBezTo>
                <a:cubicBezTo>
                  <a:pt x="128" y="178"/>
                  <a:pt x="128" y="178"/>
                  <a:pt x="128" y="179"/>
                </a:cubicBezTo>
                <a:cubicBezTo>
                  <a:pt x="127" y="179"/>
                  <a:pt x="127" y="180"/>
                  <a:pt x="127" y="181"/>
                </a:cubicBezTo>
                <a:cubicBezTo>
                  <a:pt x="127" y="181"/>
                  <a:pt x="126" y="182"/>
                  <a:pt x="126" y="183"/>
                </a:cubicBezTo>
                <a:cubicBezTo>
                  <a:pt x="126" y="183"/>
                  <a:pt x="125" y="184"/>
                  <a:pt x="125" y="185"/>
                </a:cubicBezTo>
                <a:cubicBezTo>
                  <a:pt x="125" y="186"/>
                  <a:pt x="124" y="186"/>
                  <a:pt x="124" y="187"/>
                </a:cubicBezTo>
                <a:cubicBezTo>
                  <a:pt x="124" y="187"/>
                  <a:pt x="124" y="188"/>
                  <a:pt x="123" y="188"/>
                </a:cubicBezTo>
                <a:cubicBezTo>
                  <a:pt x="123" y="188"/>
                  <a:pt x="123" y="188"/>
                  <a:pt x="123" y="187"/>
                </a:cubicBezTo>
                <a:cubicBezTo>
                  <a:pt x="124" y="186"/>
                  <a:pt x="125" y="184"/>
                  <a:pt x="125" y="183"/>
                </a:cubicBezTo>
                <a:cubicBezTo>
                  <a:pt x="124" y="183"/>
                  <a:pt x="124" y="184"/>
                  <a:pt x="124" y="184"/>
                </a:cubicBezTo>
                <a:cubicBezTo>
                  <a:pt x="124" y="185"/>
                  <a:pt x="124" y="185"/>
                  <a:pt x="124" y="185"/>
                </a:cubicBezTo>
                <a:cubicBezTo>
                  <a:pt x="123" y="186"/>
                  <a:pt x="122" y="187"/>
                  <a:pt x="122" y="188"/>
                </a:cubicBezTo>
                <a:cubicBezTo>
                  <a:pt x="122" y="189"/>
                  <a:pt x="121" y="189"/>
                  <a:pt x="121" y="189"/>
                </a:cubicBezTo>
                <a:cubicBezTo>
                  <a:pt x="121" y="188"/>
                  <a:pt x="122" y="187"/>
                  <a:pt x="122" y="186"/>
                </a:cubicBezTo>
                <a:cubicBezTo>
                  <a:pt x="122" y="186"/>
                  <a:pt x="122" y="186"/>
                  <a:pt x="122" y="186"/>
                </a:cubicBezTo>
                <a:cubicBezTo>
                  <a:pt x="121" y="187"/>
                  <a:pt x="121" y="187"/>
                  <a:pt x="121" y="188"/>
                </a:cubicBezTo>
                <a:cubicBezTo>
                  <a:pt x="120" y="189"/>
                  <a:pt x="120" y="189"/>
                  <a:pt x="120" y="190"/>
                </a:cubicBezTo>
                <a:cubicBezTo>
                  <a:pt x="120" y="190"/>
                  <a:pt x="120" y="190"/>
                  <a:pt x="121" y="190"/>
                </a:cubicBezTo>
                <a:cubicBezTo>
                  <a:pt x="121" y="190"/>
                  <a:pt x="121" y="190"/>
                  <a:pt x="121" y="190"/>
                </a:cubicBezTo>
                <a:cubicBezTo>
                  <a:pt x="121" y="190"/>
                  <a:pt x="121" y="190"/>
                  <a:pt x="120" y="191"/>
                </a:cubicBezTo>
                <a:cubicBezTo>
                  <a:pt x="120" y="193"/>
                  <a:pt x="119" y="194"/>
                  <a:pt x="118" y="196"/>
                </a:cubicBezTo>
                <a:cubicBezTo>
                  <a:pt x="118" y="196"/>
                  <a:pt x="118" y="197"/>
                  <a:pt x="118" y="197"/>
                </a:cubicBezTo>
                <a:cubicBezTo>
                  <a:pt x="118" y="197"/>
                  <a:pt x="117" y="198"/>
                  <a:pt x="118" y="199"/>
                </a:cubicBezTo>
                <a:cubicBezTo>
                  <a:pt x="118" y="198"/>
                  <a:pt x="118" y="198"/>
                  <a:pt x="118" y="198"/>
                </a:cubicBezTo>
                <a:cubicBezTo>
                  <a:pt x="118" y="198"/>
                  <a:pt x="118" y="199"/>
                  <a:pt x="118" y="199"/>
                </a:cubicBezTo>
                <a:cubicBezTo>
                  <a:pt x="118" y="199"/>
                  <a:pt x="117" y="199"/>
                  <a:pt x="117" y="199"/>
                </a:cubicBezTo>
                <a:cubicBezTo>
                  <a:pt x="117" y="199"/>
                  <a:pt x="117" y="199"/>
                  <a:pt x="117" y="200"/>
                </a:cubicBezTo>
                <a:cubicBezTo>
                  <a:pt x="117" y="200"/>
                  <a:pt x="118" y="199"/>
                  <a:pt x="118" y="200"/>
                </a:cubicBezTo>
                <a:cubicBezTo>
                  <a:pt x="117" y="200"/>
                  <a:pt x="117" y="201"/>
                  <a:pt x="117" y="201"/>
                </a:cubicBezTo>
                <a:cubicBezTo>
                  <a:pt x="117" y="201"/>
                  <a:pt x="116" y="202"/>
                  <a:pt x="116" y="202"/>
                </a:cubicBezTo>
                <a:cubicBezTo>
                  <a:pt x="116" y="202"/>
                  <a:pt x="116" y="202"/>
                  <a:pt x="116" y="202"/>
                </a:cubicBezTo>
                <a:cubicBezTo>
                  <a:pt x="116" y="202"/>
                  <a:pt x="116" y="203"/>
                  <a:pt x="116" y="203"/>
                </a:cubicBezTo>
                <a:cubicBezTo>
                  <a:pt x="115" y="204"/>
                  <a:pt x="115" y="204"/>
                  <a:pt x="115" y="205"/>
                </a:cubicBezTo>
                <a:cubicBezTo>
                  <a:pt x="114" y="205"/>
                  <a:pt x="114" y="205"/>
                  <a:pt x="114" y="205"/>
                </a:cubicBezTo>
                <a:cubicBezTo>
                  <a:pt x="113" y="204"/>
                  <a:pt x="115" y="203"/>
                  <a:pt x="114" y="201"/>
                </a:cubicBezTo>
                <a:cubicBezTo>
                  <a:pt x="115" y="201"/>
                  <a:pt x="115" y="200"/>
                  <a:pt x="116" y="199"/>
                </a:cubicBezTo>
                <a:cubicBezTo>
                  <a:pt x="115" y="199"/>
                  <a:pt x="115" y="198"/>
                  <a:pt x="115" y="198"/>
                </a:cubicBezTo>
                <a:cubicBezTo>
                  <a:pt x="117" y="197"/>
                  <a:pt x="117" y="194"/>
                  <a:pt x="118" y="193"/>
                </a:cubicBezTo>
                <a:cubicBezTo>
                  <a:pt x="118" y="193"/>
                  <a:pt x="118" y="193"/>
                  <a:pt x="118" y="192"/>
                </a:cubicBezTo>
                <a:cubicBezTo>
                  <a:pt x="119" y="192"/>
                  <a:pt x="119" y="192"/>
                  <a:pt x="119" y="191"/>
                </a:cubicBezTo>
                <a:cubicBezTo>
                  <a:pt x="119" y="191"/>
                  <a:pt x="119" y="191"/>
                  <a:pt x="119" y="191"/>
                </a:cubicBezTo>
                <a:cubicBezTo>
                  <a:pt x="119" y="190"/>
                  <a:pt x="121" y="189"/>
                  <a:pt x="120" y="188"/>
                </a:cubicBezTo>
                <a:cubicBezTo>
                  <a:pt x="121" y="187"/>
                  <a:pt x="121" y="186"/>
                  <a:pt x="121" y="186"/>
                </a:cubicBezTo>
                <a:cubicBezTo>
                  <a:pt x="121" y="185"/>
                  <a:pt x="122" y="185"/>
                  <a:pt x="122" y="184"/>
                </a:cubicBezTo>
                <a:cubicBezTo>
                  <a:pt x="122" y="183"/>
                  <a:pt x="123" y="183"/>
                  <a:pt x="123" y="182"/>
                </a:cubicBezTo>
                <a:cubicBezTo>
                  <a:pt x="122" y="182"/>
                  <a:pt x="123" y="182"/>
                  <a:pt x="122" y="182"/>
                </a:cubicBezTo>
                <a:cubicBezTo>
                  <a:pt x="122" y="181"/>
                  <a:pt x="123" y="181"/>
                  <a:pt x="123" y="181"/>
                </a:cubicBezTo>
                <a:cubicBezTo>
                  <a:pt x="123" y="180"/>
                  <a:pt x="123" y="178"/>
                  <a:pt x="124" y="178"/>
                </a:cubicBezTo>
                <a:cubicBezTo>
                  <a:pt x="124" y="178"/>
                  <a:pt x="124" y="177"/>
                  <a:pt x="124" y="177"/>
                </a:cubicBezTo>
                <a:cubicBezTo>
                  <a:pt x="124" y="177"/>
                  <a:pt x="124" y="177"/>
                  <a:pt x="125" y="177"/>
                </a:cubicBezTo>
                <a:cubicBezTo>
                  <a:pt x="125" y="178"/>
                  <a:pt x="124" y="178"/>
                  <a:pt x="124" y="178"/>
                </a:cubicBezTo>
                <a:cubicBezTo>
                  <a:pt x="125" y="178"/>
                  <a:pt x="125" y="178"/>
                  <a:pt x="125" y="177"/>
                </a:cubicBezTo>
                <a:cubicBezTo>
                  <a:pt x="125" y="177"/>
                  <a:pt x="125" y="177"/>
                  <a:pt x="125" y="177"/>
                </a:cubicBezTo>
                <a:cubicBezTo>
                  <a:pt x="124" y="176"/>
                  <a:pt x="125" y="176"/>
                  <a:pt x="125" y="175"/>
                </a:cubicBezTo>
                <a:cubicBezTo>
                  <a:pt x="125" y="175"/>
                  <a:pt x="125" y="175"/>
                  <a:pt x="125" y="175"/>
                </a:cubicBezTo>
                <a:cubicBezTo>
                  <a:pt x="125" y="174"/>
                  <a:pt x="125" y="173"/>
                  <a:pt x="126" y="173"/>
                </a:cubicBezTo>
                <a:cubicBezTo>
                  <a:pt x="126" y="173"/>
                  <a:pt x="126" y="173"/>
                  <a:pt x="126" y="173"/>
                </a:cubicBezTo>
                <a:cubicBezTo>
                  <a:pt x="126" y="173"/>
                  <a:pt x="126" y="172"/>
                  <a:pt x="125" y="172"/>
                </a:cubicBezTo>
                <a:cubicBezTo>
                  <a:pt x="126" y="171"/>
                  <a:pt x="126" y="170"/>
                  <a:pt x="127" y="170"/>
                </a:cubicBezTo>
                <a:cubicBezTo>
                  <a:pt x="127" y="169"/>
                  <a:pt x="127" y="168"/>
                  <a:pt x="128" y="168"/>
                </a:cubicBezTo>
                <a:cubicBezTo>
                  <a:pt x="128" y="169"/>
                  <a:pt x="127" y="170"/>
                  <a:pt x="127" y="171"/>
                </a:cubicBezTo>
                <a:cubicBezTo>
                  <a:pt x="128" y="171"/>
                  <a:pt x="128" y="170"/>
                  <a:pt x="128" y="170"/>
                </a:cubicBezTo>
                <a:cubicBezTo>
                  <a:pt x="129" y="170"/>
                  <a:pt x="130" y="169"/>
                  <a:pt x="129" y="168"/>
                </a:cubicBezTo>
                <a:cubicBezTo>
                  <a:pt x="129" y="168"/>
                  <a:pt x="129" y="169"/>
                  <a:pt x="129" y="169"/>
                </a:cubicBezTo>
                <a:cubicBezTo>
                  <a:pt x="129" y="169"/>
                  <a:pt x="128" y="169"/>
                  <a:pt x="128" y="169"/>
                </a:cubicBezTo>
                <a:cubicBezTo>
                  <a:pt x="128" y="169"/>
                  <a:pt x="128" y="168"/>
                  <a:pt x="129" y="168"/>
                </a:cubicBezTo>
                <a:cubicBezTo>
                  <a:pt x="129" y="168"/>
                  <a:pt x="128" y="168"/>
                  <a:pt x="128" y="168"/>
                </a:cubicBezTo>
                <a:cubicBezTo>
                  <a:pt x="128" y="167"/>
                  <a:pt x="128" y="167"/>
                  <a:pt x="128" y="167"/>
                </a:cubicBezTo>
                <a:cubicBezTo>
                  <a:pt x="128" y="167"/>
                  <a:pt x="128" y="166"/>
                  <a:pt x="128" y="166"/>
                </a:cubicBezTo>
                <a:cubicBezTo>
                  <a:pt x="129" y="165"/>
                  <a:pt x="129" y="164"/>
                  <a:pt x="130" y="163"/>
                </a:cubicBezTo>
                <a:cubicBezTo>
                  <a:pt x="130" y="163"/>
                  <a:pt x="130" y="163"/>
                  <a:pt x="130" y="162"/>
                </a:cubicBezTo>
                <a:cubicBezTo>
                  <a:pt x="131" y="162"/>
                  <a:pt x="131" y="162"/>
                  <a:pt x="131" y="161"/>
                </a:cubicBezTo>
                <a:cubicBezTo>
                  <a:pt x="130" y="161"/>
                  <a:pt x="130" y="162"/>
                  <a:pt x="129" y="162"/>
                </a:cubicBezTo>
                <a:cubicBezTo>
                  <a:pt x="130" y="163"/>
                  <a:pt x="128" y="163"/>
                  <a:pt x="129" y="164"/>
                </a:cubicBezTo>
                <a:cubicBezTo>
                  <a:pt x="129" y="164"/>
                  <a:pt x="129" y="164"/>
                  <a:pt x="128" y="164"/>
                </a:cubicBezTo>
                <a:cubicBezTo>
                  <a:pt x="128" y="165"/>
                  <a:pt x="129" y="165"/>
                  <a:pt x="129" y="165"/>
                </a:cubicBezTo>
                <a:cubicBezTo>
                  <a:pt x="128" y="165"/>
                  <a:pt x="128" y="166"/>
                  <a:pt x="127" y="166"/>
                </a:cubicBezTo>
                <a:cubicBezTo>
                  <a:pt x="128" y="167"/>
                  <a:pt x="127" y="168"/>
                  <a:pt x="127" y="168"/>
                </a:cubicBezTo>
                <a:cubicBezTo>
                  <a:pt x="127" y="169"/>
                  <a:pt x="126" y="169"/>
                  <a:pt x="126" y="169"/>
                </a:cubicBezTo>
                <a:cubicBezTo>
                  <a:pt x="126" y="170"/>
                  <a:pt x="125" y="171"/>
                  <a:pt x="125" y="172"/>
                </a:cubicBezTo>
                <a:cubicBezTo>
                  <a:pt x="125" y="171"/>
                  <a:pt x="125" y="172"/>
                  <a:pt x="124" y="172"/>
                </a:cubicBezTo>
                <a:cubicBezTo>
                  <a:pt x="124" y="172"/>
                  <a:pt x="124" y="172"/>
                  <a:pt x="124" y="172"/>
                </a:cubicBezTo>
                <a:cubicBezTo>
                  <a:pt x="124" y="172"/>
                  <a:pt x="124" y="172"/>
                  <a:pt x="124" y="172"/>
                </a:cubicBezTo>
                <a:cubicBezTo>
                  <a:pt x="123" y="172"/>
                  <a:pt x="124" y="171"/>
                  <a:pt x="124" y="171"/>
                </a:cubicBezTo>
                <a:cubicBezTo>
                  <a:pt x="124" y="170"/>
                  <a:pt x="124" y="171"/>
                  <a:pt x="125" y="171"/>
                </a:cubicBezTo>
                <a:cubicBezTo>
                  <a:pt x="125" y="170"/>
                  <a:pt x="125" y="170"/>
                  <a:pt x="125" y="169"/>
                </a:cubicBezTo>
                <a:cubicBezTo>
                  <a:pt x="125" y="169"/>
                  <a:pt x="125" y="169"/>
                  <a:pt x="125" y="169"/>
                </a:cubicBezTo>
                <a:cubicBezTo>
                  <a:pt x="125" y="168"/>
                  <a:pt x="125" y="167"/>
                  <a:pt x="126" y="166"/>
                </a:cubicBezTo>
                <a:cubicBezTo>
                  <a:pt x="126" y="166"/>
                  <a:pt x="126" y="167"/>
                  <a:pt x="126" y="166"/>
                </a:cubicBezTo>
                <a:cubicBezTo>
                  <a:pt x="127" y="165"/>
                  <a:pt x="128" y="164"/>
                  <a:pt x="128" y="163"/>
                </a:cubicBezTo>
                <a:cubicBezTo>
                  <a:pt x="128" y="162"/>
                  <a:pt x="128" y="163"/>
                  <a:pt x="127" y="163"/>
                </a:cubicBezTo>
                <a:cubicBezTo>
                  <a:pt x="126" y="162"/>
                  <a:pt x="128" y="160"/>
                  <a:pt x="129" y="160"/>
                </a:cubicBezTo>
                <a:cubicBezTo>
                  <a:pt x="129" y="160"/>
                  <a:pt x="129" y="161"/>
                  <a:pt x="129" y="160"/>
                </a:cubicBezTo>
                <a:cubicBezTo>
                  <a:pt x="129" y="159"/>
                  <a:pt x="131" y="159"/>
                  <a:pt x="131" y="158"/>
                </a:cubicBezTo>
                <a:cubicBezTo>
                  <a:pt x="131" y="158"/>
                  <a:pt x="131" y="159"/>
                  <a:pt x="130" y="159"/>
                </a:cubicBezTo>
                <a:cubicBezTo>
                  <a:pt x="130" y="157"/>
                  <a:pt x="131" y="157"/>
                  <a:pt x="131" y="156"/>
                </a:cubicBezTo>
                <a:cubicBezTo>
                  <a:pt x="131" y="156"/>
                  <a:pt x="131" y="156"/>
                  <a:pt x="131" y="156"/>
                </a:cubicBezTo>
                <a:cubicBezTo>
                  <a:pt x="132" y="156"/>
                  <a:pt x="132" y="155"/>
                  <a:pt x="133" y="155"/>
                </a:cubicBezTo>
                <a:cubicBezTo>
                  <a:pt x="133" y="156"/>
                  <a:pt x="133" y="156"/>
                  <a:pt x="132" y="157"/>
                </a:cubicBezTo>
                <a:cubicBezTo>
                  <a:pt x="133" y="157"/>
                  <a:pt x="133" y="157"/>
                  <a:pt x="133" y="157"/>
                </a:cubicBezTo>
                <a:cubicBezTo>
                  <a:pt x="133" y="156"/>
                  <a:pt x="134" y="156"/>
                  <a:pt x="133" y="155"/>
                </a:cubicBezTo>
                <a:cubicBezTo>
                  <a:pt x="133" y="156"/>
                  <a:pt x="133" y="155"/>
                  <a:pt x="133" y="155"/>
                </a:cubicBezTo>
                <a:cubicBezTo>
                  <a:pt x="133" y="154"/>
                  <a:pt x="133" y="154"/>
                  <a:pt x="133" y="154"/>
                </a:cubicBezTo>
                <a:cubicBezTo>
                  <a:pt x="132" y="153"/>
                  <a:pt x="134" y="152"/>
                  <a:pt x="133" y="151"/>
                </a:cubicBezTo>
                <a:cubicBezTo>
                  <a:pt x="133" y="151"/>
                  <a:pt x="133" y="150"/>
                  <a:pt x="133" y="150"/>
                </a:cubicBezTo>
                <a:cubicBezTo>
                  <a:pt x="133" y="150"/>
                  <a:pt x="133" y="150"/>
                  <a:pt x="134" y="150"/>
                </a:cubicBezTo>
                <a:cubicBezTo>
                  <a:pt x="134" y="148"/>
                  <a:pt x="134" y="147"/>
                  <a:pt x="135" y="146"/>
                </a:cubicBezTo>
                <a:cubicBezTo>
                  <a:pt x="135" y="145"/>
                  <a:pt x="136" y="145"/>
                  <a:pt x="136" y="144"/>
                </a:cubicBezTo>
                <a:cubicBezTo>
                  <a:pt x="136" y="144"/>
                  <a:pt x="136" y="144"/>
                  <a:pt x="137" y="143"/>
                </a:cubicBezTo>
                <a:cubicBezTo>
                  <a:pt x="137" y="142"/>
                  <a:pt x="137" y="141"/>
                  <a:pt x="138" y="141"/>
                </a:cubicBezTo>
                <a:cubicBezTo>
                  <a:pt x="138" y="140"/>
                  <a:pt x="139" y="140"/>
                  <a:pt x="139" y="139"/>
                </a:cubicBezTo>
                <a:cubicBezTo>
                  <a:pt x="139" y="139"/>
                  <a:pt x="139" y="139"/>
                  <a:pt x="139" y="139"/>
                </a:cubicBezTo>
                <a:cubicBezTo>
                  <a:pt x="139" y="139"/>
                  <a:pt x="139" y="138"/>
                  <a:pt x="140" y="138"/>
                </a:cubicBezTo>
                <a:cubicBezTo>
                  <a:pt x="140" y="137"/>
                  <a:pt x="140" y="137"/>
                  <a:pt x="140" y="135"/>
                </a:cubicBezTo>
                <a:cubicBezTo>
                  <a:pt x="141" y="134"/>
                  <a:pt x="142" y="133"/>
                  <a:pt x="143" y="132"/>
                </a:cubicBezTo>
                <a:cubicBezTo>
                  <a:pt x="143" y="131"/>
                  <a:pt x="142" y="131"/>
                  <a:pt x="142" y="131"/>
                </a:cubicBezTo>
                <a:cubicBezTo>
                  <a:pt x="144" y="130"/>
                  <a:pt x="144" y="128"/>
                  <a:pt x="145" y="126"/>
                </a:cubicBezTo>
                <a:cubicBezTo>
                  <a:pt x="145" y="125"/>
                  <a:pt x="148" y="124"/>
                  <a:pt x="147" y="122"/>
                </a:cubicBezTo>
                <a:cubicBezTo>
                  <a:pt x="148" y="121"/>
                  <a:pt x="148" y="120"/>
                  <a:pt x="148" y="119"/>
                </a:cubicBezTo>
                <a:cubicBezTo>
                  <a:pt x="148" y="119"/>
                  <a:pt x="148" y="120"/>
                  <a:pt x="147" y="120"/>
                </a:cubicBezTo>
                <a:cubicBezTo>
                  <a:pt x="147" y="121"/>
                  <a:pt x="146" y="122"/>
                  <a:pt x="146" y="123"/>
                </a:cubicBezTo>
                <a:cubicBezTo>
                  <a:pt x="146" y="123"/>
                  <a:pt x="145" y="123"/>
                  <a:pt x="145" y="124"/>
                </a:cubicBezTo>
                <a:cubicBezTo>
                  <a:pt x="145" y="124"/>
                  <a:pt x="144" y="124"/>
                  <a:pt x="145" y="125"/>
                </a:cubicBezTo>
                <a:cubicBezTo>
                  <a:pt x="143" y="126"/>
                  <a:pt x="143" y="129"/>
                  <a:pt x="142" y="130"/>
                </a:cubicBezTo>
                <a:cubicBezTo>
                  <a:pt x="142" y="131"/>
                  <a:pt x="141" y="131"/>
                  <a:pt x="142" y="131"/>
                </a:cubicBezTo>
                <a:cubicBezTo>
                  <a:pt x="141" y="132"/>
                  <a:pt x="140" y="133"/>
                  <a:pt x="140" y="134"/>
                </a:cubicBezTo>
                <a:cubicBezTo>
                  <a:pt x="139" y="134"/>
                  <a:pt x="139" y="135"/>
                  <a:pt x="139" y="136"/>
                </a:cubicBezTo>
                <a:cubicBezTo>
                  <a:pt x="138" y="136"/>
                  <a:pt x="139" y="136"/>
                  <a:pt x="138" y="137"/>
                </a:cubicBezTo>
                <a:cubicBezTo>
                  <a:pt x="138" y="137"/>
                  <a:pt x="138" y="137"/>
                  <a:pt x="138" y="137"/>
                </a:cubicBezTo>
                <a:cubicBezTo>
                  <a:pt x="137" y="139"/>
                  <a:pt x="136" y="141"/>
                  <a:pt x="134" y="143"/>
                </a:cubicBezTo>
                <a:cubicBezTo>
                  <a:pt x="134" y="144"/>
                  <a:pt x="133" y="145"/>
                  <a:pt x="132" y="145"/>
                </a:cubicBezTo>
                <a:cubicBezTo>
                  <a:pt x="132" y="146"/>
                  <a:pt x="133" y="146"/>
                  <a:pt x="133" y="146"/>
                </a:cubicBezTo>
                <a:cubicBezTo>
                  <a:pt x="132" y="147"/>
                  <a:pt x="131" y="147"/>
                  <a:pt x="131" y="148"/>
                </a:cubicBezTo>
                <a:cubicBezTo>
                  <a:pt x="130" y="149"/>
                  <a:pt x="130" y="150"/>
                  <a:pt x="130" y="151"/>
                </a:cubicBezTo>
                <a:cubicBezTo>
                  <a:pt x="129" y="151"/>
                  <a:pt x="129" y="152"/>
                  <a:pt x="129" y="152"/>
                </a:cubicBezTo>
                <a:cubicBezTo>
                  <a:pt x="129" y="152"/>
                  <a:pt x="129" y="153"/>
                  <a:pt x="129" y="153"/>
                </a:cubicBezTo>
                <a:cubicBezTo>
                  <a:pt x="128" y="154"/>
                  <a:pt x="127" y="155"/>
                  <a:pt x="127" y="156"/>
                </a:cubicBezTo>
                <a:cubicBezTo>
                  <a:pt x="126" y="157"/>
                  <a:pt x="126" y="157"/>
                  <a:pt x="126" y="158"/>
                </a:cubicBezTo>
                <a:cubicBezTo>
                  <a:pt x="126" y="158"/>
                  <a:pt x="126" y="158"/>
                  <a:pt x="126" y="158"/>
                </a:cubicBezTo>
                <a:cubicBezTo>
                  <a:pt x="126" y="158"/>
                  <a:pt x="126" y="158"/>
                  <a:pt x="125" y="158"/>
                </a:cubicBezTo>
                <a:cubicBezTo>
                  <a:pt x="125" y="160"/>
                  <a:pt x="123" y="161"/>
                  <a:pt x="124" y="163"/>
                </a:cubicBezTo>
                <a:cubicBezTo>
                  <a:pt x="123" y="163"/>
                  <a:pt x="123" y="165"/>
                  <a:pt x="122" y="165"/>
                </a:cubicBezTo>
                <a:cubicBezTo>
                  <a:pt x="122" y="166"/>
                  <a:pt x="122" y="166"/>
                  <a:pt x="122" y="166"/>
                </a:cubicBezTo>
                <a:cubicBezTo>
                  <a:pt x="121" y="167"/>
                  <a:pt x="121" y="167"/>
                  <a:pt x="121" y="168"/>
                </a:cubicBezTo>
                <a:cubicBezTo>
                  <a:pt x="120" y="168"/>
                  <a:pt x="120" y="168"/>
                  <a:pt x="120" y="169"/>
                </a:cubicBezTo>
                <a:cubicBezTo>
                  <a:pt x="119" y="172"/>
                  <a:pt x="117" y="174"/>
                  <a:pt x="116" y="178"/>
                </a:cubicBezTo>
                <a:cubicBezTo>
                  <a:pt x="116" y="178"/>
                  <a:pt x="116" y="178"/>
                  <a:pt x="116" y="178"/>
                </a:cubicBezTo>
                <a:cubicBezTo>
                  <a:pt x="115" y="181"/>
                  <a:pt x="113" y="182"/>
                  <a:pt x="114" y="184"/>
                </a:cubicBezTo>
                <a:cubicBezTo>
                  <a:pt x="113" y="185"/>
                  <a:pt x="113" y="185"/>
                  <a:pt x="113" y="186"/>
                </a:cubicBezTo>
                <a:cubicBezTo>
                  <a:pt x="113" y="186"/>
                  <a:pt x="113" y="186"/>
                  <a:pt x="113" y="186"/>
                </a:cubicBezTo>
                <a:cubicBezTo>
                  <a:pt x="113" y="187"/>
                  <a:pt x="112" y="189"/>
                  <a:pt x="112" y="190"/>
                </a:cubicBezTo>
                <a:cubicBezTo>
                  <a:pt x="111" y="190"/>
                  <a:pt x="111" y="191"/>
                  <a:pt x="111" y="191"/>
                </a:cubicBezTo>
                <a:cubicBezTo>
                  <a:pt x="111" y="191"/>
                  <a:pt x="110" y="193"/>
                  <a:pt x="110" y="194"/>
                </a:cubicBezTo>
                <a:cubicBezTo>
                  <a:pt x="110" y="194"/>
                  <a:pt x="110" y="195"/>
                  <a:pt x="109" y="195"/>
                </a:cubicBezTo>
                <a:cubicBezTo>
                  <a:pt x="108" y="198"/>
                  <a:pt x="107" y="201"/>
                  <a:pt x="106" y="203"/>
                </a:cubicBezTo>
                <a:cubicBezTo>
                  <a:pt x="106" y="203"/>
                  <a:pt x="107" y="203"/>
                  <a:pt x="107" y="203"/>
                </a:cubicBezTo>
                <a:cubicBezTo>
                  <a:pt x="106" y="203"/>
                  <a:pt x="106" y="204"/>
                  <a:pt x="106" y="205"/>
                </a:cubicBezTo>
                <a:cubicBezTo>
                  <a:pt x="105" y="205"/>
                  <a:pt x="105" y="207"/>
                  <a:pt x="104" y="208"/>
                </a:cubicBezTo>
                <a:cubicBezTo>
                  <a:pt x="104" y="208"/>
                  <a:pt x="105" y="208"/>
                  <a:pt x="105" y="208"/>
                </a:cubicBezTo>
                <a:cubicBezTo>
                  <a:pt x="105" y="208"/>
                  <a:pt x="104" y="208"/>
                  <a:pt x="104" y="209"/>
                </a:cubicBezTo>
                <a:cubicBezTo>
                  <a:pt x="104" y="209"/>
                  <a:pt x="104" y="209"/>
                  <a:pt x="104" y="209"/>
                </a:cubicBezTo>
                <a:cubicBezTo>
                  <a:pt x="104" y="209"/>
                  <a:pt x="104" y="209"/>
                  <a:pt x="103" y="209"/>
                </a:cubicBezTo>
                <a:cubicBezTo>
                  <a:pt x="102" y="212"/>
                  <a:pt x="101" y="214"/>
                  <a:pt x="100" y="216"/>
                </a:cubicBezTo>
                <a:cubicBezTo>
                  <a:pt x="99" y="216"/>
                  <a:pt x="99" y="217"/>
                  <a:pt x="99" y="218"/>
                </a:cubicBezTo>
                <a:cubicBezTo>
                  <a:pt x="100" y="218"/>
                  <a:pt x="100" y="218"/>
                  <a:pt x="100" y="218"/>
                </a:cubicBezTo>
                <a:cubicBezTo>
                  <a:pt x="101" y="218"/>
                  <a:pt x="101" y="217"/>
                  <a:pt x="101" y="218"/>
                </a:cubicBezTo>
                <a:cubicBezTo>
                  <a:pt x="102" y="218"/>
                  <a:pt x="101" y="218"/>
                  <a:pt x="102" y="218"/>
                </a:cubicBezTo>
                <a:cubicBezTo>
                  <a:pt x="102" y="218"/>
                  <a:pt x="102" y="218"/>
                  <a:pt x="102" y="218"/>
                </a:cubicBezTo>
                <a:cubicBezTo>
                  <a:pt x="103" y="218"/>
                  <a:pt x="103" y="218"/>
                  <a:pt x="103" y="218"/>
                </a:cubicBezTo>
                <a:cubicBezTo>
                  <a:pt x="103" y="219"/>
                  <a:pt x="103" y="219"/>
                  <a:pt x="103" y="219"/>
                </a:cubicBezTo>
                <a:cubicBezTo>
                  <a:pt x="102" y="218"/>
                  <a:pt x="102" y="219"/>
                  <a:pt x="102" y="219"/>
                </a:cubicBezTo>
                <a:cubicBezTo>
                  <a:pt x="101" y="219"/>
                  <a:pt x="101" y="219"/>
                  <a:pt x="101" y="219"/>
                </a:cubicBezTo>
                <a:cubicBezTo>
                  <a:pt x="101" y="219"/>
                  <a:pt x="102" y="219"/>
                  <a:pt x="102" y="220"/>
                </a:cubicBezTo>
                <a:cubicBezTo>
                  <a:pt x="102" y="220"/>
                  <a:pt x="101" y="220"/>
                  <a:pt x="101" y="220"/>
                </a:cubicBezTo>
                <a:cubicBezTo>
                  <a:pt x="101" y="220"/>
                  <a:pt x="100" y="221"/>
                  <a:pt x="100" y="221"/>
                </a:cubicBezTo>
                <a:cubicBezTo>
                  <a:pt x="100" y="221"/>
                  <a:pt x="100" y="221"/>
                  <a:pt x="100" y="221"/>
                </a:cubicBezTo>
                <a:cubicBezTo>
                  <a:pt x="101" y="222"/>
                  <a:pt x="101" y="223"/>
                  <a:pt x="100" y="223"/>
                </a:cubicBezTo>
                <a:cubicBezTo>
                  <a:pt x="100" y="223"/>
                  <a:pt x="99" y="223"/>
                  <a:pt x="99" y="224"/>
                </a:cubicBezTo>
                <a:cubicBezTo>
                  <a:pt x="99" y="224"/>
                  <a:pt x="99" y="224"/>
                  <a:pt x="99" y="225"/>
                </a:cubicBezTo>
                <a:cubicBezTo>
                  <a:pt x="99" y="225"/>
                  <a:pt x="99" y="224"/>
                  <a:pt x="99" y="224"/>
                </a:cubicBezTo>
                <a:cubicBezTo>
                  <a:pt x="98" y="226"/>
                  <a:pt x="97" y="228"/>
                  <a:pt x="96" y="229"/>
                </a:cubicBezTo>
                <a:cubicBezTo>
                  <a:pt x="96" y="230"/>
                  <a:pt x="96" y="230"/>
                  <a:pt x="96" y="230"/>
                </a:cubicBezTo>
                <a:cubicBezTo>
                  <a:pt x="96" y="230"/>
                  <a:pt x="96" y="230"/>
                  <a:pt x="96" y="230"/>
                </a:cubicBezTo>
                <a:cubicBezTo>
                  <a:pt x="95" y="231"/>
                  <a:pt x="94" y="233"/>
                  <a:pt x="93" y="234"/>
                </a:cubicBezTo>
                <a:cubicBezTo>
                  <a:pt x="91" y="233"/>
                  <a:pt x="92" y="235"/>
                  <a:pt x="90" y="235"/>
                </a:cubicBezTo>
                <a:cubicBezTo>
                  <a:pt x="90" y="235"/>
                  <a:pt x="91" y="235"/>
                  <a:pt x="90" y="235"/>
                </a:cubicBezTo>
                <a:cubicBezTo>
                  <a:pt x="90" y="235"/>
                  <a:pt x="90" y="235"/>
                  <a:pt x="90" y="236"/>
                </a:cubicBezTo>
                <a:cubicBezTo>
                  <a:pt x="90" y="236"/>
                  <a:pt x="91" y="236"/>
                  <a:pt x="91" y="236"/>
                </a:cubicBezTo>
                <a:cubicBezTo>
                  <a:pt x="90" y="236"/>
                  <a:pt x="90" y="235"/>
                  <a:pt x="90" y="236"/>
                </a:cubicBezTo>
                <a:cubicBezTo>
                  <a:pt x="89" y="237"/>
                  <a:pt x="87" y="238"/>
                  <a:pt x="88" y="240"/>
                </a:cubicBezTo>
                <a:cubicBezTo>
                  <a:pt x="87" y="241"/>
                  <a:pt x="87" y="241"/>
                  <a:pt x="87" y="241"/>
                </a:cubicBezTo>
                <a:cubicBezTo>
                  <a:pt x="87" y="241"/>
                  <a:pt x="87" y="241"/>
                  <a:pt x="87" y="241"/>
                </a:cubicBezTo>
                <a:cubicBezTo>
                  <a:pt x="87" y="241"/>
                  <a:pt x="87" y="241"/>
                  <a:pt x="86" y="242"/>
                </a:cubicBezTo>
                <a:cubicBezTo>
                  <a:pt x="86" y="241"/>
                  <a:pt x="86" y="240"/>
                  <a:pt x="87" y="239"/>
                </a:cubicBezTo>
                <a:cubicBezTo>
                  <a:pt x="87" y="240"/>
                  <a:pt x="87" y="240"/>
                  <a:pt x="87" y="240"/>
                </a:cubicBezTo>
                <a:cubicBezTo>
                  <a:pt x="87" y="240"/>
                  <a:pt x="87" y="240"/>
                  <a:pt x="87" y="240"/>
                </a:cubicBezTo>
                <a:cubicBezTo>
                  <a:pt x="87" y="239"/>
                  <a:pt x="88" y="238"/>
                  <a:pt x="88" y="237"/>
                </a:cubicBezTo>
                <a:cubicBezTo>
                  <a:pt x="87" y="236"/>
                  <a:pt x="87" y="234"/>
                  <a:pt x="88" y="233"/>
                </a:cubicBezTo>
                <a:cubicBezTo>
                  <a:pt x="87" y="233"/>
                  <a:pt x="86" y="232"/>
                  <a:pt x="87" y="232"/>
                </a:cubicBezTo>
                <a:cubicBezTo>
                  <a:pt x="87" y="232"/>
                  <a:pt x="88" y="232"/>
                  <a:pt x="88" y="232"/>
                </a:cubicBezTo>
                <a:cubicBezTo>
                  <a:pt x="88" y="233"/>
                  <a:pt x="88" y="233"/>
                  <a:pt x="88" y="233"/>
                </a:cubicBezTo>
                <a:cubicBezTo>
                  <a:pt x="88" y="234"/>
                  <a:pt x="89" y="233"/>
                  <a:pt x="89" y="233"/>
                </a:cubicBezTo>
                <a:cubicBezTo>
                  <a:pt x="89" y="232"/>
                  <a:pt x="90" y="232"/>
                  <a:pt x="90" y="231"/>
                </a:cubicBezTo>
                <a:cubicBezTo>
                  <a:pt x="90" y="231"/>
                  <a:pt x="90" y="230"/>
                  <a:pt x="90" y="230"/>
                </a:cubicBezTo>
                <a:cubicBezTo>
                  <a:pt x="90" y="230"/>
                  <a:pt x="90" y="229"/>
                  <a:pt x="90" y="229"/>
                </a:cubicBezTo>
                <a:cubicBezTo>
                  <a:pt x="90" y="228"/>
                  <a:pt x="90" y="228"/>
                  <a:pt x="91" y="228"/>
                </a:cubicBezTo>
                <a:cubicBezTo>
                  <a:pt x="90" y="227"/>
                  <a:pt x="90" y="227"/>
                  <a:pt x="90" y="226"/>
                </a:cubicBezTo>
                <a:cubicBezTo>
                  <a:pt x="92" y="225"/>
                  <a:pt x="92" y="223"/>
                  <a:pt x="93" y="222"/>
                </a:cubicBezTo>
                <a:cubicBezTo>
                  <a:pt x="93" y="221"/>
                  <a:pt x="92" y="221"/>
                  <a:pt x="92" y="221"/>
                </a:cubicBezTo>
                <a:cubicBezTo>
                  <a:pt x="92" y="221"/>
                  <a:pt x="93" y="221"/>
                  <a:pt x="93" y="220"/>
                </a:cubicBezTo>
                <a:cubicBezTo>
                  <a:pt x="94" y="219"/>
                  <a:pt x="94" y="218"/>
                  <a:pt x="94" y="217"/>
                </a:cubicBezTo>
                <a:cubicBezTo>
                  <a:pt x="95" y="216"/>
                  <a:pt x="95" y="214"/>
                  <a:pt x="95" y="213"/>
                </a:cubicBezTo>
                <a:cubicBezTo>
                  <a:pt x="95" y="213"/>
                  <a:pt x="96" y="213"/>
                  <a:pt x="96" y="213"/>
                </a:cubicBezTo>
                <a:cubicBezTo>
                  <a:pt x="96" y="211"/>
                  <a:pt x="97" y="210"/>
                  <a:pt x="98" y="208"/>
                </a:cubicBezTo>
                <a:cubicBezTo>
                  <a:pt x="98" y="208"/>
                  <a:pt x="98" y="207"/>
                  <a:pt x="98" y="207"/>
                </a:cubicBezTo>
                <a:cubicBezTo>
                  <a:pt x="98" y="207"/>
                  <a:pt x="98" y="207"/>
                  <a:pt x="98" y="207"/>
                </a:cubicBezTo>
                <a:cubicBezTo>
                  <a:pt x="99" y="205"/>
                  <a:pt x="101" y="203"/>
                  <a:pt x="101" y="200"/>
                </a:cubicBezTo>
                <a:cubicBezTo>
                  <a:pt x="102" y="200"/>
                  <a:pt x="101" y="199"/>
                  <a:pt x="102" y="199"/>
                </a:cubicBezTo>
                <a:cubicBezTo>
                  <a:pt x="102" y="198"/>
                  <a:pt x="102" y="198"/>
                  <a:pt x="102" y="198"/>
                </a:cubicBezTo>
                <a:cubicBezTo>
                  <a:pt x="102" y="198"/>
                  <a:pt x="102" y="198"/>
                  <a:pt x="102" y="198"/>
                </a:cubicBezTo>
                <a:cubicBezTo>
                  <a:pt x="102" y="197"/>
                  <a:pt x="103" y="197"/>
                  <a:pt x="103" y="196"/>
                </a:cubicBezTo>
                <a:cubicBezTo>
                  <a:pt x="103" y="196"/>
                  <a:pt x="103" y="196"/>
                  <a:pt x="103" y="196"/>
                </a:cubicBezTo>
                <a:cubicBezTo>
                  <a:pt x="104" y="194"/>
                  <a:pt x="105" y="191"/>
                  <a:pt x="106" y="189"/>
                </a:cubicBezTo>
                <a:cubicBezTo>
                  <a:pt x="106" y="189"/>
                  <a:pt x="105" y="189"/>
                  <a:pt x="105" y="188"/>
                </a:cubicBezTo>
                <a:cubicBezTo>
                  <a:pt x="106" y="188"/>
                  <a:pt x="106" y="188"/>
                  <a:pt x="106" y="188"/>
                </a:cubicBezTo>
                <a:cubicBezTo>
                  <a:pt x="106" y="188"/>
                  <a:pt x="107" y="188"/>
                  <a:pt x="106" y="188"/>
                </a:cubicBezTo>
                <a:cubicBezTo>
                  <a:pt x="106" y="188"/>
                  <a:pt x="106" y="188"/>
                  <a:pt x="105" y="188"/>
                </a:cubicBezTo>
                <a:cubicBezTo>
                  <a:pt x="105" y="187"/>
                  <a:pt x="106" y="186"/>
                  <a:pt x="105" y="186"/>
                </a:cubicBezTo>
                <a:cubicBezTo>
                  <a:pt x="106" y="186"/>
                  <a:pt x="106" y="186"/>
                  <a:pt x="106" y="186"/>
                </a:cubicBezTo>
                <a:cubicBezTo>
                  <a:pt x="106" y="187"/>
                  <a:pt x="106" y="187"/>
                  <a:pt x="106" y="187"/>
                </a:cubicBezTo>
                <a:cubicBezTo>
                  <a:pt x="106" y="187"/>
                  <a:pt x="106" y="187"/>
                  <a:pt x="107" y="187"/>
                </a:cubicBezTo>
                <a:cubicBezTo>
                  <a:pt x="107" y="186"/>
                  <a:pt x="108" y="185"/>
                  <a:pt x="108" y="184"/>
                </a:cubicBezTo>
                <a:cubicBezTo>
                  <a:pt x="107" y="184"/>
                  <a:pt x="108" y="185"/>
                  <a:pt x="107" y="185"/>
                </a:cubicBezTo>
                <a:cubicBezTo>
                  <a:pt x="107" y="185"/>
                  <a:pt x="106" y="186"/>
                  <a:pt x="106" y="185"/>
                </a:cubicBezTo>
                <a:cubicBezTo>
                  <a:pt x="106" y="185"/>
                  <a:pt x="107" y="184"/>
                  <a:pt x="107" y="184"/>
                </a:cubicBezTo>
                <a:cubicBezTo>
                  <a:pt x="108" y="183"/>
                  <a:pt x="108" y="182"/>
                  <a:pt x="108" y="181"/>
                </a:cubicBezTo>
                <a:cubicBezTo>
                  <a:pt x="108" y="181"/>
                  <a:pt x="108" y="181"/>
                  <a:pt x="108" y="181"/>
                </a:cubicBezTo>
                <a:cubicBezTo>
                  <a:pt x="108" y="181"/>
                  <a:pt x="108" y="180"/>
                  <a:pt x="108" y="180"/>
                </a:cubicBezTo>
                <a:cubicBezTo>
                  <a:pt x="108" y="180"/>
                  <a:pt x="108" y="180"/>
                  <a:pt x="108" y="180"/>
                </a:cubicBezTo>
                <a:cubicBezTo>
                  <a:pt x="108" y="179"/>
                  <a:pt x="109" y="179"/>
                  <a:pt x="109" y="179"/>
                </a:cubicBezTo>
                <a:cubicBezTo>
                  <a:pt x="109" y="178"/>
                  <a:pt x="109" y="178"/>
                  <a:pt x="108" y="178"/>
                </a:cubicBezTo>
                <a:cubicBezTo>
                  <a:pt x="109" y="178"/>
                  <a:pt x="109" y="177"/>
                  <a:pt x="109" y="177"/>
                </a:cubicBezTo>
                <a:cubicBezTo>
                  <a:pt x="109" y="177"/>
                  <a:pt x="109" y="177"/>
                  <a:pt x="110" y="177"/>
                </a:cubicBezTo>
                <a:cubicBezTo>
                  <a:pt x="110" y="177"/>
                  <a:pt x="109" y="177"/>
                  <a:pt x="110" y="177"/>
                </a:cubicBezTo>
                <a:cubicBezTo>
                  <a:pt x="109" y="176"/>
                  <a:pt x="110" y="176"/>
                  <a:pt x="110" y="176"/>
                </a:cubicBezTo>
                <a:cubicBezTo>
                  <a:pt x="110" y="176"/>
                  <a:pt x="110" y="177"/>
                  <a:pt x="110" y="177"/>
                </a:cubicBezTo>
                <a:cubicBezTo>
                  <a:pt x="111" y="177"/>
                  <a:pt x="111" y="177"/>
                  <a:pt x="111" y="177"/>
                </a:cubicBezTo>
                <a:cubicBezTo>
                  <a:pt x="111" y="177"/>
                  <a:pt x="110" y="177"/>
                  <a:pt x="111" y="178"/>
                </a:cubicBezTo>
                <a:cubicBezTo>
                  <a:pt x="111" y="178"/>
                  <a:pt x="111" y="176"/>
                  <a:pt x="112" y="175"/>
                </a:cubicBezTo>
                <a:cubicBezTo>
                  <a:pt x="111" y="175"/>
                  <a:pt x="112" y="174"/>
                  <a:pt x="112" y="174"/>
                </a:cubicBezTo>
                <a:cubicBezTo>
                  <a:pt x="112" y="173"/>
                  <a:pt x="111" y="174"/>
                  <a:pt x="110" y="174"/>
                </a:cubicBezTo>
                <a:cubicBezTo>
                  <a:pt x="110" y="173"/>
                  <a:pt x="111" y="173"/>
                  <a:pt x="111" y="173"/>
                </a:cubicBezTo>
                <a:cubicBezTo>
                  <a:pt x="111" y="173"/>
                  <a:pt x="110" y="173"/>
                  <a:pt x="111" y="173"/>
                </a:cubicBezTo>
                <a:cubicBezTo>
                  <a:pt x="111" y="173"/>
                  <a:pt x="112" y="173"/>
                  <a:pt x="112" y="173"/>
                </a:cubicBezTo>
                <a:cubicBezTo>
                  <a:pt x="112" y="172"/>
                  <a:pt x="113" y="172"/>
                  <a:pt x="113" y="171"/>
                </a:cubicBezTo>
                <a:cubicBezTo>
                  <a:pt x="113" y="170"/>
                  <a:pt x="114" y="171"/>
                  <a:pt x="114" y="170"/>
                </a:cubicBezTo>
                <a:cubicBezTo>
                  <a:pt x="113" y="170"/>
                  <a:pt x="113" y="170"/>
                  <a:pt x="113" y="171"/>
                </a:cubicBezTo>
                <a:cubicBezTo>
                  <a:pt x="113" y="170"/>
                  <a:pt x="113" y="170"/>
                  <a:pt x="113" y="170"/>
                </a:cubicBezTo>
                <a:cubicBezTo>
                  <a:pt x="113" y="169"/>
                  <a:pt x="114" y="169"/>
                  <a:pt x="114" y="169"/>
                </a:cubicBezTo>
                <a:cubicBezTo>
                  <a:pt x="114" y="168"/>
                  <a:pt x="115" y="168"/>
                  <a:pt x="115" y="169"/>
                </a:cubicBezTo>
                <a:cubicBezTo>
                  <a:pt x="116" y="169"/>
                  <a:pt x="116" y="167"/>
                  <a:pt x="117" y="166"/>
                </a:cubicBezTo>
                <a:cubicBezTo>
                  <a:pt x="116" y="166"/>
                  <a:pt x="116" y="166"/>
                  <a:pt x="116" y="166"/>
                </a:cubicBezTo>
                <a:cubicBezTo>
                  <a:pt x="116" y="166"/>
                  <a:pt x="116" y="165"/>
                  <a:pt x="116" y="165"/>
                </a:cubicBezTo>
                <a:cubicBezTo>
                  <a:pt x="117" y="165"/>
                  <a:pt x="116" y="165"/>
                  <a:pt x="117" y="165"/>
                </a:cubicBezTo>
                <a:cubicBezTo>
                  <a:pt x="117" y="165"/>
                  <a:pt x="116" y="165"/>
                  <a:pt x="116" y="164"/>
                </a:cubicBezTo>
                <a:cubicBezTo>
                  <a:pt x="116" y="163"/>
                  <a:pt x="119" y="164"/>
                  <a:pt x="119" y="162"/>
                </a:cubicBezTo>
                <a:cubicBezTo>
                  <a:pt x="118" y="162"/>
                  <a:pt x="118" y="162"/>
                  <a:pt x="118" y="161"/>
                </a:cubicBezTo>
                <a:cubicBezTo>
                  <a:pt x="118" y="161"/>
                  <a:pt x="118" y="161"/>
                  <a:pt x="118" y="160"/>
                </a:cubicBezTo>
                <a:cubicBezTo>
                  <a:pt x="118" y="160"/>
                  <a:pt x="117" y="161"/>
                  <a:pt x="117" y="160"/>
                </a:cubicBezTo>
                <a:cubicBezTo>
                  <a:pt x="118" y="160"/>
                  <a:pt x="118" y="160"/>
                  <a:pt x="118" y="160"/>
                </a:cubicBezTo>
                <a:cubicBezTo>
                  <a:pt x="118" y="160"/>
                  <a:pt x="118" y="160"/>
                  <a:pt x="118" y="159"/>
                </a:cubicBezTo>
                <a:cubicBezTo>
                  <a:pt x="118" y="159"/>
                  <a:pt x="118" y="159"/>
                  <a:pt x="118" y="159"/>
                </a:cubicBezTo>
                <a:cubicBezTo>
                  <a:pt x="118" y="158"/>
                  <a:pt x="119" y="158"/>
                  <a:pt x="119" y="157"/>
                </a:cubicBezTo>
                <a:cubicBezTo>
                  <a:pt x="120" y="157"/>
                  <a:pt x="120" y="157"/>
                  <a:pt x="121" y="157"/>
                </a:cubicBezTo>
                <a:cubicBezTo>
                  <a:pt x="120" y="157"/>
                  <a:pt x="121" y="157"/>
                  <a:pt x="121" y="158"/>
                </a:cubicBezTo>
                <a:cubicBezTo>
                  <a:pt x="121" y="157"/>
                  <a:pt x="122" y="157"/>
                  <a:pt x="122" y="156"/>
                </a:cubicBezTo>
                <a:cubicBezTo>
                  <a:pt x="122" y="156"/>
                  <a:pt x="122" y="155"/>
                  <a:pt x="122" y="155"/>
                </a:cubicBezTo>
                <a:cubicBezTo>
                  <a:pt x="122" y="155"/>
                  <a:pt x="122" y="155"/>
                  <a:pt x="122" y="154"/>
                </a:cubicBezTo>
                <a:cubicBezTo>
                  <a:pt x="122" y="154"/>
                  <a:pt x="122" y="155"/>
                  <a:pt x="121" y="155"/>
                </a:cubicBezTo>
                <a:cubicBezTo>
                  <a:pt x="121" y="154"/>
                  <a:pt x="121" y="155"/>
                  <a:pt x="121" y="154"/>
                </a:cubicBezTo>
                <a:cubicBezTo>
                  <a:pt x="121" y="154"/>
                  <a:pt x="121" y="153"/>
                  <a:pt x="121" y="153"/>
                </a:cubicBezTo>
                <a:cubicBezTo>
                  <a:pt x="122" y="153"/>
                  <a:pt x="122" y="153"/>
                  <a:pt x="123" y="153"/>
                </a:cubicBezTo>
                <a:cubicBezTo>
                  <a:pt x="122" y="153"/>
                  <a:pt x="122" y="153"/>
                  <a:pt x="121" y="153"/>
                </a:cubicBezTo>
                <a:cubicBezTo>
                  <a:pt x="121" y="152"/>
                  <a:pt x="121" y="152"/>
                  <a:pt x="121" y="152"/>
                </a:cubicBezTo>
                <a:cubicBezTo>
                  <a:pt x="120" y="152"/>
                  <a:pt x="120" y="152"/>
                  <a:pt x="120" y="152"/>
                </a:cubicBezTo>
                <a:cubicBezTo>
                  <a:pt x="120" y="152"/>
                  <a:pt x="120" y="152"/>
                  <a:pt x="120" y="152"/>
                </a:cubicBezTo>
                <a:cubicBezTo>
                  <a:pt x="120" y="153"/>
                  <a:pt x="120" y="153"/>
                  <a:pt x="119" y="153"/>
                </a:cubicBezTo>
                <a:cubicBezTo>
                  <a:pt x="119" y="154"/>
                  <a:pt x="119" y="154"/>
                  <a:pt x="120" y="154"/>
                </a:cubicBezTo>
                <a:cubicBezTo>
                  <a:pt x="120" y="154"/>
                  <a:pt x="120" y="154"/>
                  <a:pt x="120" y="154"/>
                </a:cubicBezTo>
                <a:cubicBezTo>
                  <a:pt x="120" y="154"/>
                  <a:pt x="120" y="154"/>
                  <a:pt x="120" y="155"/>
                </a:cubicBezTo>
                <a:cubicBezTo>
                  <a:pt x="120" y="155"/>
                  <a:pt x="119" y="155"/>
                  <a:pt x="119" y="155"/>
                </a:cubicBezTo>
                <a:cubicBezTo>
                  <a:pt x="119" y="156"/>
                  <a:pt x="119" y="156"/>
                  <a:pt x="118" y="155"/>
                </a:cubicBezTo>
                <a:cubicBezTo>
                  <a:pt x="118" y="156"/>
                  <a:pt x="118" y="157"/>
                  <a:pt x="118" y="157"/>
                </a:cubicBezTo>
                <a:cubicBezTo>
                  <a:pt x="118" y="158"/>
                  <a:pt x="118" y="158"/>
                  <a:pt x="117" y="158"/>
                </a:cubicBezTo>
                <a:cubicBezTo>
                  <a:pt x="117" y="158"/>
                  <a:pt x="118" y="159"/>
                  <a:pt x="117" y="159"/>
                </a:cubicBezTo>
                <a:cubicBezTo>
                  <a:pt x="117" y="159"/>
                  <a:pt x="116" y="159"/>
                  <a:pt x="116" y="160"/>
                </a:cubicBezTo>
                <a:cubicBezTo>
                  <a:pt x="116" y="160"/>
                  <a:pt x="116" y="160"/>
                  <a:pt x="116" y="160"/>
                </a:cubicBezTo>
                <a:cubicBezTo>
                  <a:pt x="116" y="159"/>
                  <a:pt x="117" y="160"/>
                  <a:pt x="116" y="160"/>
                </a:cubicBezTo>
                <a:cubicBezTo>
                  <a:pt x="117" y="160"/>
                  <a:pt x="116" y="161"/>
                  <a:pt x="116" y="160"/>
                </a:cubicBezTo>
                <a:cubicBezTo>
                  <a:pt x="115" y="161"/>
                  <a:pt x="116" y="162"/>
                  <a:pt x="116" y="162"/>
                </a:cubicBezTo>
                <a:cubicBezTo>
                  <a:pt x="115" y="162"/>
                  <a:pt x="115" y="162"/>
                  <a:pt x="115" y="163"/>
                </a:cubicBezTo>
                <a:cubicBezTo>
                  <a:pt x="115" y="163"/>
                  <a:pt x="114" y="164"/>
                  <a:pt x="114" y="164"/>
                </a:cubicBezTo>
                <a:cubicBezTo>
                  <a:pt x="114" y="165"/>
                  <a:pt x="114" y="166"/>
                  <a:pt x="114" y="166"/>
                </a:cubicBezTo>
                <a:cubicBezTo>
                  <a:pt x="113" y="166"/>
                  <a:pt x="113" y="166"/>
                  <a:pt x="113" y="166"/>
                </a:cubicBezTo>
                <a:cubicBezTo>
                  <a:pt x="113" y="166"/>
                  <a:pt x="114" y="166"/>
                  <a:pt x="113" y="167"/>
                </a:cubicBezTo>
                <a:cubicBezTo>
                  <a:pt x="113" y="167"/>
                  <a:pt x="113" y="167"/>
                  <a:pt x="112" y="168"/>
                </a:cubicBezTo>
                <a:cubicBezTo>
                  <a:pt x="112" y="168"/>
                  <a:pt x="112" y="169"/>
                  <a:pt x="112" y="170"/>
                </a:cubicBezTo>
                <a:cubicBezTo>
                  <a:pt x="112" y="170"/>
                  <a:pt x="111" y="170"/>
                  <a:pt x="111" y="170"/>
                </a:cubicBezTo>
                <a:cubicBezTo>
                  <a:pt x="111" y="171"/>
                  <a:pt x="112" y="171"/>
                  <a:pt x="112" y="171"/>
                </a:cubicBezTo>
                <a:cubicBezTo>
                  <a:pt x="112" y="171"/>
                  <a:pt x="111" y="171"/>
                  <a:pt x="111" y="172"/>
                </a:cubicBezTo>
                <a:cubicBezTo>
                  <a:pt x="111" y="172"/>
                  <a:pt x="110" y="172"/>
                  <a:pt x="110" y="173"/>
                </a:cubicBezTo>
                <a:cubicBezTo>
                  <a:pt x="110" y="173"/>
                  <a:pt x="110" y="172"/>
                  <a:pt x="110" y="173"/>
                </a:cubicBezTo>
                <a:cubicBezTo>
                  <a:pt x="110" y="173"/>
                  <a:pt x="110" y="173"/>
                  <a:pt x="110" y="174"/>
                </a:cubicBezTo>
                <a:cubicBezTo>
                  <a:pt x="110" y="174"/>
                  <a:pt x="109" y="174"/>
                  <a:pt x="109" y="174"/>
                </a:cubicBezTo>
                <a:cubicBezTo>
                  <a:pt x="109" y="175"/>
                  <a:pt x="109" y="175"/>
                  <a:pt x="109" y="175"/>
                </a:cubicBezTo>
                <a:cubicBezTo>
                  <a:pt x="108" y="176"/>
                  <a:pt x="108" y="177"/>
                  <a:pt x="108" y="178"/>
                </a:cubicBezTo>
                <a:cubicBezTo>
                  <a:pt x="108" y="178"/>
                  <a:pt x="107" y="178"/>
                  <a:pt x="107" y="178"/>
                </a:cubicBezTo>
                <a:cubicBezTo>
                  <a:pt x="107" y="179"/>
                  <a:pt x="107" y="179"/>
                  <a:pt x="107" y="180"/>
                </a:cubicBezTo>
                <a:cubicBezTo>
                  <a:pt x="106" y="180"/>
                  <a:pt x="106" y="180"/>
                  <a:pt x="106" y="181"/>
                </a:cubicBezTo>
                <a:cubicBezTo>
                  <a:pt x="106" y="181"/>
                  <a:pt x="106" y="181"/>
                  <a:pt x="106" y="181"/>
                </a:cubicBezTo>
                <a:cubicBezTo>
                  <a:pt x="106" y="181"/>
                  <a:pt x="106" y="182"/>
                  <a:pt x="106" y="182"/>
                </a:cubicBezTo>
                <a:cubicBezTo>
                  <a:pt x="106" y="182"/>
                  <a:pt x="106" y="182"/>
                  <a:pt x="106" y="182"/>
                </a:cubicBezTo>
                <a:cubicBezTo>
                  <a:pt x="104" y="184"/>
                  <a:pt x="104" y="186"/>
                  <a:pt x="103" y="188"/>
                </a:cubicBezTo>
                <a:cubicBezTo>
                  <a:pt x="103" y="189"/>
                  <a:pt x="103" y="189"/>
                  <a:pt x="103" y="189"/>
                </a:cubicBezTo>
                <a:cubicBezTo>
                  <a:pt x="102" y="189"/>
                  <a:pt x="102" y="189"/>
                  <a:pt x="102" y="189"/>
                </a:cubicBezTo>
                <a:cubicBezTo>
                  <a:pt x="102" y="191"/>
                  <a:pt x="100" y="193"/>
                  <a:pt x="100" y="195"/>
                </a:cubicBezTo>
                <a:cubicBezTo>
                  <a:pt x="100" y="195"/>
                  <a:pt x="100" y="195"/>
                  <a:pt x="100" y="195"/>
                </a:cubicBezTo>
                <a:cubicBezTo>
                  <a:pt x="100" y="195"/>
                  <a:pt x="100" y="195"/>
                  <a:pt x="100" y="195"/>
                </a:cubicBezTo>
                <a:cubicBezTo>
                  <a:pt x="100" y="195"/>
                  <a:pt x="101" y="195"/>
                  <a:pt x="101" y="195"/>
                </a:cubicBezTo>
                <a:cubicBezTo>
                  <a:pt x="101" y="195"/>
                  <a:pt x="100" y="195"/>
                  <a:pt x="100" y="195"/>
                </a:cubicBezTo>
                <a:cubicBezTo>
                  <a:pt x="100" y="195"/>
                  <a:pt x="100" y="195"/>
                  <a:pt x="100" y="195"/>
                </a:cubicBezTo>
                <a:cubicBezTo>
                  <a:pt x="99" y="195"/>
                  <a:pt x="100" y="196"/>
                  <a:pt x="99" y="196"/>
                </a:cubicBezTo>
                <a:cubicBezTo>
                  <a:pt x="99" y="196"/>
                  <a:pt x="99" y="195"/>
                  <a:pt x="99" y="195"/>
                </a:cubicBezTo>
                <a:cubicBezTo>
                  <a:pt x="99" y="195"/>
                  <a:pt x="98" y="196"/>
                  <a:pt x="98" y="196"/>
                </a:cubicBezTo>
                <a:cubicBezTo>
                  <a:pt x="97" y="197"/>
                  <a:pt x="97" y="198"/>
                  <a:pt x="96" y="199"/>
                </a:cubicBezTo>
                <a:cubicBezTo>
                  <a:pt x="96" y="199"/>
                  <a:pt x="95" y="200"/>
                  <a:pt x="96" y="200"/>
                </a:cubicBezTo>
                <a:cubicBezTo>
                  <a:pt x="96" y="200"/>
                  <a:pt x="96" y="200"/>
                  <a:pt x="96" y="200"/>
                </a:cubicBezTo>
                <a:cubicBezTo>
                  <a:pt x="96" y="200"/>
                  <a:pt x="96" y="200"/>
                  <a:pt x="96" y="201"/>
                </a:cubicBezTo>
                <a:cubicBezTo>
                  <a:pt x="96" y="201"/>
                  <a:pt x="95" y="201"/>
                  <a:pt x="95" y="201"/>
                </a:cubicBezTo>
                <a:cubicBezTo>
                  <a:pt x="95" y="201"/>
                  <a:pt x="95" y="201"/>
                  <a:pt x="95" y="200"/>
                </a:cubicBezTo>
                <a:cubicBezTo>
                  <a:pt x="96" y="198"/>
                  <a:pt x="97" y="197"/>
                  <a:pt x="97" y="195"/>
                </a:cubicBezTo>
                <a:cubicBezTo>
                  <a:pt x="97" y="194"/>
                  <a:pt x="97" y="196"/>
                  <a:pt x="96" y="196"/>
                </a:cubicBezTo>
                <a:cubicBezTo>
                  <a:pt x="96" y="196"/>
                  <a:pt x="96" y="196"/>
                  <a:pt x="96" y="196"/>
                </a:cubicBezTo>
                <a:cubicBezTo>
                  <a:pt x="96" y="197"/>
                  <a:pt x="95" y="197"/>
                  <a:pt x="95" y="197"/>
                </a:cubicBezTo>
                <a:cubicBezTo>
                  <a:pt x="95" y="198"/>
                  <a:pt x="95" y="199"/>
                  <a:pt x="94" y="199"/>
                </a:cubicBezTo>
                <a:cubicBezTo>
                  <a:pt x="94" y="200"/>
                  <a:pt x="94" y="201"/>
                  <a:pt x="93" y="201"/>
                </a:cubicBezTo>
                <a:cubicBezTo>
                  <a:pt x="93" y="201"/>
                  <a:pt x="93" y="201"/>
                  <a:pt x="93" y="202"/>
                </a:cubicBezTo>
                <a:cubicBezTo>
                  <a:pt x="93" y="202"/>
                  <a:pt x="93" y="202"/>
                  <a:pt x="93" y="202"/>
                </a:cubicBezTo>
                <a:cubicBezTo>
                  <a:pt x="93" y="203"/>
                  <a:pt x="92" y="203"/>
                  <a:pt x="93" y="204"/>
                </a:cubicBezTo>
                <a:cubicBezTo>
                  <a:pt x="93" y="204"/>
                  <a:pt x="93" y="204"/>
                  <a:pt x="93" y="204"/>
                </a:cubicBezTo>
                <a:cubicBezTo>
                  <a:pt x="93" y="203"/>
                  <a:pt x="93" y="203"/>
                  <a:pt x="93" y="203"/>
                </a:cubicBezTo>
                <a:cubicBezTo>
                  <a:pt x="94" y="203"/>
                  <a:pt x="94" y="201"/>
                  <a:pt x="95" y="201"/>
                </a:cubicBezTo>
                <a:cubicBezTo>
                  <a:pt x="95" y="202"/>
                  <a:pt x="94" y="202"/>
                  <a:pt x="95" y="204"/>
                </a:cubicBezTo>
                <a:cubicBezTo>
                  <a:pt x="95" y="204"/>
                  <a:pt x="94" y="204"/>
                  <a:pt x="94" y="204"/>
                </a:cubicBezTo>
                <a:cubicBezTo>
                  <a:pt x="94" y="205"/>
                  <a:pt x="94" y="205"/>
                  <a:pt x="93" y="206"/>
                </a:cubicBezTo>
                <a:cubicBezTo>
                  <a:pt x="93" y="206"/>
                  <a:pt x="93" y="206"/>
                  <a:pt x="93" y="206"/>
                </a:cubicBezTo>
                <a:cubicBezTo>
                  <a:pt x="93" y="206"/>
                  <a:pt x="93" y="206"/>
                  <a:pt x="93" y="206"/>
                </a:cubicBezTo>
                <a:cubicBezTo>
                  <a:pt x="93" y="205"/>
                  <a:pt x="93" y="205"/>
                  <a:pt x="93" y="204"/>
                </a:cubicBezTo>
                <a:cubicBezTo>
                  <a:pt x="92" y="204"/>
                  <a:pt x="92" y="205"/>
                  <a:pt x="91" y="206"/>
                </a:cubicBezTo>
                <a:cubicBezTo>
                  <a:pt x="91" y="205"/>
                  <a:pt x="91" y="206"/>
                  <a:pt x="92" y="206"/>
                </a:cubicBezTo>
                <a:cubicBezTo>
                  <a:pt x="92" y="206"/>
                  <a:pt x="92" y="205"/>
                  <a:pt x="92" y="205"/>
                </a:cubicBezTo>
                <a:cubicBezTo>
                  <a:pt x="92" y="206"/>
                  <a:pt x="91" y="207"/>
                  <a:pt x="90" y="207"/>
                </a:cubicBezTo>
                <a:cubicBezTo>
                  <a:pt x="91" y="208"/>
                  <a:pt x="90" y="207"/>
                  <a:pt x="90" y="208"/>
                </a:cubicBezTo>
                <a:cubicBezTo>
                  <a:pt x="90" y="208"/>
                  <a:pt x="90" y="208"/>
                  <a:pt x="90" y="208"/>
                </a:cubicBezTo>
                <a:cubicBezTo>
                  <a:pt x="90" y="210"/>
                  <a:pt x="89" y="210"/>
                  <a:pt x="88" y="211"/>
                </a:cubicBezTo>
                <a:cubicBezTo>
                  <a:pt x="88" y="211"/>
                  <a:pt x="89" y="210"/>
                  <a:pt x="89" y="211"/>
                </a:cubicBezTo>
                <a:cubicBezTo>
                  <a:pt x="89" y="212"/>
                  <a:pt x="88" y="212"/>
                  <a:pt x="88" y="214"/>
                </a:cubicBezTo>
                <a:cubicBezTo>
                  <a:pt x="88" y="214"/>
                  <a:pt x="88" y="214"/>
                  <a:pt x="87" y="214"/>
                </a:cubicBezTo>
                <a:cubicBezTo>
                  <a:pt x="88" y="215"/>
                  <a:pt x="87" y="216"/>
                  <a:pt x="86" y="217"/>
                </a:cubicBezTo>
                <a:cubicBezTo>
                  <a:pt x="86" y="217"/>
                  <a:pt x="87" y="217"/>
                  <a:pt x="87" y="217"/>
                </a:cubicBezTo>
                <a:cubicBezTo>
                  <a:pt x="87" y="217"/>
                  <a:pt x="87" y="217"/>
                  <a:pt x="88" y="217"/>
                </a:cubicBezTo>
                <a:cubicBezTo>
                  <a:pt x="88" y="217"/>
                  <a:pt x="88" y="217"/>
                  <a:pt x="87" y="217"/>
                </a:cubicBezTo>
                <a:cubicBezTo>
                  <a:pt x="87" y="217"/>
                  <a:pt x="87" y="217"/>
                  <a:pt x="87" y="217"/>
                </a:cubicBezTo>
                <a:cubicBezTo>
                  <a:pt x="86" y="219"/>
                  <a:pt x="85" y="221"/>
                  <a:pt x="84" y="223"/>
                </a:cubicBezTo>
                <a:cubicBezTo>
                  <a:pt x="84" y="223"/>
                  <a:pt x="84" y="224"/>
                  <a:pt x="83" y="224"/>
                </a:cubicBezTo>
                <a:cubicBezTo>
                  <a:pt x="84" y="225"/>
                  <a:pt x="84" y="225"/>
                  <a:pt x="84" y="226"/>
                </a:cubicBezTo>
                <a:cubicBezTo>
                  <a:pt x="84" y="226"/>
                  <a:pt x="83" y="226"/>
                  <a:pt x="83" y="226"/>
                </a:cubicBezTo>
                <a:cubicBezTo>
                  <a:pt x="83" y="226"/>
                  <a:pt x="84" y="226"/>
                  <a:pt x="84" y="227"/>
                </a:cubicBezTo>
                <a:cubicBezTo>
                  <a:pt x="84" y="227"/>
                  <a:pt x="83" y="227"/>
                  <a:pt x="83" y="227"/>
                </a:cubicBezTo>
                <a:cubicBezTo>
                  <a:pt x="83" y="228"/>
                  <a:pt x="82" y="228"/>
                  <a:pt x="82" y="229"/>
                </a:cubicBezTo>
                <a:cubicBezTo>
                  <a:pt x="83" y="229"/>
                  <a:pt x="83" y="228"/>
                  <a:pt x="83" y="228"/>
                </a:cubicBezTo>
                <a:cubicBezTo>
                  <a:pt x="83" y="229"/>
                  <a:pt x="83" y="230"/>
                  <a:pt x="82" y="230"/>
                </a:cubicBezTo>
                <a:cubicBezTo>
                  <a:pt x="82" y="230"/>
                  <a:pt x="82" y="230"/>
                  <a:pt x="82" y="230"/>
                </a:cubicBezTo>
                <a:cubicBezTo>
                  <a:pt x="82" y="231"/>
                  <a:pt x="82" y="231"/>
                  <a:pt x="82" y="232"/>
                </a:cubicBezTo>
                <a:cubicBezTo>
                  <a:pt x="82" y="231"/>
                  <a:pt x="82" y="231"/>
                  <a:pt x="82" y="231"/>
                </a:cubicBezTo>
                <a:cubicBezTo>
                  <a:pt x="82" y="232"/>
                  <a:pt x="81" y="233"/>
                  <a:pt x="82" y="234"/>
                </a:cubicBezTo>
                <a:cubicBezTo>
                  <a:pt x="81" y="235"/>
                  <a:pt x="81" y="237"/>
                  <a:pt x="82" y="237"/>
                </a:cubicBezTo>
                <a:cubicBezTo>
                  <a:pt x="82" y="238"/>
                  <a:pt x="82" y="237"/>
                  <a:pt x="83" y="237"/>
                </a:cubicBezTo>
                <a:cubicBezTo>
                  <a:pt x="82" y="239"/>
                  <a:pt x="83" y="240"/>
                  <a:pt x="83" y="241"/>
                </a:cubicBezTo>
                <a:cubicBezTo>
                  <a:pt x="84" y="242"/>
                  <a:pt x="84" y="242"/>
                  <a:pt x="85" y="243"/>
                </a:cubicBezTo>
                <a:cubicBezTo>
                  <a:pt x="86" y="242"/>
                  <a:pt x="85" y="242"/>
                  <a:pt x="86" y="242"/>
                </a:cubicBezTo>
                <a:cubicBezTo>
                  <a:pt x="86" y="242"/>
                  <a:pt x="86" y="243"/>
                  <a:pt x="86" y="243"/>
                </a:cubicBezTo>
                <a:cubicBezTo>
                  <a:pt x="86" y="243"/>
                  <a:pt x="87" y="243"/>
                  <a:pt x="87" y="243"/>
                </a:cubicBezTo>
                <a:cubicBezTo>
                  <a:pt x="87" y="242"/>
                  <a:pt x="87" y="242"/>
                  <a:pt x="87" y="242"/>
                </a:cubicBezTo>
                <a:cubicBezTo>
                  <a:pt x="87" y="243"/>
                  <a:pt x="88" y="243"/>
                  <a:pt x="89" y="244"/>
                </a:cubicBezTo>
                <a:cubicBezTo>
                  <a:pt x="89" y="245"/>
                  <a:pt x="88" y="246"/>
                  <a:pt x="88" y="247"/>
                </a:cubicBezTo>
                <a:cubicBezTo>
                  <a:pt x="88" y="247"/>
                  <a:pt x="89" y="247"/>
                  <a:pt x="89" y="247"/>
                </a:cubicBezTo>
                <a:cubicBezTo>
                  <a:pt x="89" y="248"/>
                  <a:pt x="88" y="247"/>
                  <a:pt x="87" y="248"/>
                </a:cubicBezTo>
                <a:cubicBezTo>
                  <a:pt x="87" y="248"/>
                  <a:pt x="87" y="249"/>
                  <a:pt x="87" y="250"/>
                </a:cubicBezTo>
                <a:cubicBezTo>
                  <a:pt x="87" y="250"/>
                  <a:pt x="87" y="250"/>
                  <a:pt x="86" y="250"/>
                </a:cubicBezTo>
                <a:cubicBezTo>
                  <a:pt x="85" y="253"/>
                  <a:pt x="83" y="255"/>
                  <a:pt x="82" y="258"/>
                </a:cubicBezTo>
                <a:cubicBezTo>
                  <a:pt x="83" y="259"/>
                  <a:pt x="83" y="258"/>
                  <a:pt x="83" y="258"/>
                </a:cubicBezTo>
                <a:cubicBezTo>
                  <a:pt x="83" y="258"/>
                  <a:pt x="83" y="258"/>
                  <a:pt x="83" y="259"/>
                </a:cubicBezTo>
                <a:cubicBezTo>
                  <a:pt x="83" y="259"/>
                  <a:pt x="82" y="259"/>
                  <a:pt x="82" y="259"/>
                </a:cubicBezTo>
                <a:cubicBezTo>
                  <a:pt x="82" y="259"/>
                  <a:pt x="82" y="259"/>
                  <a:pt x="82" y="260"/>
                </a:cubicBezTo>
                <a:cubicBezTo>
                  <a:pt x="82" y="260"/>
                  <a:pt x="82" y="260"/>
                  <a:pt x="82" y="261"/>
                </a:cubicBezTo>
                <a:cubicBezTo>
                  <a:pt x="81" y="261"/>
                  <a:pt x="80" y="263"/>
                  <a:pt x="80" y="264"/>
                </a:cubicBezTo>
                <a:cubicBezTo>
                  <a:pt x="80" y="265"/>
                  <a:pt x="80" y="265"/>
                  <a:pt x="80" y="265"/>
                </a:cubicBezTo>
                <a:cubicBezTo>
                  <a:pt x="80" y="265"/>
                  <a:pt x="79" y="265"/>
                  <a:pt x="79" y="265"/>
                </a:cubicBezTo>
                <a:cubicBezTo>
                  <a:pt x="79" y="266"/>
                  <a:pt x="78" y="267"/>
                  <a:pt x="79" y="267"/>
                </a:cubicBezTo>
                <a:cubicBezTo>
                  <a:pt x="79" y="267"/>
                  <a:pt x="79" y="267"/>
                  <a:pt x="79" y="266"/>
                </a:cubicBezTo>
                <a:cubicBezTo>
                  <a:pt x="79" y="267"/>
                  <a:pt x="79" y="267"/>
                  <a:pt x="79" y="267"/>
                </a:cubicBezTo>
                <a:cubicBezTo>
                  <a:pt x="79" y="267"/>
                  <a:pt x="79" y="268"/>
                  <a:pt x="79" y="268"/>
                </a:cubicBezTo>
                <a:cubicBezTo>
                  <a:pt x="79" y="268"/>
                  <a:pt x="78" y="268"/>
                  <a:pt x="79" y="269"/>
                </a:cubicBezTo>
                <a:cubicBezTo>
                  <a:pt x="79" y="269"/>
                  <a:pt x="79" y="268"/>
                  <a:pt x="80" y="268"/>
                </a:cubicBezTo>
                <a:cubicBezTo>
                  <a:pt x="80" y="268"/>
                  <a:pt x="80" y="268"/>
                  <a:pt x="80" y="267"/>
                </a:cubicBezTo>
                <a:cubicBezTo>
                  <a:pt x="80" y="267"/>
                  <a:pt x="80" y="267"/>
                  <a:pt x="80" y="267"/>
                </a:cubicBezTo>
                <a:cubicBezTo>
                  <a:pt x="80" y="266"/>
                  <a:pt x="81" y="265"/>
                  <a:pt x="82" y="264"/>
                </a:cubicBezTo>
                <a:cubicBezTo>
                  <a:pt x="82" y="264"/>
                  <a:pt x="82" y="265"/>
                  <a:pt x="82" y="265"/>
                </a:cubicBezTo>
                <a:cubicBezTo>
                  <a:pt x="81" y="265"/>
                  <a:pt x="82" y="265"/>
                  <a:pt x="81" y="265"/>
                </a:cubicBezTo>
                <a:cubicBezTo>
                  <a:pt x="81" y="265"/>
                  <a:pt x="81" y="266"/>
                  <a:pt x="82" y="266"/>
                </a:cubicBezTo>
                <a:cubicBezTo>
                  <a:pt x="82" y="265"/>
                  <a:pt x="83" y="264"/>
                  <a:pt x="82" y="264"/>
                </a:cubicBezTo>
                <a:cubicBezTo>
                  <a:pt x="82" y="264"/>
                  <a:pt x="82" y="263"/>
                  <a:pt x="83" y="264"/>
                </a:cubicBezTo>
                <a:cubicBezTo>
                  <a:pt x="83" y="262"/>
                  <a:pt x="83" y="260"/>
                  <a:pt x="84" y="259"/>
                </a:cubicBezTo>
                <a:cubicBezTo>
                  <a:pt x="85" y="259"/>
                  <a:pt x="84" y="260"/>
                  <a:pt x="85" y="260"/>
                </a:cubicBezTo>
                <a:cubicBezTo>
                  <a:pt x="85" y="259"/>
                  <a:pt x="85" y="259"/>
                  <a:pt x="85" y="258"/>
                </a:cubicBezTo>
                <a:cubicBezTo>
                  <a:pt x="85" y="258"/>
                  <a:pt x="84" y="259"/>
                  <a:pt x="84" y="259"/>
                </a:cubicBezTo>
                <a:cubicBezTo>
                  <a:pt x="84" y="258"/>
                  <a:pt x="84" y="258"/>
                  <a:pt x="84" y="258"/>
                </a:cubicBezTo>
                <a:cubicBezTo>
                  <a:pt x="84" y="258"/>
                  <a:pt x="84" y="257"/>
                  <a:pt x="85" y="257"/>
                </a:cubicBezTo>
                <a:cubicBezTo>
                  <a:pt x="85" y="257"/>
                  <a:pt x="85" y="257"/>
                  <a:pt x="85" y="257"/>
                </a:cubicBezTo>
                <a:cubicBezTo>
                  <a:pt x="85" y="257"/>
                  <a:pt x="86" y="256"/>
                  <a:pt x="86" y="255"/>
                </a:cubicBezTo>
                <a:cubicBezTo>
                  <a:pt x="86" y="255"/>
                  <a:pt x="86" y="256"/>
                  <a:pt x="86" y="256"/>
                </a:cubicBezTo>
                <a:cubicBezTo>
                  <a:pt x="87" y="254"/>
                  <a:pt x="88" y="253"/>
                  <a:pt x="89" y="251"/>
                </a:cubicBezTo>
                <a:cubicBezTo>
                  <a:pt x="89" y="251"/>
                  <a:pt x="88" y="251"/>
                  <a:pt x="88" y="251"/>
                </a:cubicBezTo>
                <a:cubicBezTo>
                  <a:pt x="88" y="251"/>
                  <a:pt x="89" y="250"/>
                  <a:pt x="89" y="251"/>
                </a:cubicBezTo>
                <a:cubicBezTo>
                  <a:pt x="89" y="250"/>
                  <a:pt x="89" y="250"/>
                  <a:pt x="89" y="250"/>
                </a:cubicBezTo>
                <a:cubicBezTo>
                  <a:pt x="88" y="250"/>
                  <a:pt x="88" y="250"/>
                  <a:pt x="88" y="250"/>
                </a:cubicBezTo>
                <a:cubicBezTo>
                  <a:pt x="88" y="251"/>
                  <a:pt x="88" y="251"/>
                  <a:pt x="88" y="252"/>
                </a:cubicBezTo>
                <a:cubicBezTo>
                  <a:pt x="88" y="252"/>
                  <a:pt x="88" y="252"/>
                  <a:pt x="87" y="251"/>
                </a:cubicBezTo>
                <a:cubicBezTo>
                  <a:pt x="88" y="252"/>
                  <a:pt x="87" y="252"/>
                  <a:pt x="87" y="252"/>
                </a:cubicBezTo>
                <a:cubicBezTo>
                  <a:pt x="87" y="251"/>
                  <a:pt x="89" y="250"/>
                  <a:pt x="88" y="249"/>
                </a:cubicBezTo>
                <a:cubicBezTo>
                  <a:pt x="88" y="248"/>
                  <a:pt x="90" y="248"/>
                  <a:pt x="90" y="246"/>
                </a:cubicBezTo>
                <a:cubicBezTo>
                  <a:pt x="89" y="246"/>
                  <a:pt x="89" y="247"/>
                  <a:pt x="89" y="247"/>
                </a:cubicBezTo>
                <a:cubicBezTo>
                  <a:pt x="88" y="246"/>
                  <a:pt x="89" y="246"/>
                  <a:pt x="90" y="245"/>
                </a:cubicBezTo>
                <a:cubicBezTo>
                  <a:pt x="90" y="245"/>
                  <a:pt x="90" y="245"/>
                  <a:pt x="90" y="245"/>
                </a:cubicBezTo>
                <a:cubicBezTo>
                  <a:pt x="90" y="246"/>
                  <a:pt x="90" y="246"/>
                  <a:pt x="90" y="246"/>
                </a:cubicBezTo>
                <a:cubicBezTo>
                  <a:pt x="90" y="247"/>
                  <a:pt x="89" y="247"/>
                  <a:pt x="89" y="248"/>
                </a:cubicBezTo>
                <a:cubicBezTo>
                  <a:pt x="90" y="248"/>
                  <a:pt x="90" y="248"/>
                  <a:pt x="90" y="248"/>
                </a:cubicBezTo>
                <a:cubicBezTo>
                  <a:pt x="90" y="248"/>
                  <a:pt x="90" y="248"/>
                  <a:pt x="90" y="248"/>
                </a:cubicBezTo>
                <a:cubicBezTo>
                  <a:pt x="91" y="248"/>
                  <a:pt x="91" y="247"/>
                  <a:pt x="91" y="247"/>
                </a:cubicBezTo>
                <a:cubicBezTo>
                  <a:pt x="92" y="248"/>
                  <a:pt x="94" y="248"/>
                  <a:pt x="94" y="250"/>
                </a:cubicBezTo>
                <a:cubicBezTo>
                  <a:pt x="94" y="251"/>
                  <a:pt x="93" y="251"/>
                  <a:pt x="93" y="252"/>
                </a:cubicBezTo>
                <a:cubicBezTo>
                  <a:pt x="93" y="252"/>
                  <a:pt x="93" y="252"/>
                  <a:pt x="93" y="252"/>
                </a:cubicBezTo>
                <a:cubicBezTo>
                  <a:pt x="92" y="255"/>
                  <a:pt x="90" y="257"/>
                  <a:pt x="89" y="260"/>
                </a:cubicBezTo>
                <a:cubicBezTo>
                  <a:pt x="88" y="260"/>
                  <a:pt x="88" y="262"/>
                  <a:pt x="88" y="263"/>
                </a:cubicBezTo>
                <a:cubicBezTo>
                  <a:pt x="87" y="263"/>
                  <a:pt x="87" y="265"/>
                  <a:pt x="86" y="266"/>
                </a:cubicBezTo>
                <a:cubicBezTo>
                  <a:pt x="86" y="267"/>
                  <a:pt x="86" y="267"/>
                  <a:pt x="86" y="267"/>
                </a:cubicBezTo>
                <a:cubicBezTo>
                  <a:pt x="86" y="267"/>
                  <a:pt x="86" y="267"/>
                  <a:pt x="86" y="267"/>
                </a:cubicBezTo>
                <a:cubicBezTo>
                  <a:pt x="85" y="269"/>
                  <a:pt x="84" y="271"/>
                  <a:pt x="83" y="273"/>
                </a:cubicBezTo>
                <a:cubicBezTo>
                  <a:pt x="83" y="273"/>
                  <a:pt x="83" y="273"/>
                  <a:pt x="83" y="273"/>
                </a:cubicBezTo>
                <a:cubicBezTo>
                  <a:pt x="83" y="274"/>
                  <a:pt x="81" y="275"/>
                  <a:pt x="82" y="276"/>
                </a:cubicBezTo>
                <a:cubicBezTo>
                  <a:pt x="83" y="275"/>
                  <a:pt x="83" y="275"/>
                  <a:pt x="83" y="275"/>
                </a:cubicBezTo>
                <a:cubicBezTo>
                  <a:pt x="83" y="275"/>
                  <a:pt x="83" y="275"/>
                  <a:pt x="83" y="275"/>
                </a:cubicBezTo>
                <a:cubicBezTo>
                  <a:pt x="83" y="273"/>
                  <a:pt x="85" y="274"/>
                  <a:pt x="85" y="272"/>
                </a:cubicBezTo>
                <a:cubicBezTo>
                  <a:pt x="85" y="271"/>
                  <a:pt x="85" y="271"/>
                  <a:pt x="86" y="271"/>
                </a:cubicBezTo>
                <a:cubicBezTo>
                  <a:pt x="86" y="269"/>
                  <a:pt x="87" y="269"/>
                  <a:pt x="87" y="267"/>
                </a:cubicBezTo>
                <a:cubicBezTo>
                  <a:pt x="88" y="266"/>
                  <a:pt x="89" y="264"/>
                  <a:pt x="89" y="263"/>
                </a:cubicBezTo>
                <a:cubicBezTo>
                  <a:pt x="90" y="262"/>
                  <a:pt x="91" y="261"/>
                  <a:pt x="90" y="260"/>
                </a:cubicBezTo>
                <a:cubicBezTo>
                  <a:pt x="92" y="258"/>
                  <a:pt x="93" y="254"/>
                  <a:pt x="95" y="252"/>
                </a:cubicBezTo>
                <a:cubicBezTo>
                  <a:pt x="95" y="253"/>
                  <a:pt x="97" y="253"/>
                  <a:pt x="96" y="255"/>
                </a:cubicBezTo>
                <a:cubicBezTo>
                  <a:pt x="97" y="255"/>
                  <a:pt x="97" y="254"/>
                  <a:pt x="97" y="254"/>
                </a:cubicBezTo>
                <a:cubicBezTo>
                  <a:pt x="97" y="255"/>
                  <a:pt x="98" y="255"/>
                  <a:pt x="98" y="255"/>
                </a:cubicBezTo>
                <a:cubicBezTo>
                  <a:pt x="98" y="256"/>
                  <a:pt x="98" y="255"/>
                  <a:pt x="98" y="255"/>
                </a:cubicBezTo>
                <a:cubicBezTo>
                  <a:pt x="98" y="256"/>
                  <a:pt x="97" y="257"/>
                  <a:pt x="98" y="258"/>
                </a:cubicBezTo>
                <a:cubicBezTo>
                  <a:pt x="98" y="258"/>
                  <a:pt x="99" y="256"/>
                  <a:pt x="99" y="256"/>
                </a:cubicBezTo>
                <a:cubicBezTo>
                  <a:pt x="99" y="256"/>
                  <a:pt x="100" y="256"/>
                  <a:pt x="99" y="257"/>
                </a:cubicBezTo>
                <a:cubicBezTo>
                  <a:pt x="99" y="256"/>
                  <a:pt x="99" y="256"/>
                  <a:pt x="99" y="256"/>
                </a:cubicBezTo>
                <a:cubicBezTo>
                  <a:pt x="99" y="256"/>
                  <a:pt x="99" y="257"/>
                  <a:pt x="99" y="257"/>
                </a:cubicBezTo>
                <a:cubicBezTo>
                  <a:pt x="99" y="257"/>
                  <a:pt x="99" y="257"/>
                  <a:pt x="99" y="257"/>
                </a:cubicBezTo>
                <a:cubicBezTo>
                  <a:pt x="99" y="258"/>
                  <a:pt x="99" y="258"/>
                  <a:pt x="99" y="258"/>
                </a:cubicBezTo>
                <a:cubicBezTo>
                  <a:pt x="99" y="259"/>
                  <a:pt x="98" y="259"/>
                  <a:pt x="98" y="260"/>
                </a:cubicBezTo>
                <a:cubicBezTo>
                  <a:pt x="98" y="260"/>
                  <a:pt x="98" y="260"/>
                  <a:pt x="98" y="260"/>
                </a:cubicBezTo>
                <a:cubicBezTo>
                  <a:pt x="98" y="261"/>
                  <a:pt x="98" y="261"/>
                  <a:pt x="97" y="261"/>
                </a:cubicBezTo>
                <a:cubicBezTo>
                  <a:pt x="97" y="262"/>
                  <a:pt x="97" y="262"/>
                  <a:pt x="96" y="262"/>
                </a:cubicBezTo>
                <a:cubicBezTo>
                  <a:pt x="96" y="262"/>
                  <a:pt x="97" y="262"/>
                  <a:pt x="97" y="261"/>
                </a:cubicBezTo>
                <a:cubicBezTo>
                  <a:pt x="96" y="261"/>
                  <a:pt x="95" y="261"/>
                  <a:pt x="95" y="262"/>
                </a:cubicBezTo>
                <a:cubicBezTo>
                  <a:pt x="95" y="262"/>
                  <a:pt x="95" y="263"/>
                  <a:pt x="95" y="264"/>
                </a:cubicBezTo>
                <a:cubicBezTo>
                  <a:pt x="95" y="264"/>
                  <a:pt x="95" y="263"/>
                  <a:pt x="95" y="264"/>
                </a:cubicBezTo>
                <a:cubicBezTo>
                  <a:pt x="95" y="264"/>
                  <a:pt x="95" y="264"/>
                  <a:pt x="95" y="264"/>
                </a:cubicBezTo>
                <a:cubicBezTo>
                  <a:pt x="96" y="264"/>
                  <a:pt x="95" y="263"/>
                  <a:pt x="96" y="263"/>
                </a:cubicBezTo>
                <a:cubicBezTo>
                  <a:pt x="96" y="264"/>
                  <a:pt x="95" y="264"/>
                  <a:pt x="95" y="265"/>
                </a:cubicBezTo>
                <a:cubicBezTo>
                  <a:pt x="95" y="266"/>
                  <a:pt x="95" y="266"/>
                  <a:pt x="94" y="267"/>
                </a:cubicBezTo>
                <a:cubicBezTo>
                  <a:pt x="94" y="267"/>
                  <a:pt x="94" y="267"/>
                  <a:pt x="94" y="266"/>
                </a:cubicBezTo>
                <a:cubicBezTo>
                  <a:pt x="94" y="266"/>
                  <a:pt x="94" y="265"/>
                  <a:pt x="95" y="265"/>
                </a:cubicBezTo>
                <a:cubicBezTo>
                  <a:pt x="94" y="265"/>
                  <a:pt x="94" y="265"/>
                  <a:pt x="93" y="265"/>
                </a:cubicBezTo>
                <a:cubicBezTo>
                  <a:pt x="93" y="265"/>
                  <a:pt x="94" y="266"/>
                  <a:pt x="93" y="266"/>
                </a:cubicBezTo>
                <a:cubicBezTo>
                  <a:pt x="93" y="266"/>
                  <a:pt x="93" y="266"/>
                  <a:pt x="93" y="266"/>
                </a:cubicBezTo>
                <a:cubicBezTo>
                  <a:pt x="93" y="267"/>
                  <a:pt x="93" y="268"/>
                  <a:pt x="92" y="268"/>
                </a:cubicBezTo>
                <a:cubicBezTo>
                  <a:pt x="92" y="268"/>
                  <a:pt x="92" y="268"/>
                  <a:pt x="92" y="268"/>
                </a:cubicBezTo>
                <a:cubicBezTo>
                  <a:pt x="92" y="268"/>
                  <a:pt x="92" y="269"/>
                  <a:pt x="92" y="269"/>
                </a:cubicBezTo>
                <a:cubicBezTo>
                  <a:pt x="92" y="269"/>
                  <a:pt x="92" y="270"/>
                  <a:pt x="91" y="270"/>
                </a:cubicBezTo>
                <a:cubicBezTo>
                  <a:pt x="91" y="272"/>
                  <a:pt x="90" y="273"/>
                  <a:pt x="89" y="274"/>
                </a:cubicBezTo>
                <a:cubicBezTo>
                  <a:pt x="89" y="274"/>
                  <a:pt x="89" y="274"/>
                  <a:pt x="89" y="275"/>
                </a:cubicBezTo>
                <a:cubicBezTo>
                  <a:pt x="89" y="275"/>
                  <a:pt x="90" y="275"/>
                  <a:pt x="90" y="275"/>
                </a:cubicBezTo>
                <a:cubicBezTo>
                  <a:pt x="90" y="276"/>
                  <a:pt x="88" y="276"/>
                  <a:pt x="88" y="277"/>
                </a:cubicBezTo>
                <a:cubicBezTo>
                  <a:pt x="87" y="278"/>
                  <a:pt x="87" y="279"/>
                  <a:pt x="87" y="280"/>
                </a:cubicBezTo>
                <a:cubicBezTo>
                  <a:pt x="87" y="280"/>
                  <a:pt x="87" y="280"/>
                  <a:pt x="88" y="280"/>
                </a:cubicBezTo>
                <a:cubicBezTo>
                  <a:pt x="88" y="280"/>
                  <a:pt x="87" y="281"/>
                  <a:pt x="87" y="282"/>
                </a:cubicBezTo>
                <a:cubicBezTo>
                  <a:pt x="87" y="282"/>
                  <a:pt x="87" y="282"/>
                  <a:pt x="87" y="282"/>
                </a:cubicBezTo>
                <a:cubicBezTo>
                  <a:pt x="87" y="282"/>
                  <a:pt x="87" y="282"/>
                  <a:pt x="87" y="282"/>
                </a:cubicBezTo>
                <a:cubicBezTo>
                  <a:pt x="86" y="281"/>
                  <a:pt x="86" y="282"/>
                  <a:pt x="85" y="282"/>
                </a:cubicBezTo>
                <a:cubicBezTo>
                  <a:pt x="85" y="283"/>
                  <a:pt x="85" y="283"/>
                  <a:pt x="85" y="283"/>
                </a:cubicBezTo>
                <a:cubicBezTo>
                  <a:pt x="86" y="283"/>
                  <a:pt x="86" y="283"/>
                  <a:pt x="86" y="283"/>
                </a:cubicBezTo>
                <a:cubicBezTo>
                  <a:pt x="86" y="283"/>
                  <a:pt x="86" y="283"/>
                  <a:pt x="86" y="283"/>
                </a:cubicBezTo>
                <a:cubicBezTo>
                  <a:pt x="86" y="284"/>
                  <a:pt x="86" y="284"/>
                  <a:pt x="85" y="285"/>
                </a:cubicBezTo>
                <a:cubicBezTo>
                  <a:pt x="86" y="285"/>
                  <a:pt x="86" y="285"/>
                  <a:pt x="86" y="285"/>
                </a:cubicBezTo>
                <a:cubicBezTo>
                  <a:pt x="86" y="286"/>
                  <a:pt x="85" y="286"/>
                  <a:pt x="85" y="287"/>
                </a:cubicBezTo>
                <a:cubicBezTo>
                  <a:pt x="85" y="287"/>
                  <a:pt x="85" y="287"/>
                  <a:pt x="85" y="287"/>
                </a:cubicBezTo>
                <a:cubicBezTo>
                  <a:pt x="85" y="287"/>
                  <a:pt x="85" y="287"/>
                  <a:pt x="84" y="287"/>
                </a:cubicBezTo>
                <a:cubicBezTo>
                  <a:pt x="84" y="287"/>
                  <a:pt x="85" y="287"/>
                  <a:pt x="85" y="288"/>
                </a:cubicBezTo>
                <a:cubicBezTo>
                  <a:pt x="84" y="288"/>
                  <a:pt x="84" y="288"/>
                  <a:pt x="84" y="288"/>
                </a:cubicBezTo>
                <a:cubicBezTo>
                  <a:pt x="84" y="289"/>
                  <a:pt x="84" y="289"/>
                  <a:pt x="83" y="289"/>
                </a:cubicBezTo>
                <a:cubicBezTo>
                  <a:pt x="83" y="288"/>
                  <a:pt x="83" y="288"/>
                  <a:pt x="84" y="288"/>
                </a:cubicBezTo>
                <a:cubicBezTo>
                  <a:pt x="84" y="287"/>
                  <a:pt x="86" y="285"/>
                  <a:pt x="85" y="284"/>
                </a:cubicBezTo>
                <a:cubicBezTo>
                  <a:pt x="85" y="284"/>
                  <a:pt x="84" y="284"/>
                  <a:pt x="84" y="284"/>
                </a:cubicBezTo>
                <a:cubicBezTo>
                  <a:pt x="84" y="284"/>
                  <a:pt x="84" y="284"/>
                  <a:pt x="84" y="285"/>
                </a:cubicBezTo>
                <a:cubicBezTo>
                  <a:pt x="84" y="285"/>
                  <a:pt x="83" y="285"/>
                  <a:pt x="83" y="286"/>
                </a:cubicBezTo>
                <a:cubicBezTo>
                  <a:pt x="83" y="286"/>
                  <a:pt x="84" y="286"/>
                  <a:pt x="84" y="286"/>
                </a:cubicBezTo>
                <a:cubicBezTo>
                  <a:pt x="84" y="287"/>
                  <a:pt x="83" y="286"/>
                  <a:pt x="83" y="287"/>
                </a:cubicBezTo>
                <a:cubicBezTo>
                  <a:pt x="83" y="287"/>
                  <a:pt x="84" y="287"/>
                  <a:pt x="84" y="287"/>
                </a:cubicBezTo>
                <a:cubicBezTo>
                  <a:pt x="83" y="287"/>
                  <a:pt x="83" y="288"/>
                  <a:pt x="82" y="288"/>
                </a:cubicBezTo>
                <a:cubicBezTo>
                  <a:pt x="82" y="288"/>
                  <a:pt x="82" y="289"/>
                  <a:pt x="82" y="290"/>
                </a:cubicBezTo>
                <a:cubicBezTo>
                  <a:pt x="82" y="290"/>
                  <a:pt x="82" y="290"/>
                  <a:pt x="82" y="290"/>
                </a:cubicBezTo>
                <a:cubicBezTo>
                  <a:pt x="81" y="290"/>
                  <a:pt x="81" y="291"/>
                  <a:pt x="80" y="291"/>
                </a:cubicBezTo>
                <a:cubicBezTo>
                  <a:pt x="81" y="292"/>
                  <a:pt x="81" y="292"/>
                  <a:pt x="81" y="292"/>
                </a:cubicBezTo>
                <a:cubicBezTo>
                  <a:pt x="81" y="293"/>
                  <a:pt x="81" y="293"/>
                  <a:pt x="81" y="293"/>
                </a:cubicBezTo>
                <a:cubicBezTo>
                  <a:pt x="81" y="293"/>
                  <a:pt x="81" y="292"/>
                  <a:pt x="82" y="292"/>
                </a:cubicBezTo>
                <a:cubicBezTo>
                  <a:pt x="82" y="293"/>
                  <a:pt x="82" y="293"/>
                  <a:pt x="82" y="293"/>
                </a:cubicBezTo>
                <a:cubicBezTo>
                  <a:pt x="81" y="294"/>
                  <a:pt x="80" y="295"/>
                  <a:pt x="80" y="296"/>
                </a:cubicBezTo>
                <a:cubicBezTo>
                  <a:pt x="80" y="295"/>
                  <a:pt x="80" y="295"/>
                  <a:pt x="80" y="294"/>
                </a:cubicBezTo>
                <a:cubicBezTo>
                  <a:pt x="80" y="294"/>
                  <a:pt x="80" y="294"/>
                  <a:pt x="79" y="294"/>
                </a:cubicBezTo>
                <a:cubicBezTo>
                  <a:pt x="80" y="295"/>
                  <a:pt x="79" y="296"/>
                  <a:pt x="79" y="296"/>
                </a:cubicBezTo>
                <a:cubicBezTo>
                  <a:pt x="79" y="296"/>
                  <a:pt x="78" y="296"/>
                  <a:pt x="78" y="296"/>
                </a:cubicBezTo>
                <a:cubicBezTo>
                  <a:pt x="79" y="297"/>
                  <a:pt x="79" y="297"/>
                  <a:pt x="80" y="296"/>
                </a:cubicBezTo>
                <a:cubicBezTo>
                  <a:pt x="80" y="297"/>
                  <a:pt x="79" y="297"/>
                  <a:pt x="79" y="298"/>
                </a:cubicBezTo>
                <a:cubicBezTo>
                  <a:pt x="79" y="297"/>
                  <a:pt x="78" y="297"/>
                  <a:pt x="78" y="298"/>
                </a:cubicBezTo>
                <a:cubicBezTo>
                  <a:pt x="78" y="298"/>
                  <a:pt x="78" y="298"/>
                  <a:pt x="78" y="298"/>
                </a:cubicBezTo>
                <a:cubicBezTo>
                  <a:pt x="78" y="298"/>
                  <a:pt x="77" y="298"/>
                  <a:pt x="77" y="299"/>
                </a:cubicBezTo>
                <a:cubicBezTo>
                  <a:pt x="77" y="299"/>
                  <a:pt x="78" y="299"/>
                  <a:pt x="78" y="299"/>
                </a:cubicBezTo>
                <a:cubicBezTo>
                  <a:pt x="78" y="299"/>
                  <a:pt x="77" y="299"/>
                  <a:pt x="78" y="300"/>
                </a:cubicBezTo>
                <a:cubicBezTo>
                  <a:pt x="79" y="300"/>
                  <a:pt x="78" y="298"/>
                  <a:pt x="79" y="298"/>
                </a:cubicBezTo>
                <a:cubicBezTo>
                  <a:pt x="79" y="298"/>
                  <a:pt x="79" y="299"/>
                  <a:pt x="79" y="299"/>
                </a:cubicBezTo>
                <a:cubicBezTo>
                  <a:pt x="79" y="299"/>
                  <a:pt x="78" y="300"/>
                  <a:pt x="79" y="300"/>
                </a:cubicBezTo>
                <a:cubicBezTo>
                  <a:pt x="78" y="300"/>
                  <a:pt x="78" y="302"/>
                  <a:pt x="77" y="302"/>
                </a:cubicBezTo>
                <a:cubicBezTo>
                  <a:pt x="77" y="301"/>
                  <a:pt x="77" y="301"/>
                  <a:pt x="77" y="301"/>
                </a:cubicBezTo>
                <a:cubicBezTo>
                  <a:pt x="77" y="301"/>
                  <a:pt x="76" y="301"/>
                  <a:pt x="76" y="302"/>
                </a:cubicBezTo>
                <a:cubicBezTo>
                  <a:pt x="77" y="302"/>
                  <a:pt x="77" y="302"/>
                  <a:pt x="77" y="302"/>
                </a:cubicBezTo>
                <a:cubicBezTo>
                  <a:pt x="77" y="302"/>
                  <a:pt x="77" y="303"/>
                  <a:pt x="77" y="303"/>
                </a:cubicBezTo>
                <a:cubicBezTo>
                  <a:pt x="76" y="303"/>
                  <a:pt x="76" y="303"/>
                  <a:pt x="76" y="303"/>
                </a:cubicBezTo>
                <a:cubicBezTo>
                  <a:pt x="75" y="304"/>
                  <a:pt x="76" y="305"/>
                  <a:pt x="74" y="305"/>
                </a:cubicBezTo>
                <a:cubicBezTo>
                  <a:pt x="74" y="306"/>
                  <a:pt x="73" y="307"/>
                  <a:pt x="73" y="308"/>
                </a:cubicBezTo>
                <a:cubicBezTo>
                  <a:pt x="73" y="308"/>
                  <a:pt x="73" y="307"/>
                  <a:pt x="73" y="307"/>
                </a:cubicBezTo>
                <a:cubicBezTo>
                  <a:pt x="73" y="308"/>
                  <a:pt x="74" y="308"/>
                  <a:pt x="74" y="309"/>
                </a:cubicBezTo>
                <a:cubicBezTo>
                  <a:pt x="73" y="309"/>
                  <a:pt x="73" y="309"/>
                  <a:pt x="73" y="309"/>
                </a:cubicBezTo>
                <a:cubicBezTo>
                  <a:pt x="73" y="309"/>
                  <a:pt x="73" y="308"/>
                  <a:pt x="73" y="308"/>
                </a:cubicBezTo>
                <a:cubicBezTo>
                  <a:pt x="72" y="309"/>
                  <a:pt x="72" y="309"/>
                  <a:pt x="72" y="309"/>
                </a:cubicBezTo>
                <a:cubicBezTo>
                  <a:pt x="72" y="310"/>
                  <a:pt x="72" y="310"/>
                  <a:pt x="72" y="310"/>
                </a:cubicBezTo>
                <a:cubicBezTo>
                  <a:pt x="72" y="310"/>
                  <a:pt x="72" y="311"/>
                  <a:pt x="71" y="311"/>
                </a:cubicBezTo>
                <a:cubicBezTo>
                  <a:pt x="71" y="312"/>
                  <a:pt x="70" y="313"/>
                  <a:pt x="70" y="315"/>
                </a:cubicBezTo>
                <a:cubicBezTo>
                  <a:pt x="69" y="315"/>
                  <a:pt x="69" y="316"/>
                  <a:pt x="69" y="316"/>
                </a:cubicBezTo>
                <a:cubicBezTo>
                  <a:pt x="68" y="316"/>
                  <a:pt x="69" y="316"/>
                  <a:pt x="69" y="316"/>
                </a:cubicBezTo>
                <a:cubicBezTo>
                  <a:pt x="69" y="319"/>
                  <a:pt x="68" y="322"/>
                  <a:pt x="68" y="325"/>
                </a:cubicBezTo>
                <a:cubicBezTo>
                  <a:pt x="68" y="325"/>
                  <a:pt x="67" y="325"/>
                  <a:pt x="67" y="325"/>
                </a:cubicBezTo>
                <a:cubicBezTo>
                  <a:pt x="68" y="326"/>
                  <a:pt x="68" y="327"/>
                  <a:pt x="67" y="328"/>
                </a:cubicBezTo>
                <a:cubicBezTo>
                  <a:pt x="67" y="329"/>
                  <a:pt x="68" y="328"/>
                  <a:pt x="67" y="329"/>
                </a:cubicBezTo>
                <a:cubicBezTo>
                  <a:pt x="67" y="330"/>
                  <a:pt x="66" y="331"/>
                  <a:pt x="66" y="332"/>
                </a:cubicBezTo>
                <a:cubicBezTo>
                  <a:pt x="66" y="332"/>
                  <a:pt x="65" y="333"/>
                  <a:pt x="65" y="333"/>
                </a:cubicBezTo>
                <a:cubicBezTo>
                  <a:pt x="66" y="334"/>
                  <a:pt x="64" y="335"/>
                  <a:pt x="64" y="336"/>
                </a:cubicBezTo>
                <a:cubicBezTo>
                  <a:pt x="64" y="336"/>
                  <a:pt x="64" y="336"/>
                  <a:pt x="64" y="336"/>
                </a:cubicBezTo>
                <a:cubicBezTo>
                  <a:pt x="64" y="338"/>
                  <a:pt x="63" y="338"/>
                  <a:pt x="63" y="339"/>
                </a:cubicBezTo>
                <a:cubicBezTo>
                  <a:pt x="62" y="340"/>
                  <a:pt x="63" y="340"/>
                  <a:pt x="62" y="341"/>
                </a:cubicBezTo>
                <a:cubicBezTo>
                  <a:pt x="63" y="341"/>
                  <a:pt x="63" y="341"/>
                  <a:pt x="63" y="340"/>
                </a:cubicBezTo>
                <a:cubicBezTo>
                  <a:pt x="64" y="340"/>
                  <a:pt x="64" y="340"/>
                  <a:pt x="64" y="340"/>
                </a:cubicBezTo>
                <a:cubicBezTo>
                  <a:pt x="64" y="337"/>
                  <a:pt x="65" y="336"/>
                  <a:pt x="66" y="335"/>
                </a:cubicBezTo>
                <a:cubicBezTo>
                  <a:pt x="67" y="334"/>
                  <a:pt x="68" y="334"/>
                  <a:pt x="67" y="332"/>
                </a:cubicBezTo>
                <a:cubicBezTo>
                  <a:pt x="67" y="332"/>
                  <a:pt x="68" y="332"/>
                  <a:pt x="68" y="332"/>
                </a:cubicBezTo>
                <a:cubicBezTo>
                  <a:pt x="68" y="331"/>
                  <a:pt x="69" y="330"/>
                  <a:pt x="69" y="329"/>
                </a:cubicBezTo>
                <a:cubicBezTo>
                  <a:pt x="69" y="326"/>
                  <a:pt x="71" y="325"/>
                  <a:pt x="71" y="323"/>
                </a:cubicBezTo>
                <a:cubicBezTo>
                  <a:pt x="72" y="321"/>
                  <a:pt x="73" y="319"/>
                  <a:pt x="74" y="318"/>
                </a:cubicBezTo>
                <a:cubicBezTo>
                  <a:pt x="74" y="317"/>
                  <a:pt x="74" y="317"/>
                  <a:pt x="74" y="317"/>
                </a:cubicBezTo>
                <a:cubicBezTo>
                  <a:pt x="74" y="316"/>
                  <a:pt x="74" y="316"/>
                  <a:pt x="75" y="315"/>
                </a:cubicBezTo>
                <a:cubicBezTo>
                  <a:pt x="75" y="315"/>
                  <a:pt x="75" y="315"/>
                  <a:pt x="75" y="315"/>
                </a:cubicBezTo>
                <a:cubicBezTo>
                  <a:pt x="75" y="314"/>
                  <a:pt x="75" y="314"/>
                  <a:pt x="75" y="314"/>
                </a:cubicBezTo>
                <a:cubicBezTo>
                  <a:pt x="76" y="314"/>
                  <a:pt x="75" y="314"/>
                  <a:pt x="76" y="313"/>
                </a:cubicBezTo>
                <a:cubicBezTo>
                  <a:pt x="76" y="313"/>
                  <a:pt x="77" y="312"/>
                  <a:pt x="77" y="311"/>
                </a:cubicBezTo>
                <a:cubicBezTo>
                  <a:pt x="77" y="310"/>
                  <a:pt x="78" y="310"/>
                  <a:pt x="78" y="309"/>
                </a:cubicBezTo>
                <a:cubicBezTo>
                  <a:pt x="78" y="309"/>
                  <a:pt x="77" y="308"/>
                  <a:pt x="78" y="307"/>
                </a:cubicBezTo>
                <a:cubicBezTo>
                  <a:pt x="78" y="307"/>
                  <a:pt x="78" y="308"/>
                  <a:pt x="78" y="308"/>
                </a:cubicBezTo>
                <a:cubicBezTo>
                  <a:pt x="78" y="308"/>
                  <a:pt x="78" y="307"/>
                  <a:pt x="78" y="307"/>
                </a:cubicBezTo>
                <a:cubicBezTo>
                  <a:pt x="80" y="307"/>
                  <a:pt x="79" y="305"/>
                  <a:pt x="80" y="305"/>
                </a:cubicBezTo>
                <a:cubicBezTo>
                  <a:pt x="80" y="303"/>
                  <a:pt x="81" y="303"/>
                  <a:pt x="81" y="302"/>
                </a:cubicBezTo>
                <a:cubicBezTo>
                  <a:pt x="82" y="302"/>
                  <a:pt x="82" y="300"/>
                  <a:pt x="82" y="300"/>
                </a:cubicBezTo>
                <a:cubicBezTo>
                  <a:pt x="82" y="300"/>
                  <a:pt x="82" y="300"/>
                  <a:pt x="82" y="300"/>
                </a:cubicBezTo>
                <a:cubicBezTo>
                  <a:pt x="82" y="300"/>
                  <a:pt x="82" y="300"/>
                  <a:pt x="82" y="300"/>
                </a:cubicBezTo>
                <a:cubicBezTo>
                  <a:pt x="82" y="302"/>
                  <a:pt x="80" y="303"/>
                  <a:pt x="80" y="306"/>
                </a:cubicBezTo>
                <a:cubicBezTo>
                  <a:pt x="80" y="306"/>
                  <a:pt x="80" y="306"/>
                  <a:pt x="80" y="306"/>
                </a:cubicBezTo>
                <a:cubicBezTo>
                  <a:pt x="80" y="307"/>
                  <a:pt x="79" y="308"/>
                  <a:pt x="79" y="309"/>
                </a:cubicBezTo>
                <a:cubicBezTo>
                  <a:pt x="79" y="309"/>
                  <a:pt x="78" y="309"/>
                  <a:pt x="78" y="309"/>
                </a:cubicBezTo>
                <a:cubicBezTo>
                  <a:pt x="78" y="310"/>
                  <a:pt x="78" y="310"/>
                  <a:pt x="78" y="311"/>
                </a:cubicBezTo>
                <a:cubicBezTo>
                  <a:pt x="77" y="311"/>
                  <a:pt x="77" y="312"/>
                  <a:pt x="78" y="313"/>
                </a:cubicBezTo>
                <a:cubicBezTo>
                  <a:pt x="77" y="313"/>
                  <a:pt x="77" y="313"/>
                  <a:pt x="77" y="313"/>
                </a:cubicBezTo>
                <a:cubicBezTo>
                  <a:pt x="77" y="313"/>
                  <a:pt x="77" y="313"/>
                  <a:pt x="77" y="313"/>
                </a:cubicBezTo>
                <a:cubicBezTo>
                  <a:pt x="77" y="313"/>
                  <a:pt x="76" y="314"/>
                  <a:pt x="76" y="314"/>
                </a:cubicBezTo>
                <a:cubicBezTo>
                  <a:pt x="76" y="314"/>
                  <a:pt x="76" y="314"/>
                  <a:pt x="76" y="314"/>
                </a:cubicBezTo>
                <a:cubicBezTo>
                  <a:pt x="76" y="315"/>
                  <a:pt x="76" y="314"/>
                  <a:pt x="77" y="315"/>
                </a:cubicBezTo>
                <a:cubicBezTo>
                  <a:pt x="75" y="318"/>
                  <a:pt x="74" y="321"/>
                  <a:pt x="73" y="324"/>
                </a:cubicBezTo>
                <a:cubicBezTo>
                  <a:pt x="73" y="326"/>
                  <a:pt x="72" y="326"/>
                  <a:pt x="72" y="327"/>
                </a:cubicBezTo>
                <a:cubicBezTo>
                  <a:pt x="72" y="327"/>
                  <a:pt x="72" y="327"/>
                  <a:pt x="72" y="328"/>
                </a:cubicBezTo>
                <a:cubicBezTo>
                  <a:pt x="72" y="329"/>
                  <a:pt x="71" y="329"/>
                  <a:pt x="70" y="330"/>
                </a:cubicBezTo>
                <a:cubicBezTo>
                  <a:pt x="70" y="330"/>
                  <a:pt x="71" y="330"/>
                  <a:pt x="71" y="330"/>
                </a:cubicBezTo>
                <a:cubicBezTo>
                  <a:pt x="70" y="331"/>
                  <a:pt x="70" y="331"/>
                  <a:pt x="70" y="332"/>
                </a:cubicBezTo>
                <a:cubicBezTo>
                  <a:pt x="69" y="332"/>
                  <a:pt x="69" y="333"/>
                  <a:pt x="68" y="334"/>
                </a:cubicBezTo>
                <a:cubicBezTo>
                  <a:pt x="69" y="335"/>
                  <a:pt x="68" y="336"/>
                  <a:pt x="67" y="337"/>
                </a:cubicBezTo>
                <a:cubicBezTo>
                  <a:pt x="68" y="337"/>
                  <a:pt x="68" y="337"/>
                  <a:pt x="68" y="338"/>
                </a:cubicBezTo>
                <a:cubicBezTo>
                  <a:pt x="67" y="338"/>
                  <a:pt x="66" y="338"/>
                  <a:pt x="66" y="339"/>
                </a:cubicBezTo>
                <a:cubicBezTo>
                  <a:pt x="65" y="341"/>
                  <a:pt x="65" y="342"/>
                  <a:pt x="64" y="343"/>
                </a:cubicBezTo>
                <a:cubicBezTo>
                  <a:pt x="63" y="342"/>
                  <a:pt x="63" y="342"/>
                  <a:pt x="62" y="342"/>
                </a:cubicBezTo>
                <a:cubicBezTo>
                  <a:pt x="61" y="342"/>
                  <a:pt x="61" y="343"/>
                  <a:pt x="61" y="343"/>
                </a:cubicBezTo>
                <a:cubicBezTo>
                  <a:pt x="61" y="344"/>
                  <a:pt x="62" y="344"/>
                  <a:pt x="62" y="344"/>
                </a:cubicBezTo>
                <a:cubicBezTo>
                  <a:pt x="61" y="344"/>
                  <a:pt x="61" y="344"/>
                  <a:pt x="61" y="344"/>
                </a:cubicBezTo>
                <a:cubicBezTo>
                  <a:pt x="61" y="345"/>
                  <a:pt x="60" y="346"/>
                  <a:pt x="60" y="346"/>
                </a:cubicBezTo>
                <a:cubicBezTo>
                  <a:pt x="59" y="348"/>
                  <a:pt x="58" y="349"/>
                  <a:pt x="58" y="351"/>
                </a:cubicBezTo>
                <a:cubicBezTo>
                  <a:pt x="58" y="351"/>
                  <a:pt x="58" y="351"/>
                  <a:pt x="58" y="351"/>
                </a:cubicBezTo>
                <a:cubicBezTo>
                  <a:pt x="57" y="353"/>
                  <a:pt x="55" y="355"/>
                  <a:pt x="54" y="357"/>
                </a:cubicBezTo>
                <a:cubicBezTo>
                  <a:pt x="54" y="357"/>
                  <a:pt x="54" y="358"/>
                  <a:pt x="53" y="358"/>
                </a:cubicBezTo>
                <a:cubicBezTo>
                  <a:pt x="53" y="359"/>
                  <a:pt x="53" y="359"/>
                  <a:pt x="53" y="359"/>
                </a:cubicBezTo>
                <a:cubicBezTo>
                  <a:pt x="53" y="359"/>
                  <a:pt x="53" y="360"/>
                  <a:pt x="52" y="361"/>
                </a:cubicBezTo>
                <a:cubicBezTo>
                  <a:pt x="52" y="362"/>
                  <a:pt x="51" y="363"/>
                  <a:pt x="51" y="364"/>
                </a:cubicBezTo>
                <a:cubicBezTo>
                  <a:pt x="50" y="366"/>
                  <a:pt x="50" y="368"/>
                  <a:pt x="49" y="369"/>
                </a:cubicBezTo>
                <a:cubicBezTo>
                  <a:pt x="49" y="371"/>
                  <a:pt x="49" y="372"/>
                  <a:pt x="49" y="374"/>
                </a:cubicBezTo>
                <a:cubicBezTo>
                  <a:pt x="49" y="374"/>
                  <a:pt x="50" y="374"/>
                  <a:pt x="50" y="374"/>
                </a:cubicBezTo>
                <a:cubicBezTo>
                  <a:pt x="49" y="375"/>
                  <a:pt x="50" y="376"/>
                  <a:pt x="51" y="377"/>
                </a:cubicBezTo>
                <a:cubicBezTo>
                  <a:pt x="51" y="377"/>
                  <a:pt x="51" y="377"/>
                  <a:pt x="51" y="377"/>
                </a:cubicBezTo>
                <a:cubicBezTo>
                  <a:pt x="51" y="377"/>
                  <a:pt x="51" y="378"/>
                  <a:pt x="51" y="378"/>
                </a:cubicBezTo>
                <a:cubicBezTo>
                  <a:pt x="52" y="377"/>
                  <a:pt x="52" y="376"/>
                  <a:pt x="53" y="375"/>
                </a:cubicBezTo>
                <a:cubicBezTo>
                  <a:pt x="53" y="375"/>
                  <a:pt x="53" y="375"/>
                  <a:pt x="53" y="375"/>
                </a:cubicBezTo>
                <a:cubicBezTo>
                  <a:pt x="53" y="375"/>
                  <a:pt x="53" y="375"/>
                  <a:pt x="53" y="375"/>
                </a:cubicBezTo>
                <a:cubicBezTo>
                  <a:pt x="53" y="375"/>
                  <a:pt x="53" y="375"/>
                  <a:pt x="53" y="375"/>
                </a:cubicBezTo>
                <a:cubicBezTo>
                  <a:pt x="53" y="375"/>
                  <a:pt x="53" y="376"/>
                  <a:pt x="53" y="376"/>
                </a:cubicBezTo>
                <a:cubicBezTo>
                  <a:pt x="53" y="375"/>
                  <a:pt x="53" y="377"/>
                  <a:pt x="53" y="377"/>
                </a:cubicBezTo>
                <a:cubicBezTo>
                  <a:pt x="55" y="376"/>
                  <a:pt x="55" y="374"/>
                  <a:pt x="56" y="374"/>
                </a:cubicBezTo>
                <a:cubicBezTo>
                  <a:pt x="56" y="374"/>
                  <a:pt x="56" y="373"/>
                  <a:pt x="56" y="373"/>
                </a:cubicBezTo>
                <a:cubicBezTo>
                  <a:pt x="57" y="374"/>
                  <a:pt x="56" y="374"/>
                  <a:pt x="57" y="375"/>
                </a:cubicBezTo>
                <a:cubicBezTo>
                  <a:pt x="58" y="375"/>
                  <a:pt x="58" y="374"/>
                  <a:pt x="59" y="373"/>
                </a:cubicBezTo>
                <a:cubicBezTo>
                  <a:pt x="59" y="374"/>
                  <a:pt x="58" y="375"/>
                  <a:pt x="58" y="375"/>
                </a:cubicBezTo>
                <a:cubicBezTo>
                  <a:pt x="59" y="375"/>
                  <a:pt x="59" y="376"/>
                  <a:pt x="60" y="376"/>
                </a:cubicBezTo>
                <a:cubicBezTo>
                  <a:pt x="60" y="376"/>
                  <a:pt x="60" y="375"/>
                  <a:pt x="60" y="375"/>
                </a:cubicBezTo>
                <a:cubicBezTo>
                  <a:pt x="62" y="373"/>
                  <a:pt x="62" y="370"/>
                  <a:pt x="63" y="368"/>
                </a:cubicBezTo>
                <a:cubicBezTo>
                  <a:pt x="63" y="367"/>
                  <a:pt x="64" y="367"/>
                  <a:pt x="64" y="366"/>
                </a:cubicBezTo>
                <a:cubicBezTo>
                  <a:pt x="64" y="367"/>
                  <a:pt x="64" y="368"/>
                  <a:pt x="63" y="368"/>
                </a:cubicBezTo>
                <a:cubicBezTo>
                  <a:pt x="63" y="369"/>
                  <a:pt x="63" y="370"/>
                  <a:pt x="63" y="371"/>
                </a:cubicBezTo>
                <a:cubicBezTo>
                  <a:pt x="62" y="372"/>
                  <a:pt x="62" y="372"/>
                  <a:pt x="62" y="372"/>
                </a:cubicBezTo>
                <a:cubicBezTo>
                  <a:pt x="61" y="373"/>
                  <a:pt x="61" y="375"/>
                  <a:pt x="62" y="376"/>
                </a:cubicBezTo>
                <a:cubicBezTo>
                  <a:pt x="63" y="376"/>
                  <a:pt x="63" y="374"/>
                  <a:pt x="64" y="372"/>
                </a:cubicBezTo>
                <a:cubicBezTo>
                  <a:pt x="64" y="372"/>
                  <a:pt x="65" y="371"/>
                  <a:pt x="65" y="370"/>
                </a:cubicBezTo>
                <a:cubicBezTo>
                  <a:pt x="65" y="370"/>
                  <a:pt x="65" y="369"/>
                  <a:pt x="65" y="369"/>
                </a:cubicBezTo>
                <a:cubicBezTo>
                  <a:pt x="65" y="368"/>
                  <a:pt x="66" y="368"/>
                  <a:pt x="66" y="367"/>
                </a:cubicBezTo>
                <a:cubicBezTo>
                  <a:pt x="66" y="366"/>
                  <a:pt x="68" y="364"/>
                  <a:pt x="68" y="363"/>
                </a:cubicBezTo>
                <a:cubicBezTo>
                  <a:pt x="68" y="363"/>
                  <a:pt x="68" y="362"/>
                  <a:pt x="68" y="362"/>
                </a:cubicBezTo>
                <a:cubicBezTo>
                  <a:pt x="68" y="361"/>
                  <a:pt x="69" y="360"/>
                  <a:pt x="70" y="359"/>
                </a:cubicBezTo>
                <a:cubicBezTo>
                  <a:pt x="70" y="358"/>
                  <a:pt x="70" y="357"/>
                  <a:pt x="70" y="356"/>
                </a:cubicBezTo>
                <a:cubicBezTo>
                  <a:pt x="70" y="356"/>
                  <a:pt x="70" y="355"/>
                  <a:pt x="69" y="355"/>
                </a:cubicBezTo>
                <a:cubicBezTo>
                  <a:pt x="69" y="354"/>
                  <a:pt x="70" y="353"/>
                  <a:pt x="70" y="352"/>
                </a:cubicBezTo>
                <a:cubicBezTo>
                  <a:pt x="70" y="352"/>
                  <a:pt x="70" y="352"/>
                  <a:pt x="70" y="352"/>
                </a:cubicBezTo>
                <a:cubicBezTo>
                  <a:pt x="71" y="351"/>
                  <a:pt x="72" y="350"/>
                  <a:pt x="72" y="348"/>
                </a:cubicBezTo>
                <a:cubicBezTo>
                  <a:pt x="73" y="347"/>
                  <a:pt x="73" y="345"/>
                  <a:pt x="74" y="343"/>
                </a:cubicBezTo>
                <a:cubicBezTo>
                  <a:pt x="74" y="343"/>
                  <a:pt x="75" y="343"/>
                  <a:pt x="75" y="342"/>
                </a:cubicBezTo>
                <a:cubicBezTo>
                  <a:pt x="75" y="342"/>
                  <a:pt x="75" y="342"/>
                  <a:pt x="75" y="342"/>
                </a:cubicBezTo>
                <a:cubicBezTo>
                  <a:pt x="75" y="342"/>
                  <a:pt x="75" y="341"/>
                  <a:pt x="75" y="341"/>
                </a:cubicBezTo>
                <a:cubicBezTo>
                  <a:pt x="76" y="341"/>
                  <a:pt x="76" y="340"/>
                  <a:pt x="76" y="339"/>
                </a:cubicBezTo>
                <a:cubicBezTo>
                  <a:pt x="75" y="339"/>
                  <a:pt x="75" y="338"/>
                  <a:pt x="75" y="339"/>
                </a:cubicBezTo>
                <a:cubicBezTo>
                  <a:pt x="74" y="339"/>
                  <a:pt x="71" y="340"/>
                  <a:pt x="71" y="338"/>
                </a:cubicBezTo>
                <a:cubicBezTo>
                  <a:pt x="71" y="337"/>
                  <a:pt x="72" y="337"/>
                  <a:pt x="72" y="337"/>
                </a:cubicBezTo>
                <a:cubicBezTo>
                  <a:pt x="72" y="336"/>
                  <a:pt x="72" y="336"/>
                  <a:pt x="72" y="335"/>
                </a:cubicBezTo>
                <a:cubicBezTo>
                  <a:pt x="73" y="334"/>
                  <a:pt x="74" y="333"/>
                  <a:pt x="74" y="331"/>
                </a:cubicBezTo>
                <a:cubicBezTo>
                  <a:pt x="75" y="329"/>
                  <a:pt x="75" y="328"/>
                  <a:pt x="76" y="327"/>
                </a:cubicBezTo>
                <a:cubicBezTo>
                  <a:pt x="76" y="326"/>
                  <a:pt x="77" y="325"/>
                  <a:pt x="78" y="325"/>
                </a:cubicBezTo>
                <a:cubicBezTo>
                  <a:pt x="77" y="322"/>
                  <a:pt x="81" y="320"/>
                  <a:pt x="80" y="318"/>
                </a:cubicBezTo>
                <a:cubicBezTo>
                  <a:pt x="81" y="318"/>
                  <a:pt x="80" y="317"/>
                  <a:pt x="81" y="317"/>
                </a:cubicBezTo>
                <a:cubicBezTo>
                  <a:pt x="81" y="316"/>
                  <a:pt x="82" y="315"/>
                  <a:pt x="82" y="314"/>
                </a:cubicBezTo>
                <a:cubicBezTo>
                  <a:pt x="83" y="313"/>
                  <a:pt x="83" y="312"/>
                  <a:pt x="84" y="311"/>
                </a:cubicBezTo>
                <a:cubicBezTo>
                  <a:pt x="84" y="311"/>
                  <a:pt x="83" y="311"/>
                  <a:pt x="83" y="311"/>
                </a:cubicBezTo>
                <a:cubicBezTo>
                  <a:pt x="84" y="311"/>
                  <a:pt x="84" y="311"/>
                  <a:pt x="84" y="311"/>
                </a:cubicBezTo>
                <a:cubicBezTo>
                  <a:pt x="84" y="310"/>
                  <a:pt x="84" y="310"/>
                  <a:pt x="85" y="310"/>
                </a:cubicBezTo>
                <a:cubicBezTo>
                  <a:pt x="85" y="308"/>
                  <a:pt x="87" y="308"/>
                  <a:pt x="87" y="306"/>
                </a:cubicBezTo>
                <a:cubicBezTo>
                  <a:pt x="88" y="306"/>
                  <a:pt x="88" y="305"/>
                  <a:pt x="88" y="305"/>
                </a:cubicBezTo>
                <a:cubicBezTo>
                  <a:pt x="88" y="305"/>
                  <a:pt x="88" y="304"/>
                  <a:pt x="89" y="304"/>
                </a:cubicBezTo>
                <a:cubicBezTo>
                  <a:pt x="89" y="304"/>
                  <a:pt x="89" y="303"/>
                  <a:pt x="89" y="302"/>
                </a:cubicBezTo>
                <a:cubicBezTo>
                  <a:pt x="89" y="302"/>
                  <a:pt x="90" y="302"/>
                  <a:pt x="90" y="301"/>
                </a:cubicBezTo>
                <a:cubicBezTo>
                  <a:pt x="90" y="301"/>
                  <a:pt x="90" y="301"/>
                  <a:pt x="90" y="301"/>
                </a:cubicBezTo>
                <a:cubicBezTo>
                  <a:pt x="90" y="300"/>
                  <a:pt x="91" y="300"/>
                  <a:pt x="91" y="299"/>
                </a:cubicBezTo>
                <a:cubicBezTo>
                  <a:pt x="91" y="299"/>
                  <a:pt x="91" y="299"/>
                  <a:pt x="91" y="299"/>
                </a:cubicBezTo>
                <a:cubicBezTo>
                  <a:pt x="91" y="300"/>
                  <a:pt x="91" y="300"/>
                  <a:pt x="91" y="301"/>
                </a:cubicBezTo>
                <a:cubicBezTo>
                  <a:pt x="93" y="300"/>
                  <a:pt x="93" y="297"/>
                  <a:pt x="94" y="295"/>
                </a:cubicBezTo>
                <a:cubicBezTo>
                  <a:pt x="94" y="296"/>
                  <a:pt x="94" y="297"/>
                  <a:pt x="93" y="298"/>
                </a:cubicBezTo>
                <a:cubicBezTo>
                  <a:pt x="93" y="298"/>
                  <a:pt x="93" y="299"/>
                  <a:pt x="93" y="299"/>
                </a:cubicBezTo>
                <a:cubicBezTo>
                  <a:pt x="93" y="299"/>
                  <a:pt x="93" y="299"/>
                  <a:pt x="93" y="300"/>
                </a:cubicBezTo>
                <a:cubicBezTo>
                  <a:pt x="93" y="300"/>
                  <a:pt x="93" y="300"/>
                  <a:pt x="92" y="300"/>
                </a:cubicBezTo>
                <a:cubicBezTo>
                  <a:pt x="92" y="302"/>
                  <a:pt x="91" y="305"/>
                  <a:pt x="89" y="307"/>
                </a:cubicBezTo>
                <a:cubicBezTo>
                  <a:pt x="89" y="307"/>
                  <a:pt x="89" y="307"/>
                  <a:pt x="89" y="307"/>
                </a:cubicBezTo>
                <a:cubicBezTo>
                  <a:pt x="89" y="307"/>
                  <a:pt x="89" y="307"/>
                  <a:pt x="89" y="308"/>
                </a:cubicBezTo>
                <a:cubicBezTo>
                  <a:pt x="89" y="308"/>
                  <a:pt x="89" y="307"/>
                  <a:pt x="90" y="307"/>
                </a:cubicBezTo>
                <a:cubicBezTo>
                  <a:pt x="90" y="308"/>
                  <a:pt x="89" y="308"/>
                  <a:pt x="89" y="308"/>
                </a:cubicBezTo>
                <a:cubicBezTo>
                  <a:pt x="90" y="308"/>
                  <a:pt x="90" y="308"/>
                  <a:pt x="90" y="308"/>
                </a:cubicBezTo>
                <a:cubicBezTo>
                  <a:pt x="93" y="303"/>
                  <a:pt x="96" y="298"/>
                  <a:pt x="98" y="292"/>
                </a:cubicBezTo>
                <a:cubicBezTo>
                  <a:pt x="98" y="292"/>
                  <a:pt x="97" y="292"/>
                  <a:pt x="97" y="292"/>
                </a:cubicBezTo>
                <a:cubicBezTo>
                  <a:pt x="98" y="291"/>
                  <a:pt x="98" y="291"/>
                  <a:pt x="98" y="290"/>
                </a:cubicBezTo>
                <a:cubicBezTo>
                  <a:pt x="98" y="291"/>
                  <a:pt x="98" y="291"/>
                  <a:pt x="98" y="292"/>
                </a:cubicBezTo>
                <a:cubicBezTo>
                  <a:pt x="99" y="291"/>
                  <a:pt x="99" y="291"/>
                  <a:pt x="99" y="290"/>
                </a:cubicBezTo>
                <a:cubicBezTo>
                  <a:pt x="99" y="290"/>
                  <a:pt x="99" y="290"/>
                  <a:pt x="99" y="290"/>
                </a:cubicBezTo>
                <a:cubicBezTo>
                  <a:pt x="99" y="290"/>
                  <a:pt x="99" y="289"/>
                  <a:pt x="99" y="289"/>
                </a:cubicBezTo>
                <a:cubicBezTo>
                  <a:pt x="99" y="288"/>
                  <a:pt x="100" y="288"/>
                  <a:pt x="100" y="288"/>
                </a:cubicBezTo>
                <a:cubicBezTo>
                  <a:pt x="100" y="288"/>
                  <a:pt x="100" y="288"/>
                  <a:pt x="100" y="287"/>
                </a:cubicBezTo>
                <a:cubicBezTo>
                  <a:pt x="101" y="287"/>
                  <a:pt x="101" y="287"/>
                  <a:pt x="101" y="286"/>
                </a:cubicBezTo>
                <a:cubicBezTo>
                  <a:pt x="101" y="286"/>
                  <a:pt x="100" y="286"/>
                  <a:pt x="100" y="285"/>
                </a:cubicBezTo>
                <a:cubicBezTo>
                  <a:pt x="101" y="285"/>
                  <a:pt x="101" y="285"/>
                  <a:pt x="101" y="285"/>
                </a:cubicBezTo>
                <a:cubicBezTo>
                  <a:pt x="101" y="285"/>
                  <a:pt x="101" y="285"/>
                  <a:pt x="101" y="285"/>
                </a:cubicBezTo>
                <a:cubicBezTo>
                  <a:pt x="102" y="285"/>
                  <a:pt x="102" y="284"/>
                  <a:pt x="102" y="283"/>
                </a:cubicBezTo>
                <a:cubicBezTo>
                  <a:pt x="103" y="283"/>
                  <a:pt x="103" y="283"/>
                  <a:pt x="103" y="282"/>
                </a:cubicBezTo>
                <a:cubicBezTo>
                  <a:pt x="103" y="282"/>
                  <a:pt x="103" y="282"/>
                  <a:pt x="102" y="282"/>
                </a:cubicBezTo>
                <a:cubicBezTo>
                  <a:pt x="102" y="282"/>
                  <a:pt x="102" y="282"/>
                  <a:pt x="102" y="282"/>
                </a:cubicBezTo>
                <a:cubicBezTo>
                  <a:pt x="102" y="282"/>
                  <a:pt x="102" y="282"/>
                  <a:pt x="102" y="282"/>
                </a:cubicBezTo>
                <a:cubicBezTo>
                  <a:pt x="102" y="282"/>
                  <a:pt x="102" y="282"/>
                  <a:pt x="102" y="282"/>
                </a:cubicBezTo>
                <a:cubicBezTo>
                  <a:pt x="102" y="282"/>
                  <a:pt x="102" y="282"/>
                  <a:pt x="102" y="282"/>
                </a:cubicBezTo>
                <a:cubicBezTo>
                  <a:pt x="102" y="281"/>
                  <a:pt x="103" y="280"/>
                  <a:pt x="103" y="281"/>
                </a:cubicBezTo>
                <a:cubicBezTo>
                  <a:pt x="103" y="281"/>
                  <a:pt x="103" y="281"/>
                  <a:pt x="103" y="281"/>
                </a:cubicBezTo>
                <a:cubicBezTo>
                  <a:pt x="104" y="281"/>
                  <a:pt x="104" y="281"/>
                  <a:pt x="104" y="280"/>
                </a:cubicBezTo>
                <a:cubicBezTo>
                  <a:pt x="104" y="280"/>
                  <a:pt x="104" y="280"/>
                  <a:pt x="103" y="280"/>
                </a:cubicBezTo>
                <a:cubicBezTo>
                  <a:pt x="104" y="279"/>
                  <a:pt x="104" y="278"/>
                  <a:pt x="105" y="278"/>
                </a:cubicBezTo>
                <a:cubicBezTo>
                  <a:pt x="105" y="278"/>
                  <a:pt x="105" y="278"/>
                  <a:pt x="105" y="278"/>
                </a:cubicBezTo>
                <a:cubicBezTo>
                  <a:pt x="105" y="278"/>
                  <a:pt x="105" y="278"/>
                  <a:pt x="106" y="277"/>
                </a:cubicBezTo>
                <a:cubicBezTo>
                  <a:pt x="106" y="280"/>
                  <a:pt x="104" y="282"/>
                  <a:pt x="105" y="284"/>
                </a:cubicBezTo>
                <a:cubicBezTo>
                  <a:pt x="105" y="284"/>
                  <a:pt x="105" y="283"/>
                  <a:pt x="106" y="283"/>
                </a:cubicBezTo>
                <a:cubicBezTo>
                  <a:pt x="106" y="283"/>
                  <a:pt x="106" y="284"/>
                  <a:pt x="106" y="284"/>
                </a:cubicBezTo>
                <a:cubicBezTo>
                  <a:pt x="106" y="284"/>
                  <a:pt x="106" y="285"/>
                  <a:pt x="106" y="285"/>
                </a:cubicBezTo>
                <a:cubicBezTo>
                  <a:pt x="107" y="284"/>
                  <a:pt x="106" y="283"/>
                  <a:pt x="107" y="282"/>
                </a:cubicBezTo>
                <a:cubicBezTo>
                  <a:pt x="107" y="282"/>
                  <a:pt x="107" y="282"/>
                  <a:pt x="107" y="281"/>
                </a:cubicBezTo>
                <a:cubicBezTo>
                  <a:pt x="108" y="280"/>
                  <a:pt x="108" y="280"/>
                  <a:pt x="108" y="278"/>
                </a:cubicBezTo>
                <a:cubicBezTo>
                  <a:pt x="109" y="277"/>
                  <a:pt x="109" y="276"/>
                  <a:pt x="110" y="275"/>
                </a:cubicBezTo>
                <a:cubicBezTo>
                  <a:pt x="110" y="277"/>
                  <a:pt x="108" y="280"/>
                  <a:pt x="108" y="282"/>
                </a:cubicBezTo>
                <a:cubicBezTo>
                  <a:pt x="108" y="282"/>
                  <a:pt x="108" y="282"/>
                  <a:pt x="108" y="283"/>
                </a:cubicBezTo>
                <a:cubicBezTo>
                  <a:pt x="108" y="283"/>
                  <a:pt x="108" y="283"/>
                  <a:pt x="108" y="283"/>
                </a:cubicBezTo>
                <a:cubicBezTo>
                  <a:pt x="109" y="285"/>
                  <a:pt x="107" y="286"/>
                  <a:pt x="108" y="288"/>
                </a:cubicBezTo>
                <a:cubicBezTo>
                  <a:pt x="107" y="288"/>
                  <a:pt x="107" y="289"/>
                  <a:pt x="107" y="289"/>
                </a:cubicBezTo>
                <a:cubicBezTo>
                  <a:pt x="107" y="290"/>
                  <a:pt x="106" y="291"/>
                  <a:pt x="105" y="293"/>
                </a:cubicBezTo>
                <a:cubicBezTo>
                  <a:pt x="105" y="293"/>
                  <a:pt x="105" y="293"/>
                  <a:pt x="105" y="293"/>
                </a:cubicBezTo>
                <a:cubicBezTo>
                  <a:pt x="105" y="293"/>
                  <a:pt x="105" y="294"/>
                  <a:pt x="104" y="294"/>
                </a:cubicBezTo>
                <a:cubicBezTo>
                  <a:pt x="104" y="295"/>
                  <a:pt x="103" y="295"/>
                  <a:pt x="103" y="295"/>
                </a:cubicBezTo>
                <a:cubicBezTo>
                  <a:pt x="103" y="295"/>
                  <a:pt x="103" y="295"/>
                  <a:pt x="104" y="295"/>
                </a:cubicBezTo>
                <a:cubicBezTo>
                  <a:pt x="104" y="296"/>
                  <a:pt x="103" y="296"/>
                  <a:pt x="102" y="297"/>
                </a:cubicBezTo>
                <a:cubicBezTo>
                  <a:pt x="102" y="298"/>
                  <a:pt x="101" y="299"/>
                  <a:pt x="101" y="300"/>
                </a:cubicBezTo>
                <a:cubicBezTo>
                  <a:pt x="101" y="300"/>
                  <a:pt x="102" y="299"/>
                  <a:pt x="102" y="298"/>
                </a:cubicBezTo>
                <a:cubicBezTo>
                  <a:pt x="102" y="299"/>
                  <a:pt x="102" y="299"/>
                  <a:pt x="102" y="300"/>
                </a:cubicBezTo>
                <a:cubicBezTo>
                  <a:pt x="102" y="300"/>
                  <a:pt x="101" y="300"/>
                  <a:pt x="100" y="300"/>
                </a:cubicBezTo>
                <a:cubicBezTo>
                  <a:pt x="100" y="301"/>
                  <a:pt x="99" y="302"/>
                  <a:pt x="100" y="302"/>
                </a:cubicBezTo>
                <a:cubicBezTo>
                  <a:pt x="100" y="302"/>
                  <a:pt x="100" y="301"/>
                  <a:pt x="101" y="301"/>
                </a:cubicBezTo>
                <a:cubicBezTo>
                  <a:pt x="101" y="301"/>
                  <a:pt x="101" y="301"/>
                  <a:pt x="101" y="301"/>
                </a:cubicBezTo>
                <a:cubicBezTo>
                  <a:pt x="101" y="302"/>
                  <a:pt x="100" y="302"/>
                  <a:pt x="99" y="303"/>
                </a:cubicBezTo>
                <a:cubicBezTo>
                  <a:pt x="99" y="303"/>
                  <a:pt x="100" y="303"/>
                  <a:pt x="100" y="303"/>
                </a:cubicBezTo>
                <a:cubicBezTo>
                  <a:pt x="99" y="303"/>
                  <a:pt x="99" y="304"/>
                  <a:pt x="99" y="304"/>
                </a:cubicBezTo>
                <a:cubicBezTo>
                  <a:pt x="99" y="305"/>
                  <a:pt x="97" y="306"/>
                  <a:pt x="97" y="307"/>
                </a:cubicBezTo>
                <a:cubicBezTo>
                  <a:pt x="98" y="307"/>
                  <a:pt x="98" y="307"/>
                  <a:pt x="98" y="307"/>
                </a:cubicBezTo>
                <a:cubicBezTo>
                  <a:pt x="98" y="310"/>
                  <a:pt x="96" y="313"/>
                  <a:pt x="95" y="316"/>
                </a:cubicBezTo>
                <a:cubicBezTo>
                  <a:pt x="94" y="316"/>
                  <a:pt x="95" y="316"/>
                  <a:pt x="94" y="316"/>
                </a:cubicBezTo>
                <a:cubicBezTo>
                  <a:pt x="94" y="318"/>
                  <a:pt x="93" y="319"/>
                  <a:pt x="93" y="321"/>
                </a:cubicBezTo>
                <a:cubicBezTo>
                  <a:pt x="93" y="321"/>
                  <a:pt x="92" y="321"/>
                  <a:pt x="92" y="321"/>
                </a:cubicBezTo>
                <a:cubicBezTo>
                  <a:pt x="92" y="322"/>
                  <a:pt x="92" y="322"/>
                  <a:pt x="92" y="322"/>
                </a:cubicBezTo>
                <a:cubicBezTo>
                  <a:pt x="91" y="323"/>
                  <a:pt x="90" y="325"/>
                  <a:pt x="90" y="326"/>
                </a:cubicBezTo>
                <a:cubicBezTo>
                  <a:pt x="90" y="327"/>
                  <a:pt x="89" y="327"/>
                  <a:pt x="89" y="327"/>
                </a:cubicBezTo>
                <a:cubicBezTo>
                  <a:pt x="88" y="329"/>
                  <a:pt x="87" y="331"/>
                  <a:pt x="87" y="334"/>
                </a:cubicBezTo>
                <a:cubicBezTo>
                  <a:pt x="86" y="334"/>
                  <a:pt x="86" y="335"/>
                  <a:pt x="85" y="336"/>
                </a:cubicBezTo>
                <a:cubicBezTo>
                  <a:pt x="85" y="337"/>
                  <a:pt x="85" y="339"/>
                  <a:pt x="84" y="339"/>
                </a:cubicBezTo>
                <a:cubicBezTo>
                  <a:pt x="84" y="340"/>
                  <a:pt x="84" y="340"/>
                  <a:pt x="84" y="340"/>
                </a:cubicBezTo>
                <a:cubicBezTo>
                  <a:pt x="84" y="340"/>
                  <a:pt x="84" y="341"/>
                  <a:pt x="83" y="341"/>
                </a:cubicBezTo>
                <a:cubicBezTo>
                  <a:pt x="83" y="341"/>
                  <a:pt x="83" y="342"/>
                  <a:pt x="83" y="342"/>
                </a:cubicBezTo>
                <a:cubicBezTo>
                  <a:pt x="83" y="343"/>
                  <a:pt x="82" y="343"/>
                  <a:pt x="81" y="343"/>
                </a:cubicBezTo>
                <a:cubicBezTo>
                  <a:pt x="81" y="344"/>
                  <a:pt x="81" y="345"/>
                  <a:pt x="81" y="346"/>
                </a:cubicBezTo>
                <a:cubicBezTo>
                  <a:pt x="80" y="347"/>
                  <a:pt x="79" y="348"/>
                  <a:pt x="79" y="350"/>
                </a:cubicBezTo>
                <a:cubicBezTo>
                  <a:pt x="78" y="350"/>
                  <a:pt x="77" y="350"/>
                  <a:pt x="77" y="351"/>
                </a:cubicBezTo>
                <a:cubicBezTo>
                  <a:pt x="77" y="352"/>
                  <a:pt x="77" y="353"/>
                  <a:pt x="77" y="353"/>
                </a:cubicBezTo>
                <a:cubicBezTo>
                  <a:pt x="77" y="354"/>
                  <a:pt x="76" y="354"/>
                  <a:pt x="76" y="354"/>
                </a:cubicBezTo>
                <a:cubicBezTo>
                  <a:pt x="76" y="358"/>
                  <a:pt x="73" y="361"/>
                  <a:pt x="74" y="364"/>
                </a:cubicBezTo>
                <a:cubicBezTo>
                  <a:pt x="73" y="364"/>
                  <a:pt x="73" y="364"/>
                  <a:pt x="73" y="364"/>
                </a:cubicBezTo>
                <a:cubicBezTo>
                  <a:pt x="73" y="366"/>
                  <a:pt x="72" y="368"/>
                  <a:pt x="72" y="369"/>
                </a:cubicBezTo>
                <a:cubicBezTo>
                  <a:pt x="71" y="371"/>
                  <a:pt x="71" y="373"/>
                  <a:pt x="70" y="375"/>
                </a:cubicBezTo>
                <a:cubicBezTo>
                  <a:pt x="70" y="375"/>
                  <a:pt x="70" y="376"/>
                  <a:pt x="70" y="377"/>
                </a:cubicBezTo>
                <a:cubicBezTo>
                  <a:pt x="69" y="378"/>
                  <a:pt x="69" y="379"/>
                  <a:pt x="69" y="379"/>
                </a:cubicBezTo>
                <a:cubicBezTo>
                  <a:pt x="69" y="380"/>
                  <a:pt x="69" y="382"/>
                  <a:pt x="70" y="382"/>
                </a:cubicBezTo>
                <a:cubicBezTo>
                  <a:pt x="70" y="382"/>
                  <a:pt x="70" y="381"/>
                  <a:pt x="71" y="381"/>
                </a:cubicBezTo>
                <a:cubicBezTo>
                  <a:pt x="71" y="383"/>
                  <a:pt x="70" y="384"/>
                  <a:pt x="70" y="385"/>
                </a:cubicBezTo>
                <a:cubicBezTo>
                  <a:pt x="70" y="385"/>
                  <a:pt x="70" y="385"/>
                  <a:pt x="69" y="385"/>
                </a:cubicBezTo>
                <a:cubicBezTo>
                  <a:pt x="69" y="386"/>
                  <a:pt x="69" y="387"/>
                  <a:pt x="69" y="387"/>
                </a:cubicBezTo>
                <a:cubicBezTo>
                  <a:pt x="69" y="388"/>
                  <a:pt x="69" y="387"/>
                  <a:pt x="70" y="388"/>
                </a:cubicBezTo>
                <a:cubicBezTo>
                  <a:pt x="69" y="388"/>
                  <a:pt x="70" y="389"/>
                  <a:pt x="69" y="390"/>
                </a:cubicBezTo>
                <a:cubicBezTo>
                  <a:pt x="70" y="390"/>
                  <a:pt x="70" y="390"/>
                  <a:pt x="70" y="390"/>
                </a:cubicBezTo>
                <a:cubicBezTo>
                  <a:pt x="70" y="390"/>
                  <a:pt x="70" y="390"/>
                  <a:pt x="70" y="390"/>
                </a:cubicBezTo>
                <a:cubicBezTo>
                  <a:pt x="71" y="390"/>
                  <a:pt x="71" y="388"/>
                  <a:pt x="72" y="388"/>
                </a:cubicBezTo>
                <a:cubicBezTo>
                  <a:pt x="72" y="389"/>
                  <a:pt x="72" y="389"/>
                  <a:pt x="72" y="389"/>
                </a:cubicBezTo>
                <a:cubicBezTo>
                  <a:pt x="72" y="389"/>
                  <a:pt x="73" y="389"/>
                  <a:pt x="73" y="389"/>
                </a:cubicBezTo>
                <a:cubicBezTo>
                  <a:pt x="73" y="389"/>
                  <a:pt x="73" y="389"/>
                  <a:pt x="73" y="389"/>
                </a:cubicBezTo>
                <a:cubicBezTo>
                  <a:pt x="73" y="390"/>
                  <a:pt x="73" y="391"/>
                  <a:pt x="73" y="392"/>
                </a:cubicBezTo>
                <a:cubicBezTo>
                  <a:pt x="73" y="393"/>
                  <a:pt x="74" y="392"/>
                  <a:pt x="74" y="392"/>
                </a:cubicBezTo>
                <a:cubicBezTo>
                  <a:pt x="74" y="393"/>
                  <a:pt x="74" y="394"/>
                  <a:pt x="74" y="395"/>
                </a:cubicBezTo>
                <a:cubicBezTo>
                  <a:pt x="75" y="395"/>
                  <a:pt x="75" y="395"/>
                  <a:pt x="76" y="394"/>
                </a:cubicBezTo>
                <a:cubicBezTo>
                  <a:pt x="76" y="396"/>
                  <a:pt x="75" y="396"/>
                  <a:pt x="74" y="397"/>
                </a:cubicBezTo>
                <a:cubicBezTo>
                  <a:pt x="74" y="398"/>
                  <a:pt x="73" y="397"/>
                  <a:pt x="73" y="397"/>
                </a:cubicBezTo>
                <a:cubicBezTo>
                  <a:pt x="72" y="398"/>
                  <a:pt x="73" y="399"/>
                  <a:pt x="72" y="399"/>
                </a:cubicBezTo>
                <a:cubicBezTo>
                  <a:pt x="73" y="400"/>
                  <a:pt x="73" y="400"/>
                  <a:pt x="74" y="401"/>
                </a:cubicBezTo>
                <a:cubicBezTo>
                  <a:pt x="74" y="401"/>
                  <a:pt x="74" y="401"/>
                  <a:pt x="74" y="401"/>
                </a:cubicBezTo>
                <a:cubicBezTo>
                  <a:pt x="74" y="401"/>
                  <a:pt x="74" y="401"/>
                  <a:pt x="74" y="401"/>
                </a:cubicBezTo>
                <a:cubicBezTo>
                  <a:pt x="76" y="401"/>
                  <a:pt x="77" y="402"/>
                  <a:pt x="78" y="401"/>
                </a:cubicBezTo>
                <a:cubicBezTo>
                  <a:pt x="77" y="401"/>
                  <a:pt x="77" y="401"/>
                  <a:pt x="77" y="400"/>
                </a:cubicBezTo>
                <a:cubicBezTo>
                  <a:pt x="78" y="400"/>
                  <a:pt x="77" y="399"/>
                  <a:pt x="77" y="399"/>
                </a:cubicBezTo>
                <a:cubicBezTo>
                  <a:pt x="77" y="398"/>
                  <a:pt x="77" y="397"/>
                  <a:pt x="78" y="397"/>
                </a:cubicBezTo>
                <a:cubicBezTo>
                  <a:pt x="78" y="398"/>
                  <a:pt x="78" y="399"/>
                  <a:pt x="78" y="399"/>
                </a:cubicBezTo>
                <a:cubicBezTo>
                  <a:pt x="78" y="399"/>
                  <a:pt x="78" y="399"/>
                  <a:pt x="78" y="399"/>
                </a:cubicBezTo>
                <a:cubicBezTo>
                  <a:pt x="78" y="399"/>
                  <a:pt x="78" y="399"/>
                  <a:pt x="78" y="399"/>
                </a:cubicBezTo>
                <a:cubicBezTo>
                  <a:pt x="79" y="399"/>
                  <a:pt x="79" y="399"/>
                  <a:pt x="79" y="399"/>
                </a:cubicBezTo>
                <a:cubicBezTo>
                  <a:pt x="81" y="397"/>
                  <a:pt x="82" y="395"/>
                  <a:pt x="83" y="394"/>
                </a:cubicBezTo>
                <a:cubicBezTo>
                  <a:pt x="83" y="397"/>
                  <a:pt x="86" y="397"/>
                  <a:pt x="88" y="396"/>
                </a:cubicBezTo>
                <a:cubicBezTo>
                  <a:pt x="89" y="396"/>
                  <a:pt x="89" y="396"/>
                  <a:pt x="89" y="396"/>
                </a:cubicBezTo>
                <a:cubicBezTo>
                  <a:pt x="91" y="395"/>
                  <a:pt x="92" y="394"/>
                  <a:pt x="94" y="393"/>
                </a:cubicBezTo>
                <a:cubicBezTo>
                  <a:pt x="95" y="392"/>
                  <a:pt x="95" y="392"/>
                  <a:pt x="96" y="391"/>
                </a:cubicBezTo>
                <a:cubicBezTo>
                  <a:pt x="96" y="392"/>
                  <a:pt x="96" y="392"/>
                  <a:pt x="96" y="392"/>
                </a:cubicBezTo>
                <a:cubicBezTo>
                  <a:pt x="96" y="392"/>
                  <a:pt x="97" y="392"/>
                  <a:pt x="97" y="392"/>
                </a:cubicBezTo>
                <a:cubicBezTo>
                  <a:pt x="97" y="391"/>
                  <a:pt x="97" y="391"/>
                  <a:pt x="98" y="391"/>
                </a:cubicBezTo>
                <a:cubicBezTo>
                  <a:pt x="98" y="391"/>
                  <a:pt x="98" y="392"/>
                  <a:pt x="98" y="392"/>
                </a:cubicBezTo>
                <a:cubicBezTo>
                  <a:pt x="98" y="391"/>
                  <a:pt x="98" y="391"/>
                  <a:pt x="99" y="390"/>
                </a:cubicBezTo>
                <a:cubicBezTo>
                  <a:pt x="99" y="390"/>
                  <a:pt x="99" y="390"/>
                  <a:pt x="99" y="390"/>
                </a:cubicBezTo>
                <a:cubicBezTo>
                  <a:pt x="100" y="390"/>
                  <a:pt x="100" y="389"/>
                  <a:pt x="100" y="389"/>
                </a:cubicBezTo>
                <a:cubicBezTo>
                  <a:pt x="100" y="391"/>
                  <a:pt x="100" y="393"/>
                  <a:pt x="100" y="395"/>
                </a:cubicBezTo>
                <a:cubicBezTo>
                  <a:pt x="100" y="395"/>
                  <a:pt x="101" y="395"/>
                  <a:pt x="101" y="395"/>
                </a:cubicBezTo>
                <a:cubicBezTo>
                  <a:pt x="102" y="395"/>
                  <a:pt x="102" y="394"/>
                  <a:pt x="102" y="394"/>
                </a:cubicBezTo>
                <a:cubicBezTo>
                  <a:pt x="102" y="394"/>
                  <a:pt x="103" y="394"/>
                  <a:pt x="103" y="394"/>
                </a:cubicBezTo>
                <a:cubicBezTo>
                  <a:pt x="103" y="393"/>
                  <a:pt x="103" y="393"/>
                  <a:pt x="103" y="393"/>
                </a:cubicBezTo>
                <a:cubicBezTo>
                  <a:pt x="104" y="394"/>
                  <a:pt x="103" y="395"/>
                  <a:pt x="103" y="396"/>
                </a:cubicBezTo>
                <a:cubicBezTo>
                  <a:pt x="104" y="395"/>
                  <a:pt x="104" y="394"/>
                  <a:pt x="105" y="393"/>
                </a:cubicBezTo>
                <a:cubicBezTo>
                  <a:pt x="105" y="393"/>
                  <a:pt x="105" y="392"/>
                  <a:pt x="106" y="392"/>
                </a:cubicBezTo>
                <a:cubicBezTo>
                  <a:pt x="106" y="391"/>
                  <a:pt x="106" y="390"/>
                  <a:pt x="106" y="390"/>
                </a:cubicBezTo>
                <a:cubicBezTo>
                  <a:pt x="106" y="389"/>
                  <a:pt x="106" y="389"/>
                  <a:pt x="106" y="389"/>
                </a:cubicBezTo>
                <a:cubicBezTo>
                  <a:pt x="107" y="388"/>
                  <a:pt x="108" y="387"/>
                  <a:pt x="108" y="385"/>
                </a:cubicBezTo>
                <a:cubicBezTo>
                  <a:pt x="108" y="385"/>
                  <a:pt x="107" y="385"/>
                  <a:pt x="107" y="385"/>
                </a:cubicBezTo>
                <a:cubicBezTo>
                  <a:pt x="108" y="385"/>
                  <a:pt x="108" y="385"/>
                  <a:pt x="108" y="385"/>
                </a:cubicBezTo>
                <a:cubicBezTo>
                  <a:pt x="108" y="384"/>
                  <a:pt x="109" y="384"/>
                  <a:pt x="109" y="383"/>
                </a:cubicBezTo>
                <a:cubicBezTo>
                  <a:pt x="109" y="383"/>
                  <a:pt x="110" y="383"/>
                  <a:pt x="110" y="382"/>
                </a:cubicBezTo>
                <a:cubicBezTo>
                  <a:pt x="110" y="382"/>
                  <a:pt x="110" y="382"/>
                  <a:pt x="110" y="382"/>
                </a:cubicBezTo>
                <a:cubicBezTo>
                  <a:pt x="111" y="380"/>
                  <a:pt x="111" y="377"/>
                  <a:pt x="113" y="376"/>
                </a:cubicBezTo>
                <a:cubicBezTo>
                  <a:pt x="112" y="375"/>
                  <a:pt x="113" y="374"/>
                  <a:pt x="114" y="374"/>
                </a:cubicBezTo>
                <a:cubicBezTo>
                  <a:pt x="114" y="375"/>
                  <a:pt x="113" y="376"/>
                  <a:pt x="113" y="376"/>
                </a:cubicBezTo>
                <a:cubicBezTo>
                  <a:pt x="113" y="379"/>
                  <a:pt x="110" y="381"/>
                  <a:pt x="110" y="383"/>
                </a:cubicBezTo>
                <a:cubicBezTo>
                  <a:pt x="110" y="384"/>
                  <a:pt x="110" y="384"/>
                  <a:pt x="110" y="384"/>
                </a:cubicBezTo>
                <a:cubicBezTo>
                  <a:pt x="110" y="384"/>
                  <a:pt x="110" y="384"/>
                  <a:pt x="110" y="385"/>
                </a:cubicBezTo>
                <a:cubicBezTo>
                  <a:pt x="110" y="385"/>
                  <a:pt x="110" y="385"/>
                  <a:pt x="110" y="385"/>
                </a:cubicBezTo>
                <a:cubicBezTo>
                  <a:pt x="110" y="385"/>
                  <a:pt x="109" y="385"/>
                  <a:pt x="109" y="385"/>
                </a:cubicBezTo>
                <a:cubicBezTo>
                  <a:pt x="109" y="386"/>
                  <a:pt x="108" y="387"/>
                  <a:pt x="109" y="387"/>
                </a:cubicBezTo>
                <a:cubicBezTo>
                  <a:pt x="108" y="388"/>
                  <a:pt x="108" y="389"/>
                  <a:pt x="108" y="389"/>
                </a:cubicBezTo>
                <a:cubicBezTo>
                  <a:pt x="108" y="390"/>
                  <a:pt x="107" y="390"/>
                  <a:pt x="107" y="390"/>
                </a:cubicBezTo>
                <a:cubicBezTo>
                  <a:pt x="107" y="390"/>
                  <a:pt x="107" y="390"/>
                  <a:pt x="107" y="390"/>
                </a:cubicBezTo>
                <a:cubicBezTo>
                  <a:pt x="107" y="391"/>
                  <a:pt x="107" y="391"/>
                  <a:pt x="106" y="391"/>
                </a:cubicBezTo>
                <a:cubicBezTo>
                  <a:pt x="107" y="393"/>
                  <a:pt x="105" y="393"/>
                  <a:pt x="104" y="395"/>
                </a:cubicBezTo>
                <a:cubicBezTo>
                  <a:pt x="105" y="395"/>
                  <a:pt x="105" y="395"/>
                  <a:pt x="105" y="395"/>
                </a:cubicBezTo>
                <a:cubicBezTo>
                  <a:pt x="105" y="395"/>
                  <a:pt x="105" y="394"/>
                  <a:pt x="106" y="394"/>
                </a:cubicBezTo>
                <a:cubicBezTo>
                  <a:pt x="106" y="395"/>
                  <a:pt x="105" y="395"/>
                  <a:pt x="105" y="396"/>
                </a:cubicBezTo>
                <a:cubicBezTo>
                  <a:pt x="105" y="396"/>
                  <a:pt x="106" y="396"/>
                  <a:pt x="106" y="396"/>
                </a:cubicBezTo>
                <a:cubicBezTo>
                  <a:pt x="106" y="396"/>
                  <a:pt x="106" y="396"/>
                  <a:pt x="106" y="396"/>
                </a:cubicBezTo>
                <a:cubicBezTo>
                  <a:pt x="106" y="396"/>
                  <a:pt x="107" y="395"/>
                  <a:pt x="107" y="395"/>
                </a:cubicBezTo>
                <a:cubicBezTo>
                  <a:pt x="107" y="394"/>
                  <a:pt x="108" y="393"/>
                  <a:pt x="108" y="392"/>
                </a:cubicBezTo>
                <a:cubicBezTo>
                  <a:pt x="108" y="392"/>
                  <a:pt x="108" y="392"/>
                  <a:pt x="108" y="391"/>
                </a:cubicBezTo>
                <a:cubicBezTo>
                  <a:pt x="109" y="392"/>
                  <a:pt x="108" y="391"/>
                  <a:pt x="109" y="391"/>
                </a:cubicBezTo>
                <a:cubicBezTo>
                  <a:pt x="109" y="391"/>
                  <a:pt x="109" y="391"/>
                  <a:pt x="109" y="392"/>
                </a:cubicBezTo>
                <a:cubicBezTo>
                  <a:pt x="109" y="392"/>
                  <a:pt x="108" y="392"/>
                  <a:pt x="108" y="393"/>
                </a:cubicBezTo>
                <a:cubicBezTo>
                  <a:pt x="109" y="393"/>
                  <a:pt x="109" y="393"/>
                  <a:pt x="109" y="393"/>
                </a:cubicBezTo>
                <a:cubicBezTo>
                  <a:pt x="109" y="393"/>
                  <a:pt x="109" y="393"/>
                  <a:pt x="110" y="393"/>
                </a:cubicBezTo>
                <a:cubicBezTo>
                  <a:pt x="109" y="393"/>
                  <a:pt x="109" y="394"/>
                  <a:pt x="110" y="394"/>
                </a:cubicBezTo>
                <a:cubicBezTo>
                  <a:pt x="109" y="394"/>
                  <a:pt x="109" y="395"/>
                  <a:pt x="109" y="395"/>
                </a:cubicBezTo>
                <a:cubicBezTo>
                  <a:pt x="109" y="395"/>
                  <a:pt x="110" y="395"/>
                  <a:pt x="110" y="396"/>
                </a:cubicBezTo>
                <a:cubicBezTo>
                  <a:pt x="111" y="395"/>
                  <a:pt x="111" y="393"/>
                  <a:pt x="111" y="393"/>
                </a:cubicBezTo>
                <a:cubicBezTo>
                  <a:pt x="112" y="393"/>
                  <a:pt x="112" y="393"/>
                  <a:pt x="112" y="393"/>
                </a:cubicBezTo>
                <a:cubicBezTo>
                  <a:pt x="112" y="393"/>
                  <a:pt x="111" y="395"/>
                  <a:pt x="112" y="395"/>
                </a:cubicBezTo>
                <a:cubicBezTo>
                  <a:pt x="112" y="395"/>
                  <a:pt x="112" y="394"/>
                  <a:pt x="112" y="393"/>
                </a:cubicBezTo>
                <a:cubicBezTo>
                  <a:pt x="112" y="393"/>
                  <a:pt x="113" y="393"/>
                  <a:pt x="113" y="393"/>
                </a:cubicBezTo>
                <a:cubicBezTo>
                  <a:pt x="112" y="394"/>
                  <a:pt x="112" y="395"/>
                  <a:pt x="112" y="396"/>
                </a:cubicBezTo>
                <a:cubicBezTo>
                  <a:pt x="113" y="396"/>
                  <a:pt x="113" y="396"/>
                  <a:pt x="114" y="395"/>
                </a:cubicBezTo>
                <a:cubicBezTo>
                  <a:pt x="114" y="396"/>
                  <a:pt x="115" y="397"/>
                  <a:pt x="116" y="398"/>
                </a:cubicBezTo>
                <a:cubicBezTo>
                  <a:pt x="116" y="397"/>
                  <a:pt x="117" y="397"/>
                  <a:pt x="117" y="397"/>
                </a:cubicBezTo>
                <a:cubicBezTo>
                  <a:pt x="118" y="396"/>
                  <a:pt x="118" y="395"/>
                  <a:pt x="119" y="394"/>
                </a:cubicBezTo>
                <a:cubicBezTo>
                  <a:pt x="119" y="395"/>
                  <a:pt x="119" y="395"/>
                  <a:pt x="119" y="395"/>
                </a:cubicBezTo>
                <a:cubicBezTo>
                  <a:pt x="120" y="393"/>
                  <a:pt x="121" y="392"/>
                  <a:pt x="121" y="391"/>
                </a:cubicBezTo>
                <a:cubicBezTo>
                  <a:pt x="122" y="391"/>
                  <a:pt x="122" y="391"/>
                  <a:pt x="122" y="392"/>
                </a:cubicBezTo>
                <a:cubicBezTo>
                  <a:pt x="122" y="391"/>
                  <a:pt x="122" y="390"/>
                  <a:pt x="123" y="389"/>
                </a:cubicBezTo>
                <a:cubicBezTo>
                  <a:pt x="124" y="390"/>
                  <a:pt x="123" y="391"/>
                  <a:pt x="123" y="392"/>
                </a:cubicBezTo>
                <a:cubicBezTo>
                  <a:pt x="124" y="392"/>
                  <a:pt x="124" y="390"/>
                  <a:pt x="125" y="390"/>
                </a:cubicBezTo>
                <a:cubicBezTo>
                  <a:pt x="125" y="389"/>
                  <a:pt x="124" y="390"/>
                  <a:pt x="125" y="389"/>
                </a:cubicBezTo>
                <a:cubicBezTo>
                  <a:pt x="125" y="390"/>
                  <a:pt x="125" y="389"/>
                  <a:pt x="126" y="389"/>
                </a:cubicBezTo>
                <a:cubicBezTo>
                  <a:pt x="126" y="388"/>
                  <a:pt x="126" y="385"/>
                  <a:pt x="128" y="385"/>
                </a:cubicBezTo>
                <a:cubicBezTo>
                  <a:pt x="128" y="385"/>
                  <a:pt x="127" y="386"/>
                  <a:pt x="128" y="386"/>
                </a:cubicBezTo>
                <a:cubicBezTo>
                  <a:pt x="128" y="386"/>
                  <a:pt x="128" y="386"/>
                  <a:pt x="128" y="386"/>
                </a:cubicBezTo>
                <a:cubicBezTo>
                  <a:pt x="128" y="386"/>
                  <a:pt x="128" y="387"/>
                  <a:pt x="128" y="387"/>
                </a:cubicBezTo>
                <a:cubicBezTo>
                  <a:pt x="128" y="387"/>
                  <a:pt x="127" y="387"/>
                  <a:pt x="127" y="387"/>
                </a:cubicBezTo>
                <a:cubicBezTo>
                  <a:pt x="127" y="387"/>
                  <a:pt x="127" y="388"/>
                  <a:pt x="128" y="388"/>
                </a:cubicBezTo>
                <a:cubicBezTo>
                  <a:pt x="128" y="388"/>
                  <a:pt x="127" y="389"/>
                  <a:pt x="127" y="389"/>
                </a:cubicBezTo>
                <a:cubicBezTo>
                  <a:pt x="127" y="390"/>
                  <a:pt x="127" y="389"/>
                  <a:pt x="127" y="389"/>
                </a:cubicBezTo>
                <a:cubicBezTo>
                  <a:pt x="127" y="391"/>
                  <a:pt x="127" y="391"/>
                  <a:pt x="127" y="392"/>
                </a:cubicBezTo>
                <a:cubicBezTo>
                  <a:pt x="128" y="392"/>
                  <a:pt x="128" y="392"/>
                  <a:pt x="129" y="392"/>
                </a:cubicBezTo>
                <a:cubicBezTo>
                  <a:pt x="129" y="391"/>
                  <a:pt x="130" y="391"/>
                  <a:pt x="130" y="389"/>
                </a:cubicBezTo>
                <a:cubicBezTo>
                  <a:pt x="131" y="389"/>
                  <a:pt x="132" y="388"/>
                  <a:pt x="132" y="386"/>
                </a:cubicBezTo>
                <a:cubicBezTo>
                  <a:pt x="133" y="386"/>
                  <a:pt x="133" y="386"/>
                  <a:pt x="133" y="385"/>
                </a:cubicBezTo>
                <a:cubicBezTo>
                  <a:pt x="134" y="385"/>
                  <a:pt x="133" y="385"/>
                  <a:pt x="134" y="385"/>
                </a:cubicBezTo>
                <a:cubicBezTo>
                  <a:pt x="134" y="383"/>
                  <a:pt x="137" y="381"/>
                  <a:pt x="137" y="379"/>
                </a:cubicBezTo>
                <a:cubicBezTo>
                  <a:pt x="137" y="379"/>
                  <a:pt x="137" y="378"/>
                  <a:pt x="138" y="377"/>
                </a:cubicBezTo>
                <a:cubicBezTo>
                  <a:pt x="138" y="378"/>
                  <a:pt x="138" y="378"/>
                  <a:pt x="138" y="378"/>
                </a:cubicBezTo>
                <a:cubicBezTo>
                  <a:pt x="138" y="378"/>
                  <a:pt x="138" y="379"/>
                  <a:pt x="138" y="379"/>
                </a:cubicBezTo>
                <a:cubicBezTo>
                  <a:pt x="138" y="378"/>
                  <a:pt x="138" y="378"/>
                  <a:pt x="139" y="378"/>
                </a:cubicBezTo>
                <a:cubicBezTo>
                  <a:pt x="139" y="378"/>
                  <a:pt x="139" y="379"/>
                  <a:pt x="139" y="379"/>
                </a:cubicBezTo>
                <a:cubicBezTo>
                  <a:pt x="139" y="377"/>
                  <a:pt x="140" y="377"/>
                  <a:pt x="140" y="375"/>
                </a:cubicBezTo>
                <a:cubicBezTo>
                  <a:pt x="142" y="373"/>
                  <a:pt x="143" y="370"/>
                  <a:pt x="144" y="369"/>
                </a:cubicBezTo>
                <a:cubicBezTo>
                  <a:pt x="145" y="366"/>
                  <a:pt x="146" y="365"/>
                  <a:pt x="146" y="363"/>
                </a:cubicBezTo>
                <a:cubicBezTo>
                  <a:pt x="146" y="363"/>
                  <a:pt x="147" y="362"/>
                  <a:pt x="147" y="362"/>
                </a:cubicBezTo>
                <a:cubicBezTo>
                  <a:pt x="147" y="362"/>
                  <a:pt x="147" y="361"/>
                  <a:pt x="148" y="361"/>
                </a:cubicBezTo>
                <a:cubicBezTo>
                  <a:pt x="147" y="364"/>
                  <a:pt x="147" y="367"/>
                  <a:pt x="147" y="370"/>
                </a:cubicBezTo>
                <a:cubicBezTo>
                  <a:pt x="147" y="370"/>
                  <a:pt x="147" y="370"/>
                  <a:pt x="147" y="371"/>
                </a:cubicBezTo>
                <a:cubicBezTo>
                  <a:pt x="147" y="371"/>
                  <a:pt x="147" y="371"/>
                  <a:pt x="147" y="371"/>
                </a:cubicBezTo>
                <a:cubicBezTo>
                  <a:pt x="147" y="372"/>
                  <a:pt x="147" y="373"/>
                  <a:pt x="147" y="374"/>
                </a:cubicBezTo>
                <a:cubicBezTo>
                  <a:pt x="147" y="374"/>
                  <a:pt x="147" y="375"/>
                  <a:pt x="147" y="375"/>
                </a:cubicBezTo>
                <a:cubicBezTo>
                  <a:pt x="147" y="376"/>
                  <a:pt x="147" y="376"/>
                  <a:pt x="147" y="376"/>
                </a:cubicBezTo>
                <a:cubicBezTo>
                  <a:pt x="147" y="376"/>
                  <a:pt x="147" y="376"/>
                  <a:pt x="147" y="376"/>
                </a:cubicBezTo>
                <a:cubicBezTo>
                  <a:pt x="147" y="376"/>
                  <a:pt x="147" y="377"/>
                  <a:pt x="147" y="377"/>
                </a:cubicBezTo>
                <a:cubicBezTo>
                  <a:pt x="147" y="377"/>
                  <a:pt x="147" y="377"/>
                  <a:pt x="147" y="378"/>
                </a:cubicBezTo>
                <a:cubicBezTo>
                  <a:pt x="148" y="378"/>
                  <a:pt x="148" y="378"/>
                  <a:pt x="148" y="378"/>
                </a:cubicBezTo>
                <a:cubicBezTo>
                  <a:pt x="149" y="378"/>
                  <a:pt x="149" y="377"/>
                  <a:pt x="149" y="377"/>
                </a:cubicBezTo>
                <a:cubicBezTo>
                  <a:pt x="150" y="377"/>
                  <a:pt x="151" y="377"/>
                  <a:pt x="152" y="376"/>
                </a:cubicBezTo>
                <a:cubicBezTo>
                  <a:pt x="152" y="375"/>
                  <a:pt x="153" y="373"/>
                  <a:pt x="154" y="372"/>
                </a:cubicBezTo>
                <a:cubicBezTo>
                  <a:pt x="154" y="371"/>
                  <a:pt x="154" y="371"/>
                  <a:pt x="155" y="370"/>
                </a:cubicBezTo>
                <a:cubicBezTo>
                  <a:pt x="155" y="370"/>
                  <a:pt x="155" y="369"/>
                  <a:pt x="156" y="369"/>
                </a:cubicBezTo>
                <a:cubicBezTo>
                  <a:pt x="156" y="370"/>
                  <a:pt x="155" y="372"/>
                  <a:pt x="154" y="374"/>
                </a:cubicBezTo>
                <a:cubicBezTo>
                  <a:pt x="155" y="373"/>
                  <a:pt x="155" y="373"/>
                  <a:pt x="155" y="372"/>
                </a:cubicBezTo>
                <a:cubicBezTo>
                  <a:pt x="156" y="372"/>
                  <a:pt x="155" y="372"/>
                  <a:pt x="156" y="372"/>
                </a:cubicBezTo>
                <a:cubicBezTo>
                  <a:pt x="157" y="368"/>
                  <a:pt x="160" y="367"/>
                  <a:pt x="161" y="363"/>
                </a:cubicBezTo>
                <a:cubicBezTo>
                  <a:pt x="161" y="363"/>
                  <a:pt x="161" y="363"/>
                  <a:pt x="161" y="362"/>
                </a:cubicBezTo>
                <a:cubicBezTo>
                  <a:pt x="161" y="362"/>
                  <a:pt x="161" y="361"/>
                  <a:pt x="162" y="361"/>
                </a:cubicBezTo>
                <a:cubicBezTo>
                  <a:pt x="162" y="359"/>
                  <a:pt x="163" y="358"/>
                  <a:pt x="164" y="357"/>
                </a:cubicBezTo>
                <a:cubicBezTo>
                  <a:pt x="164" y="356"/>
                  <a:pt x="165" y="355"/>
                  <a:pt x="166" y="354"/>
                </a:cubicBezTo>
                <a:cubicBezTo>
                  <a:pt x="166" y="354"/>
                  <a:pt x="166" y="354"/>
                  <a:pt x="166" y="354"/>
                </a:cubicBezTo>
                <a:cubicBezTo>
                  <a:pt x="166" y="352"/>
                  <a:pt x="167" y="352"/>
                  <a:pt x="167" y="351"/>
                </a:cubicBezTo>
                <a:cubicBezTo>
                  <a:pt x="167" y="351"/>
                  <a:pt x="168" y="351"/>
                  <a:pt x="168" y="351"/>
                </a:cubicBezTo>
                <a:cubicBezTo>
                  <a:pt x="168" y="351"/>
                  <a:pt x="168" y="351"/>
                  <a:pt x="168" y="351"/>
                </a:cubicBezTo>
                <a:cubicBezTo>
                  <a:pt x="168" y="351"/>
                  <a:pt x="167" y="351"/>
                  <a:pt x="167" y="351"/>
                </a:cubicBezTo>
                <a:cubicBezTo>
                  <a:pt x="167" y="350"/>
                  <a:pt x="168" y="350"/>
                  <a:pt x="168" y="350"/>
                </a:cubicBezTo>
                <a:cubicBezTo>
                  <a:pt x="168" y="350"/>
                  <a:pt x="168" y="351"/>
                  <a:pt x="168" y="351"/>
                </a:cubicBezTo>
                <a:cubicBezTo>
                  <a:pt x="169" y="350"/>
                  <a:pt x="169" y="349"/>
                  <a:pt x="169" y="348"/>
                </a:cubicBezTo>
                <a:cubicBezTo>
                  <a:pt x="169" y="349"/>
                  <a:pt x="170" y="349"/>
                  <a:pt x="170" y="349"/>
                </a:cubicBezTo>
                <a:cubicBezTo>
                  <a:pt x="170" y="350"/>
                  <a:pt x="169" y="349"/>
                  <a:pt x="169" y="349"/>
                </a:cubicBezTo>
                <a:cubicBezTo>
                  <a:pt x="169" y="350"/>
                  <a:pt x="169" y="350"/>
                  <a:pt x="169" y="350"/>
                </a:cubicBezTo>
                <a:cubicBezTo>
                  <a:pt x="169" y="350"/>
                  <a:pt x="169" y="350"/>
                  <a:pt x="170" y="350"/>
                </a:cubicBezTo>
                <a:cubicBezTo>
                  <a:pt x="169" y="351"/>
                  <a:pt x="169" y="352"/>
                  <a:pt x="168" y="354"/>
                </a:cubicBezTo>
                <a:cubicBezTo>
                  <a:pt x="169" y="354"/>
                  <a:pt x="169" y="352"/>
                  <a:pt x="170" y="352"/>
                </a:cubicBezTo>
                <a:cubicBezTo>
                  <a:pt x="170" y="352"/>
                  <a:pt x="170" y="353"/>
                  <a:pt x="170" y="353"/>
                </a:cubicBezTo>
                <a:cubicBezTo>
                  <a:pt x="170" y="352"/>
                  <a:pt x="171" y="351"/>
                  <a:pt x="172" y="351"/>
                </a:cubicBezTo>
                <a:cubicBezTo>
                  <a:pt x="172" y="350"/>
                  <a:pt x="172" y="350"/>
                  <a:pt x="172" y="349"/>
                </a:cubicBezTo>
                <a:cubicBezTo>
                  <a:pt x="172" y="349"/>
                  <a:pt x="173" y="349"/>
                  <a:pt x="173" y="349"/>
                </a:cubicBezTo>
                <a:cubicBezTo>
                  <a:pt x="173" y="350"/>
                  <a:pt x="172" y="349"/>
                  <a:pt x="172" y="350"/>
                </a:cubicBezTo>
                <a:cubicBezTo>
                  <a:pt x="172" y="350"/>
                  <a:pt x="172" y="351"/>
                  <a:pt x="172" y="351"/>
                </a:cubicBezTo>
                <a:cubicBezTo>
                  <a:pt x="172" y="351"/>
                  <a:pt x="172" y="352"/>
                  <a:pt x="172" y="352"/>
                </a:cubicBezTo>
                <a:cubicBezTo>
                  <a:pt x="173" y="352"/>
                  <a:pt x="173" y="353"/>
                  <a:pt x="173" y="353"/>
                </a:cubicBezTo>
                <a:cubicBezTo>
                  <a:pt x="173" y="353"/>
                  <a:pt x="173" y="353"/>
                  <a:pt x="173" y="353"/>
                </a:cubicBezTo>
                <a:close/>
                <a:moveTo>
                  <a:pt x="194" y="102"/>
                </a:moveTo>
                <a:cubicBezTo>
                  <a:pt x="194" y="101"/>
                  <a:pt x="194" y="102"/>
                  <a:pt x="194" y="102"/>
                </a:cubicBezTo>
                <a:close/>
                <a:moveTo>
                  <a:pt x="185" y="115"/>
                </a:moveTo>
                <a:cubicBezTo>
                  <a:pt x="185" y="116"/>
                  <a:pt x="184" y="117"/>
                  <a:pt x="184" y="117"/>
                </a:cubicBezTo>
                <a:cubicBezTo>
                  <a:pt x="184" y="116"/>
                  <a:pt x="184" y="116"/>
                  <a:pt x="184" y="116"/>
                </a:cubicBezTo>
                <a:cubicBezTo>
                  <a:pt x="184" y="116"/>
                  <a:pt x="184" y="115"/>
                  <a:pt x="185" y="115"/>
                </a:cubicBezTo>
                <a:close/>
                <a:moveTo>
                  <a:pt x="184" y="117"/>
                </a:moveTo>
                <a:cubicBezTo>
                  <a:pt x="184" y="116"/>
                  <a:pt x="184" y="117"/>
                  <a:pt x="184" y="117"/>
                </a:cubicBezTo>
                <a:close/>
                <a:moveTo>
                  <a:pt x="184" y="117"/>
                </a:moveTo>
                <a:cubicBezTo>
                  <a:pt x="184" y="117"/>
                  <a:pt x="183" y="117"/>
                  <a:pt x="183" y="117"/>
                </a:cubicBezTo>
                <a:cubicBezTo>
                  <a:pt x="183" y="117"/>
                  <a:pt x="183" y="117"/>
                  <a:pt x="184" y="117"/>
                </a:cubicBezTo>
                <a:close/>
                <a:moveTo>
                  <a:pt x="183" y="118"/>
                </a:moveTo>
                <a:cubicBezTo>
                  <a:pt x="183" y="117"/>
                  <a:pt x="183" y="118"/>
                  <a:pt x="183" y="118"/>
                </a:cubicBezTo>
                <a:cubicBezTo>
                  <a:pt x="183" y="118"/>
                  <a:pt x="183" y="118"/>
                  <a:pt x="183" y="118"/>
                </a:cubicBezTo>
                <a:cubicBezTo>
                  <a:pt x="183" y="118"/>
                  <a:pt x="183" y="118"/>
                  <a:pt x="183" y="118"/>
                </a:cubicBezTo>
                <a:close/>
                <a:moveTo>
                  <a:pt x="183" y="118"/>
                </a:moveTo>
                <a:cubicBezTo>
                  <a:pt x="183" y="119"/>
                  <a:pt x="182" y="119"/>
                  <a:pt x="182" y="119"/>
                </a:cubicBezTo>
                <a:cubicBezTo>
                  <a:pt x="182" y="119"/>
                  <a:pt x="182" y="120"/>
                  <a:pt x="182" y="120"/>
                </a:cubicBezTo>
                <a:cubicBezTo>
                  <a:pt x="182" y="120"/>
                  <a:pt x="181" y="120"/>
                  <a:pt x="181" y="119"/>
                </a:cubicBezTo>
                <a:cubicBezTo>
                  <a:pt x="182" y="119"/>
                  <a:pt x="182" y="118"/>
                  <a:pt x="183" y="118"/>
                </a:cubicBezTo>
                <a:close/>
                <a:moveTo>
                  <a:pt x="180" y="123"/>
                </a:moveTo>
                <a:cubicBezTo>
                  <a:pt x="180" y="123"/>
                  <a:pt x="180" y="123"/>
                  <a:pt x="180" y="123"/>
                </a:cubicBezTo>
                <a:close/>
                <a:moveTo>
                  <a:pt x="173" y="132"/>
                </a:moveTo>
                <a:cubicBezTo>
                  <a:pt x="173" y="132"/>
                  <a:pt x="173" y="132"/>
                  <a:pt x="173" y="132"/>
                </a:cubicBezTo>
                <a:close/>
                <a:moveTo>
                  <a:pt x="272" y="137"/>
                </a:moveTo>
                <a:cubicBezTo>
                  <a:pt x="272" y="138"/>
                  <a:pt x="272" y="138"/>
                  <a:pt x="272" y="138"/>
                </a:cubicBezTo>
                <a:cubicBezTo>
                  <a:pt x="271" y="138"/>
                  <a:pt x="272" y="137"/>
                  <a:pt x="272" y="137"/>
                </a:cubicBezTo>
                <a:close/>
                <a:moveTo>
                  <a:pt x="150" y="148"/>
                </a:moveTo>
                <a:cubicBezTo>
                  <a:pt x="151" y="148"/>
                  <a:pt x="150" y="149"/>
                  <a:pt x="150" y="149"/>
                </a:cubicBezTo>
                <a:cubicBezTo>
                  <a:pt x="150" y="150"/>
                  <a:pt x="150" y="150"/>
                  <a:pt x="149" y="150"/>
                </a:cubicBezTo>
                <a:cubicBezTo>
                  <a:pt x="149" y="151"/>
                  <a:pt x="149" y="151"/>
                  <a:pt x="149" y="152"/>
                </a:cubicBezTo>
                <a:cubicBezTo>
                  <a:pt x="149" y="152"/>
                  <a:pt x="149" y="152"/>
                  <a:pt x="148" y="152"/>
                </a:cubicBezTo>
                <a:cubicBezTo>
                  <a:pt x="148" y="152"/>
                  <a:pt x="148" y="152"/>
                  <a:pt x="148" y="152"/>
                </a:cubicBezTo>
                <a:cubicBezTo>
                  <a:pt x="149" y="152"/>
                  <a:pt x="149" y="151"/>
                  <a:pt x="149" y="150"/>
                </a:cubicBezTo>
                <a:cubicBezTo>
                  <a:pt x="149" y="150"/>
                  <a:pt x="150" y="149"/>
                  <a:pt x="150" y="148"/>
                </a:cubicBezTo>
                <a:close/>
                <a:moveTo>
                  <a:pt x="120" y="154"/>
                </a:moveTo>
                <a:cubicBezTo>
                  <a:pt x="120" y="153"/>
                  <a:pt x="120" y="154"/>
                  <a:pt x="120" y="154"/>
                </a:cubicBezTo>
                <a:close/>
                <a:moveTo>
                  <a:pt x="153" y="154"/>
                </a:moveTo>
                <a:cubicBezTo>
                  <a:pt x="153" y="154"/>
                  <a:pt x="153" y="154"/>
                  <a:pt x="153" y="154"/>
                </a:cubicBezTo>
                <a:cubicBezTo>
                  <a:pt x="153" y="154"/>
                  <a:pt x="153" y="154"/>
                  <a:pt x="153" y="154"/>
                </a:cubicBezTo>
                <a:cubicBezTo>
                  <a:pt x="153" y="154"/>
                  <a:pt x="153" y="154"/>
                  <a:pt x="153" y="154"/>
                </a:cubicBezTo>
                <a:cubicBezTo>
                  <a:pt x="153" y="154"/>
                  <a:pt x="153" y="154"/>
                  <a:pt x="153" y="154"/>
                </a:cubicBezTo>
                <a:close/>
                <a:moveTo>
                  <a:pt x="153" y="154"/>
                </a:moveTo>
                <a:cubicBezTo>
                  <a:pt x="153" y="154"/>
                  <a:pt x="153" y="156"/>
                  <a:pt x="152" y="156"/>
                </a:cubicBezTo>
                <a:cubicBezTo>
                  <a:pt x="152" y="155"/>
                  <a:pt x="152" y="155"/>
                  <a:pt x="153" y="154"/>
                </a:cubicBezTo>
                <a:close/>
                <a:moveTo>
                  <a:pt x="121" y="155"/>
                </a:moveTo>
                <a:cubicBezTo>
                  <a:pt x="121" y="155"/>
                  <a:pt x="121" y="155"/>
                  <a:pt x="121" y="155"/>
                </a:cubicBezTo>
                <a:cubicBezTo>
                  <a:pt x="121" y="155"/>
                  <a:pt x="121" y="155"/>
                  <a:pt x="121" y="155"/>
                </a:cubicBezTo>
                <a:cubicBezTo>
                  <a:pt x="121" y="155"/>
                  <a:pt x="121" y="155"/>
                  <a:pt x="121" y="155"/>
                </a:cubicBezTo>
                <a:close/>
                <a:moveTo>
                  <a:pt x="121" y="156"/>
                </a:moveTo>
                <a:cubicBezTo>
                  <a:pt x="121" y="156"/>
                  <a:pt x="121" y="156"/>
                  <a:pt x="121" y="156"/>
                </a:cubicBezTo>
                <a:close/>
                <a:moveTo>
                  <a:pt x="152" y="156"/>
                </a:moveTo>
                <a:cubicBezTo>
                  <a:pt x="152" y="156"/>
                  <a:pt x="152" y="156"/>
                  <a:pt x="152" y="156"/>
                </a:cubicBezTo>
                <a:cubicBezTo>
                  <a:pt x="152" y="157"/>
                  <a:pt x="152" y="157"/>
                  <a:pt x="152" y="157"/>
                </a:cubicBezTo>
                <a:cubicBezTo>
                  <a:pt x="151" y="157"/>
                  <a:pt x="152" y="156"/>
                  <a:pt x="152" y="156"/>
                </a:cubicBezTo>
                <a:close/>
                <a:moveTo>
                  <a:pt x="143" y="161"/>
                </a:moveTo>
                <a:cubicBezTo>
                  <a:pt x="143" y="161"/>
                  <a:pt x="143" y="161"/>
                  <a:pt x="143" y="161"/>
                </a:cubicBezTo>
                <a:close/>
                <a:moveTo>
                  <a:pt x="117" y="161"/>
                </a:moveTo>
                <a:cubicBezTo>
                  <a:pt x="117" y="161"/>
                  <a:pt x="118" y="161"/>
                  <a:pt x="117" y="161"/>
                </a:cubicBezTo>
                <a:close/>
                <a:moveTo>
                  <a:pt x="116" y="162"/>
                </a:moveTo>
                <a:cubicBezTo>
                  <a:pt x="117" y="162"/>
                  <a:pt x="117" y="162"/>
                  <a:pt x="117" y="162"/>
                </a:cubicBezTo>
                <a:cubicBezTo>
                  <a:pt x="117" y="163"/>
                  <a:pt x="116" y="163"/>
                  <a:pt x="116" y="164"/>
                </a:cubicBezTo>
                <a:cubicBezTo>
                  <a:pt x="116" y="164"/>
                  <a:pt x="115" y="164"/>
                  <a:pt x="116" y="163"/>
                </a:cubicBezTo>
                <a:cubicBezTo>
                  <a:pt x="116" y="163"/>
                  <a:pt x="116" y="162"/>
                  <a:pt x="116" y="162"/>
                </a:cubicBezTo>
                <a:close/>
                <a:moveTo>
                  <a:pt x="129" y="163"/>
                </a:moveTo>
                <a:cubicBezTo>
                  <a:pt x="129" y="163"/>
                  <a:pt x="129" y="164"/>
                  <a:pt x="129" y="163"/>
                </a:cubicBezTo>
                <a:close/>
                <a:moveTo>
                  <a:pt x="115" y="167"/>
                </a:moveTo>
                <a:cubicBezTo>
                  <a:pt x="115" y="168"/>
                  <a:pt x="115" y="168"/>
                  <a:pt x="116" y="168"/>
                </a:cubicBezTo>
                <a:cubicBezTo>
                  <a:pt x="115" y="168"/>
                  <a:pt x="115" y="168"/>
                  <a:pt x="115" y="167"/>
                </a:cubicBezTo>
                <a:close/>
                <a:moveTo>
                  <a:pt x="112" y="171"/>
                </a:moveTo>
                <a:cubicBezTo>
                  <a:pt x="113" y="170"/>
                  <a:pt x="113" y="171"/>
                  <a:pt x="113" y="171"/>
                </a:cubicBezTo>
                <a:cubicBezTo>
                  <a:pt x="113" y="171"/>
                  <a:pt x="112" y="171"/>
                  <a:pt x="112" y="171"/>
                </a:cubicBezTo>
                <a:close/>
                <a:moveTo>
                  <a:pt x="122" y="182"/>
                </a:moveTo>
                <a:cubicBezTo>
                  <a:pt x="122" y="183"/>
                  <a:pt x="122" y="183"/>
                  <a:pt x="122" y="182"/>
                </a:cubicBezTo>
                <a:close/>
                <a:moveTo>
                  <a:pt x="106" y="186"/>
                </a:moveTo>
                <a:cubicBezTo>
                  <a:pt x="107" y="186"/>
                  <a:pt x="106" y="186"/>
                  <a:pt x="106" y="186"/>
                </a:cubicBezTo>
                <a:cubicBezTo>
                  <a:pt x="106" y="186"/>
                  <a:pt x="106" y="186"/>
                  <a:pt x="106" y="186"/>
                </a:cubicBezTo>
                <a:close/>
                <a:moveTo>
                  <a:pt x="123" y="188"/>
                </a:moveTo>
                <a:cubicBezTo>
                  <a:pt x="123" y="188"/>
                  <a:pt x="123" y="188"/>
                  <a:pt x="123" y="188"/>
                </a:cubicBezTo>
                <a:cubicBezTo>
                  <a:pt x="123" y="188"/>
                  <a:pt x="123" y="189"/>
                  <a:pt x="122" y="189"/>
                </a:cubicBezTo>
                <a:cubicBezTo>
                  <a:pt x="122" y="189"/>
                  <a:pt x="122" y="189"/>
                  <a:pt x="123" y="188"/>
                </a:cubicBezTo>
                <a:close/>
                <a:moveTo>
                  <a:pt x="122" y="190"/>
                </a:moveTo>
                <a:cubicBezTo>
                  <a:pt x="123" y="190"/>
                  <a:pt x="123" y="190"/>
                  <a:pt x="122" y="190"/>
                </a:cubicBezTo>
                <a:cubicBezTo>
                  <a:pt x="122" y="190"/>
                  <a:pt x="122" y="190"/>
                  <a:pt x="122" y="190"/>
                </a:cubicBezTo>
                <a:close/>
                <a:moveTo>
                  <a:pt x="124" y="192"/>
                </a:moveTo>
                <a:cubicBezTo>
                  <a:pt x="125" y="193"/>
                  <a:pt x="124" y="193"/>
                  <a:pt x="124" y="193"/>
                </a:cubicBezTo>
                <a:cubicBezTo>
                  <a:pt x="123" y="193"/>
                  <a:pt x="124" y="193"/>
                  <a:pt x="123" y="193"/>
                </a:cubicBezTo>
                <a:cubicBezTo>
                  <a:pt x="123" y="192"/>
                  <a:pt x="123" y="192"/>
                  <a:pt x="124" y="192"/>
                </a:cubicBezTo>
                <a:close/>
                <a:moveTo>
                  <a:pt x="123" y="195"/>
                </a:moveTo>
                <a:cubicBezTo>
                  <a:pt x="123" y="195"/>
                  <a:pt x="123" y="195"/>
                  <a:pt x="123" y="195"/>
                </a:cubicBezTo>
                <a:close/>
                <a:moveTo>
                  <a:pt x="123" y="196"/>
                </a:moveTo>
                <a:cubicBezTo>
                  <a:pt x="122" y="196"/>
                  <a:pt x="122" y="197"/>
                  <a:pt x="122" y="197"/>
                </a:cubicBezTo>
                <a:cubicBezTo>
                  <a:pt x="122" y="198"/>
                  <a:pt x="122" y="198"/>
                  <a:pt x="122" y="198"/>
                </a:cubicBezTo>
                <a:cubicBezTo>
                  <a:pt x="122" y="198"/>
                  <a:pt x="122" y="198"/>
                  <a:pt x="122" y="198"/>
                </a:cubicBezTo>
                <a:cubicBezTo>
                  <a:pt x="121" y="199"/>
                  <a:pt x="121" y="199"/>
                  <a:pt x="121" y="199"/>
                </a:cubicBezTo>
                <a:cubicBezTo>
                  <a:pt x="121" y="199"/>
                  <a:pt x="121" y="198"/>
                  <a:pt x="121" y="198"/>
                </a:cubicBezTo>
                <a:cubicBezTo>
                  <a:pt x="121" y="198"/>
                  <a:pt x="122" y="197"/>
                  <a:pt x="122" y="197"/>
                </a:cubicBezTo>
                <a:cubicBezTo>
                  <a:pt x="122" y="196"/>
                  <a:pt x="122" y="196"/>
                  <a:pt x="123" y="196"/>
                </a:cubicBezTo>
                <a:close/>
                <a:moveTo>
                  <a:pt x="121" y="199"/>
                </a:moveTo>
                <a:cubicBezTo>
                  <a:pt x="121" y="199"/>
                  <a:pt x="121" y="200"/>
                  <a:pt x="121" y="200"/>
                </a:cubicBezTo>
                <a:cubicBezTo>
                  <a:pt x="121" y="201"/>
                  <a:pt x="121" y="201"/>
                  <a:pt x="121" y="201"/>
                </a:cubicBezTo>
                <a:cubicBezTo>
                  <a:pt x="120" y="201"/>
                  <a:pt x="120" y="201"/>
                  <a:pt x="120" y="201"/>
                </a:cubicBezTo>
                <a:cubicBezTo>
                  <a:pt x="120" y="202"/>
                  <a:pt x="119" y="204"/>
                  <a:pt x="119" y="205"/>
                </a:cubicBezTo>
                <a:cubicBezTo>
                  <a:pt x="119" y="205"/>
                  <a:pt x="118" y="205"/>
                  <a:pt x="118" y="205"/>
                </a:cubicBezTo>
                <a:cubicBezTo>
                  <a:pt x="118" y="204"/>
                  <a:pt x="118" y="204"/>
                  <a:pt x="119" y="203"/>
                </a:cubicBezTo>
                <a:cubicBezTo>
                  <a:pt x="119" y="203"/>
                  <a:pt x="119" y="202"/>
                  <a:pt x="118" y="202"/>
                </a:cubicBezTo>
                <a:cubicBezTo>
                  <a:pt x="119" y="202"/>
                  <a:pt x="119" y="202"/>
                  <a:pt x="120" y="201"/>
                </a:cubicBezTo>
                <a:cubicBezTo>
                  <a:pt x="120" y="201"/>
                  <a:pt x="120" y="201"/>
                  <a:pt x="120" y="201"/>
                </a:cubicBezTo>
                <a:cubicBezTo>
                  <a:pt x="120" y="200"/>
                  <a:pt x="120" y="200"/>
                  <a:pt x="121" y="199"/>
                </a:cubicBezTo>
                <a:close/>
                <a:moveTo>
                  <a:pt x="93" y="203"/>
                </a:moveTo>
                <a:cubicBezTo>
                  <a:pt x="93" y="203"/>
                  <a:pt x="93" y="204"/>
                  <a:pt x="93" y="203"/>
                </a:cubicBezTo>
                <a:close/>
                <a:moveTo>
                  <a:pt x="120" y="207"/>
                </a:moveTo>
                <a:cubicBezTo>
                  <a:pt x="120" y="207"/>
                  <a:pt x="119" y="208"/>
                  <a:pt x="119" y="209"/>
                </a:cubicBezTo>
                <a:cubicBezTo>
                  <a:pt x="119" y="208"/>
                  <a:pt x="120" y="208"/>
                  <a:pt x="120" y="207"/>
                </a:cubicBezTo>
                <a:close/>
                <a:moveTo>
                  <a:pt x="91" y="207"/>
                </a:moveTo>
                <a:cubicBezTo>
                  <a:pt x="91" y="207"/>
                  <a:pt x="91" y="208"/>
                  <a:pt x="91" y="208"/>
                </a:cubicBezTo>
                <a:cubicBezTo>
                  <a:pt x="91" y="208"/>
                  <a:pt x="91" y="208"/>
                  <a:pt x="91" y="207"/>
                </a:cubicBezTo>
                <a:close/>
                <a:moveTo>
                  <a:pt x="91" y="209"/>
                </a:moveTo>
                <a:cubicBezTo>
                  <a:pt x="91" y="209"/>
                  <a:pt x="91" y="209"/>
                  <a:pt x="91" y="209"/>
                </a:cubicBezTo>
                <a:cubicBezTo>
                  <a:pt x="91" y="209"/>
                  <a:pt x="91" y="209"/>
                  <a:pt x="91" y="209"/>
                </a:cubicBezTo>
                <a:close/>
                <a:moveTo>
                  <a:pt x="119" y="209"/>
                </a:moveTo>
                <a:cubicBezTo>
                  <a:pt x="119" y="209"/>
                  <a:pt x="119" y="209"/>
                  <a:pt x="119" y="209"/>
                </a:cubicBezTo>
                <a:cubicBezTo>
                  <a:pt x="119" y="209"/>
                  <a:pt x="119" y="209"/>
                  <a:pt x="119" y="209"/>
                </a:cubicBezTo>
                <a:close/>
                <a:moveTo>
                  <a:pt x="119" y="209"/>
                </a:moveTo>
                <a:cubicBezTo>
                  <a:pt x="119" y="210"/>
                  <a:pt x="119" y="210"/>
                  <a:pt x="119" y="211"/>
                </a:cubicBezTo>
                <a:cubicBezTo>
                  <a:pt x="119" y="211"/>
                  <a:pt x="119" y="211"/>
                  <a:pt x="118" y="211"/>
                </a:cubicBezTo>
                <a:cubicBezTo>
                  <a:pt x="118" y="212"/>
                  <a:pt x="118" y="212"/>
                  <a:pt x="118" y="212"/>
                </a:cubicBezTo>
                <a:cubicBezTo>
                  <a:pt x="118" y="212"/>
                  <a:pt x="118" y="212"/>
                  <a:pt x="117" y="212"/>
                </a:cubicBezTo>
                <a:cubicBezTo>
                  <a:pt x="117" y="212"/>
                  <a:pt x="117" y="212"/>
                  <a:pt x="117" y="211"/>
                </a:cubicBezTo>
                <a:cubicBezTo>
                  <a:pt x="118" y="211"/>
                  <a:pt x="118" y="210"/>
                  <a:pt x="119" y="209"/>
                </a:cubicBezTo>
                <a:close/>
                <a:moveTo>
                  <a:pt x="116" y="212"/>
                </a:moveTo>
                <a:cubicBezTo>
                  <a:pt x="116" y="212"/>
                  <a:pt x="116" y="212"/>
                  <a:pt x="116" y="212"/>
                </a:cubicBezTo>
                <a:cubicBezTo>
                  <a:pt x="116" y="212"/>
                  <a:pt x="116" y="212"/>
                  <a:pt x="116" y="212"/>
                </a:cubicBezTo>
                <a:cubicBezTo>
                  <a:pt x="116" y="212"/>
                  <a:pt x="116" y="212"/>
                  <a:pt x="116" y="212"/>
                </a:cubicBezTo>
                <a:cubicBezTo>
                  <a:pt x="116" y="212"/>
                  <a:pt x="116" y="212"/>
                  <a:pt x="116" y="212"/>
                </a:cubicBezTo>
                <a:close/>
                <a:moveTo>
                  <a:pt x="116" y="213"/>
                </a:moveTo>
                <a:cubicBezTo>
                  <a:pt x="116" y="213"/>
                  <a:pt x="115" y="214"/>
                  <a:pt x="116" y="214"/>
                </a:cubicBezTo>
                <a:cubicBezTo>
                  <a:pt x="116" y="214"/>
                  <a:pt x="116" y="214"/>
                  <a:pt x="117" y="214"/>
                </a:cubicBezTo>
                <a:cubicBezTo>
                  <a:pt x="116" y="215"/>
                  <a:pt x="115" y="214"/>
                  <a:pt x="114" y="214"/>
                </a:cubicBezTo>
                <a:cubicBezTo>
                  <a:pt x="114" y="214"/>
                  <a:pt x="115" y="214"/>
                  <a:pt x="115" y="214"/>
                </a:cubicBezTo>
                <a:cubicBezTo>
                  <a:pt x="115" y="213"/>
                  <a:pt x="115" y="213"/>
                  <a:pt x="116" y="213"/>
                </a:cubicBezTo>
                <a:close/>
                <a:moveTo>
                  <a:pt x="113" y="214"/>
                </a:moveTo>
                <a:cubicBezTo>
                  <a:pt x="113" y="214"/>
                  <a:pt x="113" y="214"/>
                  <a:pt x="113" y="214"/>
                </a:cubicBezTo>
                <a:cubicBezTo>
                  <a:pt x="113" y="214"/>
                  <a:pt x="113" y="214"/>
                  <a:pt x="113" y="214"/>
                </a:cubicBezTo>
                <a:close/>
                <a:moveTo>
                  <a:pt x="89" y="214"/>
                </a:moveTo>
                <a:cubicBezTo>
                  <a:pt x="89" y="214"/>
                  <a:pt x="89" y="215"/>
                  <a:pt x="89" y="215"/>
                </a:cubicBezTo>
                <a:cubicBezTo>
                  <a:pt x="89" y="215"/>
                  <a:pt x="89" y="216"/>
                  <a:pt x="89" y="216"/>
                </a:cubicBezTo>
                <a:cubicBezTo>
                  <a:pt x="88" y="216"/>
                  <a:pt x="88" y="216"/>
                  <a:pt x="88" y="216"/>
                </a:cubicBezTo>
                <a:cubicBezTo>
                  <a:pt x="88" y="216"/>
                  <a:pt x="89" y="215"/>
                  <a:pt x="89" y="214"/>
                </a:cubicBezTo>
                <a:close/>
                <a:moveTo>
                  <a:pt x="113" y="215"/>
                </a:moveTo>
                <a:cubicBezTo>
                  <a:pt x="113" y="215"/>
                  <a:pt x="113" y="215"/>
                  <a:pt x="113" y="215"/>
                </a:cubicBezTo>
                <a:cubicBezTo>
                  <a:pt x="112" y="215"/>
                  <a:pt x="113" y="216"/>
                  <a:pt x="112" y="216"/>
                </a:cubicBezTo>
                <a:cubicBezTo>
                  <a:pt x="112" y="215"/>
                  <a:pt x="112" y="215"/>
                  <a:pt x="113" y="215"/>
                </a:cubicBezTo>
                <a:close/>
                <a:moveTo>
                  <a:pt x="116" y="215"/>
                </a:moveTo>
                <a:cubicBezTo>
                  <a:pt x="117" y="214"/>
                  <a:pt x="116" y="215"/>
                  <a:pt x="116" y="215"/>
                </a:cubicBezTo>
                <a:close/>
                <a:moveTo>
                  <a:pt x="115" y="215"/>
                </a:moveTo>
                <a:cubicBezTo>
                  <a:pt x="115" y="215"/>
                  <a:pt x="115" y="215"/>
                  <a:pt x="115" y="215"/>
                </a:cubicBezTo>
                <a:cubicBezTo>
                  <a:pt x="115" y="215"/>
                  <a:pt x="115" y="215"/>
                  <a:pt x="115" y="215"/>
                </a:cubicBezTo>
                <a:close/>
                <a:moveTo>
                  <a:pt x="116" y="215"/>
                </a:moveTo>
                <a:cubicBezTo>
                  <a:pt x="116" y="215"/>
                  <a:pt x="116" y="216"/>
                  <a:pt x="116" y="215"/>
                </a:cubicBezTo>
                <a:close/>
                <a:moveTo>
                  <a:pt x="114" y="216"/>
                </a:moveTo>
                <a:cubicBezTo>
                  <a:pt x="114" y="216"/>
                  <a:pt x="114" y="216"/>
                  <a:pt x="114" y="216"/>
                </a:cubicBezTo>
                <a:cubicBezTo>
                  <a:pt x="114" y="216"/>
                  <a:pt x="114" y="216"/>
                  <a:pt x="114" y="216"/>
                </a:cubicBezTo>
                <a:close/>
                <a:moveTo>
                  <a:pt x="101" y="245"/>
                </a:moveTo>
                <a:cubicBezTo>
                  <a:pt x="101" y="245"/>
                  <a:pt x="101" y="245"/>
                  <a:pt x="101" y="244"/>
                </a:cubicBezTo>
                <a:cubicBezTo>
                  <a:pt x="101" y="244"/>
                  <a:pt x="101" y="243"/>
                  <a:pt x="101" y="242"/>
                </a:cubicBezTo>
                <a:cubicBezTo>
                  <a:pt x="100" y="241"/>
                  <a:pt x="101" y="239"/>
                  <a:pt x="102" y="238"/>
                </a:cubicBezTo>
                <a:cubicBezTo>
                  <a:pt x="102" y="238"/>
                  <a:pt x="103" y="238"/>
                  <a:pt x="103" y="237"/>
                </a:cubicBezTo>
                <a:cubicBezTo>
                  <a:pt x="103" y="237"/>
                  <a:pt x="102" y="237"/>
                  <a:pt x="102" y="237"/>
                </a:cubicBezTo>
                <a:cubicBezTo>
                  <a:pt x="102" y="236"/>
                  <a:pt x="103" y="236"/>
                  <a:pt x="103" y="236"/>
                </a:cubicBezTo>
                <a:cubicBezTo>
                  <a:pt x="103" y="236"/>
                  <a:pt x="103" y="236"/>
                  <a:pt x="103" y="235"/>
                </a:cubicBezTo>
                <a:cubicBezTo>
                  <a:pt x="103" y="235"/>
                  <a:pt x="104" y="234"/>
                  <a:pt x="104" y="234"/>
                </a:cubicBezTo>
                <a:cubicBezTo>
                  <a:pt x="106" y="229"/>
                  <a:pt x="108" y="225"/>
                  <a:pt x="110" y="221"/>
                </a:cubicBezTo>
                <a:cubicBezTo>
                  <a:pt x="110" y="221"/>
                  <a:pt x="110" y="219"/>
                  <a:pt x="110" y="218"/>
                </a:cubicBezTo>
                <a:cubicBezTo>
                  <a:pt x="111" y="218"/>
                  <a:pt x="111" y="217"/>
                  <a:pt x="112" y="216"/>
                </a:cubicBezTo>
                <a:cubicBezTo>
                  <a:pt x="112" y="216"/>
                  <a:pt x="112" y="216"/>
                  <a:pt x="112" y="216"/>
                </a:cubicBezTo>
                <a:cubicBezTo>
                  <a:pt x="112" y="217"/>
                  <a:pt x="112" y="217"/>
                  <a:pt x="112" y="217"/>
                </a:cubicBezTo>
                <a:cubicBezTo>
                  <a:pt x="112" y="217"/>
                  <a:pt x="113" y="217"/>
                  <a:pt x="113" y="217"/>
                </a:cubicBezTo>
                <a:cubicBezTo>
                  <a:pt x="114" y="218"/>
                  <a:pt x="112" y="219"/>
                  <a:pt x="112" y="220"/>
                </a:cubicBezTo>
                <a:cubicBezTo>
                  <a:pt x="113" y="220"/>
                  <a:pt x="113" y="220"/>
                  <a:pt x="113" y="219"/>
                </a:cubicBezTo>
                <a:cubicBezTo>
                  <a:pt x="113" y="218"/>
                  <a:pt x="114" y="218"/>
                  <a:pt x="114" y="217"/>
                </a:cubicBezTo>
                <a:cubicBezTo>
                  <a:pt x="114" y="217"/>
                  <a:pt x="114" y="216"/>
                  <a:pt x="115" y="216"/>
                </a:cubicBezTo>
                <a:cubicBezTo>
                  <a:pt x="115" y="216"/>
                  <a:pt x="115" y="217"/>
                  <a:pt x="115" y="217"/>
                </a:cubicBezTo>
                <a:cubicBezTo>
                  <a:pt x="115" y="217"/>
                  <a:pt x="115" y="216"/>
                  <a:pt x="116" y="216"/>
                </a:cubicBezTo>
                <a:cubicBezTo>
                  <a:pt x="116" y="217"/>
                  <a:pt x="116" y="217"/>
                  <a:pt x="116" y="218"/>
                </a:cubicBezTo>
                <a:cubicBezTo>
                  <a:pt x="115" y="218"/>
                  <a:pt x="115" y="219"/>
                  <a:pt x="115" y="220"/>
                </a:cubicBezTo>
                <a:cubicBezTo>
                  <a:pt x="115" y="219"/>
                  <a:pt x="114" y="219"/>
                  <a:pt x="114" y="219"/>
                </a:cubicBezTo>
                <a:cubicBezTo>
                  <a:pt x="114" y="220"/>
                  <a:pt x="114" y="220"/>
                  <a:pt x="114" y="220"/>
                </a:cubicBezTo>
                <a:cubicBezTo>
                  <a:pt x="114" y="220"/>
                  <a:pt x="114" y="220"/>
                  <a:pt x="114" y="221"/>
                </a:cubicBezTo>
                <a:cubicBezTo>
                  <a:pt x="114" y="221"/>
                  <a:pt x="114" y="221"/>
                  <a:pt x="114" y="221"/>
                </a:cubicBezTo>
                <a:cubicBezTo>
                  <a:pt x="114" y="221"/>
                  <a:pt x="114" y="221"/>
                  <a:pt x="114" y="221"/>
                </a:cubicBezTo>
                <a:cubicBezTo>
                  <a:pt x="113" y="221"/>
                  <a:pt x="113" y="222"/>
                  <a:pt x="113" y="222"/>
                </a:cubicBezTo>
                <a:cubicBezTo>
                  <a:pt x="113" y="222"/>
                  <a:pt x="113" y="222"/>
                  <a:pt x="113" y="222"/>
                </a:cubicBezTo>
                <a:cubicBezTo>
                  <a:pt x="113" y="222"/>
                  <a:pt x="113" y="223"/>
                  <a:pt x="113" y="223"/>
                </a:cubicBezTo>
                <a:cubicBezTo>
                  <a:pt x="113" y="223"/>
                  <a:pt x="113" y="224"/>
                  <a:pt x="112" y="224"/>
                </a:cubicBezTo>
                <a:cubicBezTo>
                  <a:pt x="112" y="224"/>
                  <a:pt x="112" y="224"/>
                  <a:pt x="112" y="224"/>
                </a:cubicBezTo>
                <a:cubicBezTo>
                  <a:pt x="112" y="225"/>
                  <a:pt x="112" y="224"/>
                  <a:pt x="112" y="224"/>
                </a:cubicBezTo>
                <a:cubicBezTo>
                  <a:pt x="112" y="225"/>
                  <a:pt x="111" y="225"/>
                  <a:pt x="111" y="227"/>
                </a:cubicBezTo>
                <a:cubicBezTo>
                  <a:pt x="111" y="227"/>
                  <a:pt x="111" y="227"/>
                  <a:pt x="112" y="227"/>
                </a:cubicBezTo>
                <a:cubicBezTo>
                  <a:pt x="111" y="228"/>
                  <a:pt x="111" y="228"/>
                  <a:pt x="111" y="229"/>
                </a:cubicBezTo>
                <a:cubicBezTo>
                  <a:pt x="110" y="229"/>
                  <a:pt x="110" y="229"/>
                  <a:pt x="110" y="229"/>
                </a:cubicBezTo>
                <a:cubicBezTo>
                  <a:pt x="110" y="230"/>
                  <a:pt x="110" y="229"/>
                  <a:pt x="110" y="230"/>
                </a:cubicBezTo>
                <a:cubicBezTo>
                  <a:pt x="109" y="230"/>
                  <a:pt x="110" y="232"/>
                  <a:pt x="109" y="232"/>
                </a:cubicBezTo>
                <a:cubicBezTo>
                  <a:pt x="109" y="234"/>
                  <a:pt x="108" y="235"/>
                  <a:pt x="107" y="237"/>
                </a:cubicBezTo>
                <a:cubicBezTo>
                  <a:pt x="107" y="237"/>
                  <a:pt x="107" y="237"/>
                  <a:pt x="107" y="237"/>
                </a:cubicBezTo>
                <a:cubicBezTo>
                  <a:pt x="107" y="238"/>
                  <a:pt x="106" y="239"/>
                  <a:pt x="105" y="240"/>
                </a:cubicBezTo>
                <a:cubicBezTo>
                  <a:pt x="105" y="240"/>
                  <a:pt x="105" y="240"/>
                  <a:pt x="104" y="240"/>
                </a:cubicBezTo>
                <a:cubicBezTo>
                  <a:pt x="104" y="240"/>
                  <a:pt x="104" y="240"/>
                  <a:pt x="104" y="241"/>
                </a:cubicBezTo>
                <a:cubicBezTo>
                  <a:pt x="105" y="241"/>
                  <a:pt x="105" y="240"/>
                  <a:pt x="105" y="240"/>
                </a:cubicBezTo>
                <a:cubicBezTo>
                  <a:pt x="105" y="241"/>
                  <a:pt x="106" y="241"/>
                  <a:pt x="106" y="241"/>
                </a:cubicBezTo>
                <a:cubicBezTo>
                  <a:pt x="106" y="242"/>
                  <a:pt x="106" y="242"/>
                  <a:pt x="106" y="242"/>
                </a:cubicBezTo>
                <a:cubicBezTo>
                  <a:pt x="106" y="243"/>
                  <a:pt x="106" y="243"/>
                  <a:pt x="105" y="244"/>
                </a:cubicBezTo>
                <a:cubicBezTo>
                  <a:pt x="105" y="243"/>
                  <a:pt x="105" y="242"/>
                  <a:pt x="105" y="242"/>
                </a:cubicBezTo>
                <a:cubicBezTo>
                  <a:pt x="105" y="242"/>
                  <a:pt x="105" y="242"/>
                  <a:pt x="104" y="242"/>
                </a:cubicBezTo>
                <a:cubicBezTo>
                  <a:pt x="104" y="243"/>
                  <a:pt x="104" y="243"/>
                  <a:pt x="104" y="243"/>
                </a:cubicBezTo>
                <a:cubicBezTo>
                  <a:pt x="104" y="243"/>
                  <a:pt x="104" y="243"/>
                  <a:pt x="103" y="243"/>
                </a:cubicBezTo>
                <a:cubicBezTo>
                  <a:pt x="103" y="244"/>
                  <a:pt x="103" y="244"/>
                  <a:pt x="103" y="245"/>
                </a:cubicBezTo>
                <a:cubicBezTo>
                  <a:pt x="103" y="245"/>
                  <a:pt x="103" y="245"/>
                  <a:pt x="103" y="245"/>
                </a:cubicBezTo>
                <a:cubicBezTo>
                  <a:pt x="103" y="246"/>
                  <a:pt x="102" y="246"/>
                  <a:pt x="101" y="247"/>
                </a:cubicBezTo>
                <a:cubicBezTo>
                  <a:pt x="101" y="247"/>
                  <a:pt x="101" y="246"/>
                  <a:pt x="101" y="246"/>
                </a:cubicBezTo>
                <a:cubicBezTo>
                  <a:pt x="101" y="246"/>
                  <a:pt x="101" y="246"/>
                  <a:pt x="101" y="246"/>
                </a:cubicBezTo>
                <a:cubicBezTo>
                  <a:pt x="101" y="246"/>
                  <a:pt x="101" y="246"/>
                  <a:pt x="101" y="246"/>
                </a:cubicBezTo>
                <a:cubicBezTo>
                  <a:pt x="101" y="245"/>
                  <a:pt x="101" y="246"/>
                  <a:pt x="101" y="245"/>
                </a:cubicBezTo>
                <a:close/>
                <a:moveTo>
                  <a:pt x="116" y="216"/>
                </a:moveTo>
                <a:cubicBezTo>
                  <a:pt x="116" y="216"/>
                  <a:pt x="116" y="216"/>
                  <a:pt x="116" y="216"/>
                </a:cubicBezTo>
                <a:close/>
                <a:moveTo>
                  <a:pt x="88" y="216"/>
                </a:moveTo>
                <a:cubicBezTo>
                  <a:pt x="88" y="216"/>
                  <a:pt x="88" y="216"/>
                  <a:pt x="88" y="216"/>
                </a:cubicBezTo>
                <a:cubicBezTo>
                  <a:pt x="88" y="216"/>
                  <a:pt x="88" y="216"/>
                  <a:pt x="88" y="216"/>
                </a:cubicBezTo>
                <a:cubicBezTo>
                  <a:pt x="88" y="216"/>
                  <a:pt x="88" y="216"/>
                  <a:pt x="88" y="216"/>
                </a:cubicBezTo>
                <a:cubicBezTo>
                  <a:pt x="88" y="216"/>
                  <a:pt x="88" y="216"/>
                  <a:pt x="88" y="216"/>
                </a:cubicBezTo>
                <a:close/>
                <a:moveTo>
                  <a:pt x="102" y="217"/>
                </a:moveTo>
                <a:cubicBezTo>
                  <a:pt x="103" y="217"/>
                  <a:pt x="102" y="218"/>
                  <a:pt x="103" y="217"/>
                </a:cubicBezTo>
                <a:cubicBezTo>
                  <a:pt x="103" y="218"/>
                  <a:pt x="103" y="218"/>
                  <a:pt x="102" y="218"/>
                </a:cubicBezTo>
                <a:cubicBezTo>
                  <a:pt x="102" y="218"/>
                  <a:pt x="102" y="217"/>
                  <a:pt x="102" y="218"/>
                </a:cubicBezTo>
                <a:cubicBezTo>
                  <a:pt x="102" y="217"/>
                  <a:pt x="102" y="217"/>
                  <a:pt x="102" y="217"/>
                </a:cubicBezTo>
                <a:close/>
                <a:moveTo>
                  <a:pt x="101" y="221"/>
                </a:moveTo>
                <a:cubicBezTo>
                  <a:pt x="101" y="221"/>
                  <a:pt x="101" y="221"/>
                  <a:pt x="101" y="221"/>
                </a:cubicBezTo>
                <a:cubicBezTo>
                  <a:pt x="101" y="221"/>
                  <a:pt x="101" y="221"/>
                  <a:pt x="101" y="221"/>
                </a:cubicBezTo>
                <a:close/>
                <a:moveTo>
                  <a:pt x="130" y="224"/>
                </a:moveTo>
                <a:cubicBezTo>
                  <a:pt x="130" y="224"/>
                  <a:pt x="130" y="224"/>
                  <a:pt x="130" y="224"/>
                </a:cubicBezTo>
                <a:close/>
                <a:moveTo>
                  <a:pt x="99" y="224"/>
                </a:moveTo>
                <a:cubicBezTo>
                  <a:pt x="100" y="224"/>
                  <a:pt x="99" y="225"/>
                  <a:pt x="99" y="224"/>
                </a:cubicBezTo>
                <a:close/>
                <a:moveTo>
                  <a:pt x="111" y="226"/>
                </a:moveTo>
                <a:cubicBezTo>
                  <a:pt x="112" y="226"/>
                  <a:pt x="112" y="227"/>
                  <a:pt x="111" y="227"/>
                </a:cubicBezTo>
                <a:cubicBezTo>
                  <a:pt x="111" y="226"/>
                  <a:pt x="112" y="226"/>
                  <a:pt x="111" y="226"/>
                </a:cubicBezTo>
                <a:close/>
                <a:moveTo>
                  <a:pt x="103" y="227"/>
                </a:moveTo>
                <a:cubicBezTo>
                  <a:pt x="103" y="227"/>
                  <a:pt x="103" y="227"/>
                  <a:pt x="103" y="227"/>
                </a:cubicBezTo>
                <a:cubicBezTo>
                  <a:pt x="103" y="228"/>
                  <a:pt x="103" y="228"/>
                  <a:pt x="103" y="228"/>
                </a:cubicBezTo>
                <a:cubicBezTo>
                  <a:pt x="102" y="228"/>
                  <a:pt x="103" y="227"/>
                  <a:pt x="103" y="227"/>
                </a:cubicBezTo>
                <a:close/>
                <a:moveTo>
                  <a:pt x="102" y="229"/>
                </a:moveTo>
                <a:cubicBezTo>
                  <a:pt x="102" y="229"/>
                  <a:pt x="102" y="229"/>
                  <a:pt x="102" y="229"/>
                </a:cubicBezTo>
                <a:cubicBezTo>
                  <a:pt x="102" y="230"/>
                  <a:pt x="102" y="230"/>
                  <a:pt x="103" y="230"/>
                </a:cubicBezTo>
                <a:cubicBezTo>
                  <a:pt x="103" y="231"/>
                  <a:pt x="102" y="230"/>
                  <a:pt x="102" y="231"/>
                </a:cubicBezTo>
                <a:cubicBezTo>
                  <a:pt x="101" y="231"/>
                  <a:pt x="101" y="230"/>
                  <a:pt x="101" y="230"/>
                </a:cubicBezTo>
                <a:cubicBezTo>
                  <a:pt x="101" y="230"/>
                  <a:pt x="102" y="230"/>
                  <a:pt x="102" y="229"/>
                </a:cubicBezTo>
                <a:cubicBezTo>
                  <a:pt x="102" y="229"/>
                  <a:pt x="102" y="229"/>
                  <a:pt x="102" y="229"/>
                </a:cubicBezTo>
                <a:close/>
                <a:moveTo>
                  <a:pt x="103" y="229"/>
                </a:moveTo>
                <a:cubicBezTo>
                  <a:pt x="103" y="229"/>
                  <a:pt x="103" y="230"/>
                  <a:pt x="103" y="230"/>
                </a:cubicBezTo>
                <a:cubicBezTo>
                  <a:pt x="103" y="229"/>
                  <a:pt x="103" y="230"/>
                  <a:pt x="103" y="229"/>
                </a:cubicBezTo>
                <a:close/>
                <a:moveTo>
                  <a:pt x="102" y="231"/>
                </a:moveTo>
                <a:cubicBezTo>
                  <a:pt x="102" y="231"/>
                  <a:pt x="102" y="231"/>
                  <a:pt x="102" y="232"/>
                </a:cubicBezTo>
                <a:cubicBezTo>
                  <a:pt x="102" y="232"/>
                  <a:pt x="102" y="232"/>
                  <a:pt x="101" y="232"/>
                </a:cubicBezTo>
                <a:cubicBezTo>
                  <a:pt x="101" y="232"/>
                  <a:pt x="101" y="232"/>
                  <a:pt x="101" y="232"/>
                </a:cubicBezTo>
                <a:cubicBezTo>
                  <a:pt x="101" y="231"/>
                  <a:pt x="102" y="231"/>
                  <a:pt x="102" y="231"/>
                </a:cubicBezTo>
                <a:close/>
                <a:moveTo>
                  <a:pt x="101" y="232"/>
                </a:moveTo>
                <a:cubicBezTo>
                  <a:pt x="101" y="233"/>
                  <a:pt x="101" y="234"/>
                  <a:pt x="100" y="234"/>
                </a:cubicBezTo>
                <a:cubicBezTo>
                  <a:pt x="101" y="233"/>
                  <a:pt x="101" y="232"/>
                  <a:pt x="101" y="232"/>
                </a:cubicBezTo>
                <a:close/>
                <a:moveTo>
                  <a:pt x="97" y="237"/>
                </a:moveTo>
                <a:cubicBezTo>
                  <a:pt x="97" y="237"/>
                  <a:pt x="97" y="237"/>
                  <a:pt x="97" y="237"/>
                </a:cubicBezTo>
                <a:cubicBezTo>
                  <a:pt x="97" y="236"/>
                  <a:pt x="98" y="237"/>
                  <a:pt x="97" y="237"/>
                </a:cubicBezTo>
                <a:close/>
                <a:moveTo>
                  <a:pt x="102" y="237"/>
                </a:moveTo>
                <a:cubicBezTo>
                  <a:pt x="102" y="237"/>
                  <a:pt x="102" y="237"/>
                  <a:pt x="102" y="237"/>
                </a:cubicBezTo>
                <a:cubicBezTo>
                  <a:pt x="102" y="237"/>
                  <a:pt x="102" y="237"/>
                  <a:pt x="102" y="237"/>
                </a:cubicBezTo>
                <a:close/>
                <a:moveTo>
                  <a:pt x="108" y="238"/>
                </a:moveTo>
                <a:cubicBezTo>
                  <a:pt x="108" y="238"/>
                  <a:pt x="108" y="239"/>
                  <a:pt x="108" y="239"/>
                </a:cubicBezTo>
                <a:cubicBezTo>
                  <a:pt x="107" y="239"/>
                  <a:pt x="107" y="240"/>
                  <a:pt x="107" y="240"/>
                </a:cubicBezTo>
                <a:cubicBezTo>
                  <a:pt x="106" y="239"/>
                  <a:pt x="107" y="238"/>
                  <a:pt x="107" y="238"/>
                </a:cubicBezTo>
                <a:cubicBezTo>
                  <a:pt x="108" y="238"/>
                  <a:pt x="108" y="238"/>
                  <a:pt x="108" y="238"/>
                </a:cubicBezTo>
                <a:close/>
                <a:moveTo>
                  <a:pt x="90" y="247"/>
                </a:moveTo>
                <a:cubicBezTo>
                  <a:pt x="90" y="247"/>
                  <a:pt x="90" y="247"/>
                  <a:pt x="91" y="247"/>
                </a:cubicBezTo>
                <a:cubicBezTo>
                  <a:pt x="91" y="247"/>
                  <a:pt x="91" y="247"/>
                  <a:pt x="91" y="247"/>
                </a:cubicBezTo>
                <a:cubicBezTo>
                  <a:pt x="90" y="247"/>
                  <a:pt x="90" y="247"/>
                  <a:pt x="90" y="247"/>
                </a:cubicBezTo>
                <a:cubicBezTo>
                  <a:pt x="90" y="247"/>
                  <a:pt x="90" y="247"/>
                  <a:pt x="90" y="247"/>
                </a:cubicBezTo>
                <a:close/>
                <a:moveTo>
                  <a:pt x="90" y="247"/>
                </a:moveTo>
                <a:cubicBezTo>
                  <a:pt x="90" y="247"/>
                  <a:pt x="90" y="247"/>
                  <a:pt x="90" y="247"/>
                </a:cubicBezTo>
                <a:cubicBezTo>
                  <a:pt x="90" y="247"/>
                  <a:pt x="90" y="247"/>
                  <a:pt x="90" y="247"/>
                </a:cubicBezTo>
                <a:close/>
                <a:moveTo>
                  <a:pt x="87" y="249"/>
                </a:moveTo>
                <a:cubicBezTo>
                  <a:pt x="88" y="249"/>
                  <a:pt x="88" y="250"/>
                  <a:pt x="87" y="250"/>
                </a:cubicBezTo>
                <a:cubicBezTo>
                  <a:pt x="87" y="250"/>
                  <a:pt x="87" y="250"/>
                  <a:pt x="87" y="250"/>
                </a:cubicBezTo>
                <a:cubicBezTo>
                  <a:pt x="87" y="250"/>
                  <a:pt x="87" y="250"/>
                  <a:pt x="87" y="249"/>
                </a:cubicBezTo>
                <a:close/>
                <a:moveTo>
                  <a:pt x="86" y="251"/>
                </a:moveTo>
                <a:cubicBezTo>
                  <a:pt x="87" y="251"/>
                  <a:pt x="87" y="251"/>
                  <a:pt x="87" y="251"/>
                </a:cubicBezTo>
                <a:cubicBezTo>
                  <a:pt x="87" y="252"/>
                  <a:pt x="87" y="252"/>
                  <a:pt x="86" y="252"/>
                </a:cubicBezTo>
                <a:cubicBezTo>
                  <a:pt x="86" y="252"/>
                  <a:pt x="86" y="251"/>
                  <a:pt x="86" y="251"/>
                </a:cubicBezTo>
                <a:close/>
                <a:moveTo>
                  <a:pt x="99" y="255"/>
                </a:moveTo>
                <a:cubicBezTo>
                  <a:pt x="99" y="255"/>
                  <a:pt x="99" y="255"/>
                  <a:pt x="99" y="255"/>
                </a:cubicBezTo>
                <a:cubicBezTo>
                  <a:pt x="99" y="255"/>
                  <a:pt x="99" y="255"/>
                  <a:pt x="99" y="255"/>
                </a:cubicBezTo>
                <a:close/>
                <a:moveTo>
                  <a:pt x="83" y="257"/>
                </a:moveTo>
                <a:cubicBezTo>
                  <a:pt x="83" y="257"/>
                  <a:pt x="83" y="258"/>
                  <a:pt x="83" y="257"/>
                </a:cubicBezTo>
                <a:close/>
                <a:moveTo>
                  <a:pt x="83" y="257"/>
                </a:moveTo>
                <a:cubicBezTo>
                  <a:pt x="84" y="257"/>
                  <a:pt x="84" y="258"/>
                  <a:pt x="83" y="257"/>
                </a:cubicBezTo>
                <a:close/>
                <a:moveTo>
                  <a:pt x="82" y="260"/>
                </a:moveTo>
                <a:cubicBezTo>
                  <a:pt x="82" y="260"/>
                  <a:pt x="82" y="261"/>
                  <a:pt x="82" y="260"/>
                </a:cubicBezTo>
                <a:close/>
                <a:moveTo>
                  <a:pt x="95" y="262"/>
                </a:moveTo>
                <a:cubicBezTo>
                  <a:pt x="96" y="262"/>
                  <a:pt x="96" y="262"/>
                  <a:pt x="96" y="262"/>
                </a:cubicBezTo>
                <a:cubicBezTo>
                  <a:pt x="95" y="262"/>
                  <a:pt x="95" y="262"/>
                  <a:pt x="95" y="262"/>
                </a:cubicBezTo>
                <a:close/>
                <a:moveTo>
                  <a:pt x="93" y="268"/>
                </a:moveTo>
                <a:cubicBezTo>
                  <a:pt x="94" y="268"/>
                  <a:pt x="94" y="268"/>
                  <a:pt x="94" y="268"/>
                </a:cubicBezTo>
                <a:cubicBezTo>
                  <a:pt x="94" y="268"/>
                  <a:pt x="94" y="268"/>
                  <a:pt x="94" y="268"/>
                </a:cubicBezTo>
                <a:cubicBezTo>
                  <a:pt x="93" y="268"/>
                  <a:pt x="93" y="268"/>
                  <a:pt x="93" y="268"/>
                </a:cubicBezTo>
                <a:close/>
                <a:moveTo>
                  <a:pt x="105" y="271"/>
                </a:moveTo>
                <a:cubicBezTo>
                  <a:pt x="105" y="271"/>
                  <a:pt x="106" y="271"/>
                  <a:pt x="106" y="271"/>
                </a:cubicBezTo>
                <a:cubicBezTo>
                  <a:pt x="106" y="272"/>
                  <a:pt x="105" y="272"/>
                  <a:pt x="106" y="273"/>
                </a:cubicBezTo>
                <a:cubicBezTo>
                  <a:pt x="105" y="273"/>
                  <a:pt x="105" y="274"/>
                  <a:pt x="105" y="274"/>
                </a:cubicBezTo>
                <a:cubicBezTo>
                  <a:pt x="105" y="275"/>
                  <a:pt x="105" y="276"/>
                  <a:pt x="104" y="276"/>
                </a:cubicBezTo>
                <a:cubicBezTo>
                  <a:pt x="104" y="276"/>
                  <a:pt x="104" y="276"/>
                  <a:pt x="105" y="276"/>
                </a:cubicBezTo>
                <a:cubicBezTo>
                  <a:pt x="104" y="277"/>
                  <a:pt x="104" y="277"/>
                  <a:pt x="103" y="277"/>
                </a:cubicBezTo>
                <a:cubicBezTo>
                  <a:pt x="103" y="278"/>
                  <a:pt x="103" y="279"/>
                  <a:pt x="102" y="280"/>
                </a:cubicBezTo>
                <a:cubicBezTo>
                  <a:pt x="103" y="281"/>
                  <a:pt x="102" y="281"/>
                  <a:pt x="102" y="282"/>
                </a:cubicBezTo>
                <a:cubicBezTo>
                  <a:pt x="101" y="282"/>
                  <a:pt x="101" y="282"/>
                  <a:pt x="101" y="282"/>
                </a:cubicBezTo>
                <a:cubicBezTo>
                  <a:pt x="101" y="283"/>
                  <a:pt x="102" y="284"/>
                  <a:pt x="101" y="285"/>
                </a:cubicBezTo>
                <a:cubicBezTo>
                  <a:pt x="101" y="284"/>
                  <a:pt x="101" y="284"/>
                  <a:pt x="101" y="284"/>
                </a:cubicBezTo>
                <a:cubicBezTo>
                  <a:pt x="99" y="284"/>
                  <a:pt x="99" y="286"/>
                  <a:pt x="99" y="288"/>
                </a:cubicBezTo>
                <a:cubicBezTo>
                  <a:pt x="98" y="288"/>
                  <a:pt x="98" y="288"/>
                  <a:pt x="98" y="288"/>
                </a:cubicBezTo>
                <a:cubicBezTo>
                  <a:pt x="98" y="288"/>
                  <a:pt x="97" y="289"/>
                  <a:pt x="98" y="290"/>
                </a:cubicBezTo>
                <a:cubicBezTo>
                  <a:pt x="97" y="290"/>
                  <a:pt x="97" y="291"/>
                  <a:pt x="97" y="291"/>
                </a:cubicBezTo>
                <a:cubicBezTo>
                  <a:pt x="96" y="290"/>
                  <a:pt x="98" y="289"/>
                  <a:pt x="98" y="288"/>
                </a:cubicBezTo>
                <a:cubicBezTo>
                  <a:pt x="98" y="287"/>
                  <a:pt x="98" y="287"/>
                  <a:pt x="98" y="287"/>
                </a:cubicBezTo>
                <a:cubicBezTo>
                  <a:pt x="99" y="285"/>
                  <a:pt x="100" y="284"/>
                  <a:pt x="101" y="282"/>
                </a:cubicBezTo>
                <a:cubicBezTo>
                  <a:pt x="101" y="281"/>
                  <a:pt x="101" y="281"/>
                  <a:pt x="102" y="280"/>
                </a:cubicBezTo>
                <a:cubicBezTo>
                  <a:pt x="102" y="280"/>
                  <a:pt x="102" y="280"/>
                  <a:pt x="102" y="280"/>
                </a:cubicBezTo>
                <a:cubicBezTo>
                  <a:pt x="103" y="278"/>
                  <a:pt x="104" y="276"/>
                  <a:pt x="105" y="274"/>
                </a:cubicBezTo>
                <a:cubicBezTo>
                  <a:pt x="105" y="273"/>
                  <a:pt x="106" y="273"/>
                  <a:pt x="105" y="271"/>
                </a:cubicBezTo>
                <a:close/>
                <a:moveTo>
                  <a:pt x="105" y="276"/>
                </a:moveTo>
                <a:cubicBezTo>
                  <a:pt x="106" y="276"/>
                  <a:pt x="105" y="277"/>
                  <a:pt x="106" y="277"/>
                </a:cubicBezTo>
                <a:cubicBezTo>
                  <a:pt x="106" y="277"/>
                  <a:pt x="106" y="277"/>
                  <a:pt x="106" y="277"/>
                </a:cubicBezTo>
                <a:cubicBezTo>
                  <a:pt x="105" y="277"/>
                  <a:pt x="105" y="277"/>
                  <a:pt x="105" y="277"/>
                </a:cubicBezTo>
                <a:cubicBezTo>
                  <a:pt x="105" y="277"/>
                  <a:pt x="105" y="276"/>
                  <a:pt x="105" y="276"/>
                </a:cubicBezTo>
                <a:close/>
                <a:moveTo>
                  <a:pt x="89" y="277"/>
                </a:moveTo>
                <a:cubicBezTo>
                  <a:pt x="89" y="276"/>
                  <a:pt x="89" y="277"/>
                  <a:pt x="89" y="277"/>
                </a:cubicBezTo>
                <a:close/>
                <a:moveTo>
                  <a:pt x="100" y="280"/>
                </a:moveTo>
                <a:cubicBezTo>
                  <a:pt x="101" y="280"/>
                  <a:pt x="100" y="280"/>
                  <a:pt x="100" y="280"/>
                </a:cubicBezTo>
                <a:close/>
                <a:moveTo>
                  <a:pt x="102" y="281"/>
                </a:moveTo>
                <a:cubicBezTo>
                  <a:pt x="102" y="281"/>
                  <a:pt x="102" y="281"/>
                  <a:pt x="102" y="281"/>
                </a:cubicBezTo>
                <a:close/>
                <a:moveTo>
                  <a:pt x="86" y="282"/>
                </a:moveTo>
                <a:cubicBezTo>
                  <a:pt x="86" y="282"/>
                  <a:pt x="87" y="282"/>
                  <a:pt x="87" y="282"/>
                </a:cubicBezTo>
                <a:cubicBezTo>
                  <a:pt x="87" y="283"/>
                  <a:pt x="87" y="283"/>
                  <a:pt x="86" y="283"/>
                </a:cubicBezTo>
                <a:cubicBezTo>
                  <a:pt x="86" y="283"/>
                  <a:pt x="86" y="283"/>
                  <a:pt x="86" y="282"/>
                </a:cubicBezTo>
                <a:close/>
                <a:moveTo>
                  <a:pt x="99" y="283"/>
                </a:moveTo>
                <a:cubicBezTo>
                  <a:pt x="99" y="283"/>
                  <a:pt x="99" y="283"/>
                  <a:pt x="98" y="283"/>
                </a:cubicBezTo>
                <a:cubicBezTo>
                  <a:pt x="98" y="283"/>
                  <a:pt x="99" y="283"/>
                  <a:pt x="99" y="283"/>
                </a:cubicBezTo>
                <a:close/>
                <a:moveTo>
                  <a:pt x="102" y="283"/>
                </a:moveTo>
                <a:cubicBezTo>
                  <a:pt x="102" y="282"/>
                  <a:pt x="102" y="283"/>
                  <a:pt x="102" y="283"/>
                </a:cubicBezTo>
                <a:close/>
                <a:moveTo>
                  <a:pt x="98" y="284"/>
                </a:moveTo>
                <a:cubicBezTo>
                  <a:pt x="98" y="284"/>
                  <a:pt x="98" y="284"/>
                  <a:pt x="98" y="284"/>
                </a:cubicBezTo>
                <a:cubicBezTo>
                  <a:pt x="98" y="284"/>
                  <a:pt x="98" y="284"/>
                  <a:pt x="98" y="284"/>
                </a:cubicBezTo>
                <a:cubicBezTo>
                  <a:pt x="98" y="284"/>
                  <a:pt x="98" y="284"/>
                  <a:pt x="98" y="284"/>
                </a:cubicBezTo>
                <a:close/>
                <a:moveTo>
                  <a:pt x="98" y="285"/>
                </a:moveTo>
                <a:cubicBezTo>
                  <a:pt x="98" y="284"/>
                  <a:pt x="98" y="285"/>
                  <a:pt x="98" y="285"/>
                </a:cubicBezTo>
                <a:close/>
                <a:moveTo>
                  <a:pt x="98" y="285"/>
                </a:moveTo>
                <a:cubicBezTo>
                  <a:pt x="98" y="285"/>
                  <a:pt x="98" y="285"/>
                  <a:pt x="98" y="285"/>
                </a:cubicBezTo>
                <a:cubicBezTo>
                  <a:pt x="97" y="285"/>
                  <a:pt x="98" y="285"/>
                  <a:pt x="98" y="285"/>
                </a:cubicBezTo>
                <a:close/>
                <a:moveTo>
                  <a:pt x="100" y="286"/>
                </a:moveTo>
                <a:cubicBezTo>
                  <a:pt x="100" y="287"/>
                  <a:pt x="100" y="287"/>
                  <a:pt x="100" y="286"/>
                </a:cubicBezTo>
                <a:cubicBezTo>
                  <a:pt x="100" y="286"/>
                  <a:pt x="100" y="286"/>
                  <a:pt x="100" y="286"/>
                </a:cubicBezTo>
                <a:close/>
                <a:moveTo>
                  <a:pt x="85" y="287"/>
                </a:moveTo>
                <a:cubicBezTo>
                  <a:pt x="85" y="287"/>
                  <a:pt x="85" y="288"/>
                  <a:pt x="85" y="287"/>
                </a:cubicBezTo>
                <a:close/>
                <a:moveTo>
                  <a:pt x="100" y="287"/>
                </a:moveTo>
                <a:cubicBezTo>
                  <a:pt x="100" y="287"/>
                  <a:pt x="100" y="288"/>
                  <a:pt x="100" y="288"/>
                </a:cubicBezTo>
                <a:cubicBezTo>
                  <a:pt x="100" y="287"/>
                  <a:pt x="100" y="287"/>
                  <a:pt x="100" y="287"/>
                </a:cubicBezTo>
                <a:close/>
                <a:moveTo>
                  <a:pt x="83" y="289"/>
                </a:moveTo>
                <a:cubicBezTo>
                  <a:pt x="83" y="290"/>
                  <a:pt x="83" y="292"/>
                  <a:pt x="82" y="292"/>
                </a:cubicBezTo>
                <a:cubicBezTo>
                  <a:pt x="82" y="292"/>
                  <a:pt x="82" y="291"/>
                  <a:pt x="82" y="291"/>
                </a:cubicBezTo>
                <a:cubicBezTo>
                  <a:pt x="82" y="291"/>
                  <a:pt x="82" y="291"/>
                  <a:pt x="82" y="291"/>
                </a:cubicBezTo>
                <a:cubicBezTo>
                  <a:pt x="82" y="291"/>
                  <a:pt x="82" y="290"/>
                  <a:pt x="82" y="290"/>
                </a:cubicBezTo>
                <a:cubicBezTo>
                  <a:pt x="83" y="290"/>
                  <a:pt x="83" y="289"/>
                  <a:pt x="83" y="289"/>
                </a:cubicBezTo>
                <a:close/>
                <a:moveTo>
                  <a:pt x="96" y="291"/>
                </a:moveTo>
                <a:cubicBezTo>
                  <a:pt x="96" y="291"/>
                  <a:pt x="96" y="292"/>
                  <a:pt x="96" y="293"/>
                </a:cubicBezTo>
                <a:cubicBezTo>
                  <a:pt x="96" y="292"/>
                  <a:pt x="96" y="293"/>
                  <a:pt x="95" y="293"/>
                </a:cubicBezTo>
                <a:cubicBezTo>
                  <a:pt x="95" y="293"/>
                  <a:pt x="96" y="293"/>
                  <a:pt x="96" y="292"/>
                </a:cubicBezTo>
                <a:cubicBezTo>
                  <a:pt x="96" y="292"/>
                  <a:pt x="96" y="291"/>
                  <a:pt x="96" y="291"/>
                </a:cubicBezTo>
                <a:close/>
                <a:moveTo>
                  <a:pt x="95" y="293"/>
                </a:moveTo>
                <a:cubicBezTo>
                  <a:pt x="95" y="293"/>
                  <a:pt x="95" y="294"/>
                  <a:pt x="95" y="293"/>
                </a:cubicBezTo>
                <a:close/>
                <a:moveTo>
                  <a:pt x="95" y="294"/>
                </a:moveTo>
                <a:cubicBezTo>
                  <a:pt x="95" y="295"/>
                  <a:pt x="94" y="294"/>
                  <a:pt x="95" y="294"/>
                </a:cubicBezTo>
                <a:cubicBezTo>
                  <a:pt x="95" y="294"/>
                  <a:pt x="95" y="294"/>
                  <a:pt x="95" y="294"/>
                </a:cubicBezTo>
                <a:close/>
                <a:moveTo>
                  <a:pt x="93" y="294"/>
                </a:moveTo>
                <a:cubicBezTo>
                  <a:pt x="94" y="295"/>
                  <a:pt x="93" y="295"/>
                  <a:pt x="93" y="295"/>
                </a:cubicBezTo>
                <a:cubicBezTo>
                  <a:pt x="93" y="295"/>
                  <a:pt x="93" y="295"/>
                  <a:pt x="93" y="294"/>
                </a:cubicBezTo>
                <a:close/>
                <a:moveTo>
                  <a:pt x="93" y="295"/>
                </a:moveTo>
                <a:cubicBezTo>
                  <a:pt x="93" y="295"/>
                  <a:pt x="93" y="295"/>
                  <a:pt x="93" y="295"/>
                </a:cubicBezTo>
                <a:cubicBezTo>
                  <a:pt x="93" y="296"/>
                  <a:pt x="93" y="295"/>
                  <a:pt x="93" y="295"/>
                </a:cubicBezTo>
                <a:close/>
                <a:moveTo>
                  <a:pt x="93" y="296"/>
                </a:moveTo>
                <a:cubicBezTo>
                  <a:pt x="93" y="296"/>
                  <a:pt x="93" y="296"/>
                  <a:pt x="93" y="296"/>
                </a:cubicBezTo>
                <a:cubicBezTo>
                  <a:pt x="92" y="296"/>
                  <a:pt x="92" y="296"/>
                  <a:pt x="93" y="296"/>
                </a:cubicBezTo>
                <a:close/>
                <a:moveTo>
                  <a:pt x="91" y="298"/>
                </a:moveTo>
                <a:cubicBezTo>
                  <a:pt x="92" y="298"/>
                  <a:pt x="92" y="298"/>
                  <a:pt x="92" y="298"/>
                </a:cubicBezTo>
                <a:cubicBezTo>
                  <a:pt x="92" y="298"/>
                  <a:pt x="91" y="298"/>
                  <a:pt x="91" y="298"/>
                </a:cubicBezTo>
                <a:cubicBezTo>
                  <a:pt x="91" y="298"/>
                  <a:pt x="91" y="298"/>
                  <a:pt x="91" y="298"/>
                </a:cubicBezTo>
                <a:close/>
                <a:moveTo>
                  <a:pt x="78" y="298"/>
                </a:moveTo>
                <a:cubicBezTo>
                  <a:pt x="78" y="298"/>
                  <a:pt x="78" y="298"/>
                  <a:pt x="79" y="298"/>
                </a:cubicBezTo>
                <a:cubicBezTo>
                  <a:pt x="79" y="298"/>
                  <a:pt x="78" y="298"/>
                  <a:pt x="78" y="298"/>
                </a:cubicBezTo>
                <a:close/>
                <a:moveTo>
                  <a:pt x="83" y="299"/>
                </a:moveTo>
                <a:cubicBezTo>
                  <a:pt x="83" y="298"/>
                  <a:pt x="83" y="299"/>
                  <a:pt x="83" y="299"/>
                </a:cubicBezTo>
                <a:cubicBezTo>
                  <a:pt x="83" y="299"/>
                  <a:pt x="83" y="299"/>
                  <a:pt x="83" y="300"/>
                </a:cubicBezTo>
                <a:cubicBezTo>
                  <a:pt x="82" y="299"/>
                  <a:pt x="83" y="299"/>
                  <a:pt x="83" y="299"/>
                </a:cubicBezTo>
                <a:close/>
                <a:moveTo>
                  <a:pt x="101" y="301"/>
                </a:moveTo>
                <a:cubicBezTo>
                  <a:pt x="101" y="301"/>
                  <a:pt x="101" y="301"/>
                  <a:pt x="101" y="301"/>
                </a:cubicBezTo>
                <a:cubicBezTo>
                  <a:pt x="101" y="301"/>
                  <a:pt x="101" y="301"/>
                  <a:pt x="101" y="301"/>
                </a:cubicBezTo>
                <a:cubicBezTo>
                  <a:pt x="101" y="301"/>
                  <a:pt x="101" y="301"/>
                  <a:pt x="101" y="301"/>
                </a:cubicBezTo>
                <a:cubicBezTo>
                  <a:pt x="101" y="301"/>
                  <a:pt x="101" y="301"/>
                  <a:pt x="101" y="301"/>
                </a:cubicBezTo>
                <a:close/>
                <a:moveTo>
                  <a:pt x="77" y="304"/>
                </a:moveTo>
                <a:cubicBezTo>
                  <a:pt x="77" y="304"/>
                  <a:pt x="77" y="304"/>
                  <a:pt x="76" y="304"/>
                </a:cubicBezTo>
                <a:cubicBezTo>
                  <a:pt x="76" y="304"/>
                  <a:pt x="76" y="304"/>
                  <a:pt x="76" y="304"/>
                </a:cubicBezTo>
                <a:cubicBezTo>
                  <a:pt x="76" y="304"/>
                  <a:pt x="76" y="303"/>
                  <a:pt x="77" y="304"/>
                </a:cubicBezTo>
                <a:close/>
                <a:moveTo>
                  <a:pt x="76" y="304"/>
                </a:moveTo>
                <a:cubicBezTo>
                  <a:pt x="76" y="304"/>
                  <a:pt x="76" y="304"/>
                  <a:pt x="76" y="304"/>
                </a:cubicBezTo>
                <a:cubicBezTo>
                  <a:pt x="76" y="305"/>
                  <a:pt x="76" y="305"/>
                  <a:pt x="76" y="304"/>
                </a:cubicBezTo>
                <a:close/>
                <a:moveTo>
                  <a:pt x="85" y="309"/>
                </a:moveTo>
                <a:cubicBezTo>
                  <a:pt x="85" y="309"/>
                  <a:pt x="85" y="309"/>
                  <a:pt x="85" y="310"/>
                </a:cubicBezTo>
                <a:cubicBezTo>
                  <a:pt x="85" y="310"/>
                  <a:pt x="85" y="310"/>
                  <a:pt x="85" y="310"/>
                </a:cubicBezTo>
                <a:cubicBezTo>
                  <a:pt x="85" y="310"/>
                  <a:pt x="85" y="309"/>
                  <a:pt x="85" y="309"/>
                </a:cubicBezTo>
                <a:close/>
                <a:moveTo>
                  <a:pt x="77" y="313"/>
                </a:moveTo>
                <a:cubicBezTo>
                  <a:pt x="77" y="313"/>
                  <a:pt x="78" y="313"/>
                  <a:pt x="77" y="314"/>
                </a:cubicBezTo>
                <a:cubicBezTo>
                  <a:pt x="77" y="314"/>
                  <a:pt x="77" y="313"/>
                  <a:pt x="77" y="313"/>
                </a:cubicBezTo>
                <a:close/>
                <a:moveTo>
                  <a:pt x="170" y="347"/>
                </a:moveTo>
                <a:cubicBezTo>
                  <a:pt x="170" y="347"/>
                  <a:pt x="170" y="347"/>
                  <a:pt x="170" y="347"/>
                </a:cubicBezTo>
                <a:cubicBezTo>
                  <a:pt x="170" y="347"/>
                  <a:pt x="170" y="347"/>
                  <a:pt x="170" y="347"/>
                </a:cubicBezTo>
                <a:close/>
                <a:moveTo>
                  <a:pt x="170" y="347"/>
                </a:moveTo>
                <a:cubicBezTo>
                  <a:pt x="170" y="347"/>
                  <a:pt x="170" y="348"/>
                  <a:pt x="170" y="348"/>
                </a:cubicBezTo>
                <a:cubicBezTo>
                  <a:pt x="169" y="348"/>
                  <a:pt x="170" y="347"/>
                  <a:pt x="170" y="347"/>
                </a:cubicBezTo>
                <a:close/>
                <a:moveTo>
                  <a:pt x="170" y="351"/>
                </a:moveTo>
                <a:cubicBezTo>
                  <a:pt x="170" y="351"/>
                  <a:pt x="170" y="352"/>
                  <a:pt x="170" y="352"/>
                </a:cubicBezTo>
                <a:cubicBezTo>
                  <a:pt x="169" y="352"/>
                  <a:pt x="170" y="352"/>
                  <a:pt x="170" y="351"/>
                </a:cubicBezTo>
                <a:close/>
                <a:moveTo>
                  <a:pt x="148" y="360"/>
                </a:moveTo>
                <a:cubicBezTo>
                  <a:pt x="148" y="360"/>
                  <a:pt x="148" y="361"/>
                  <a:pt x="148" y="360"/>
                </a:cubicBezTo>
                <a:close/>
                <a:moveTo>
                  <a:pt x="115" y="371"/>
                </a:moveTo>
                <a:cubicBezTo>
                  <a:pt x="115" y="371"/>
                  <a:pt x="116" y="372"/>
                  <a:pt x="115" y="372"/>
                </a:cubicBezTo>
                <a:cubicBezTo>
                  <a:pt x="115" y="372"/>
                  <a:pt x="115" y="372"/>
                  <a:pt x="115" y="371"/>
                </a:cubicBezTo>
                <a:close/>
                <a:moveTo>
                  <a:pt x="115" y="373"/>
                </a:moveTo>
                <a:cubicBezTo>
                  <a:pt x="115" y="373"/>
                  <a:pt x="115" y="373"/>
                  <a:pt x="115" y="373"/>
                </a:cubicBezTo>
                <a:close/>
                <a:moveTo>
                  <a:pt x="113" y="374"/>
                </a:moveTo>
                <a:cubicBezTo>
                  <a:pt x="113" y="373"/>
                  <a:pt x="113" y="374"/>
                  <a:pt x="113" y="374"/>
                </a:cubicBezTo>
                <a:close/>
                <a:moveTo>
                  <a:pt x="150" y="376"/>
                </a:moveTo>
                <a:cubicBezTo>
                  <a:pt x="151" y="376"/>
                  <a:pt x="150" y="376"/>
                  <a:pt x="150" y="376"/>
                </a:cubicBezTo>
                <a:close/>
                <a:moveTo>
                  <a:pt x="131" y="380"/>
                </a:moveTo>
                <a:cubicBezTo>
                  <a:pt x="131" y="380"/>
                  <a:pt x="131" y="381"/>
                  <a:pt x="130" y="381"/>
                </a:cubicBezTo>
                <a:cubicBezTo>
                  <a:pt x="130" y="381"/>
                  <a:pt x="130" y="381"/>
                  <a:pt x="131" y="380"/>
                </a:cubicBezTo>
                <a:close/>
                <a:moveTo>
                  <a:pt x="130" y="382"/>
                </a:moveTo>
                <a:cubicBezTo>
                  <a:pt x="130" y="382"/>
                  <a:pt x="129" y="382"/>
                  <a:pt x="129" y="381"/>
                </a:cubicBezTo>
                <a:cubicBezTo>
                  <a:pt x="130" y="381"/>
                  <a:pt x="130" y="381"/>
                  <a:pt x="130" y="381"/>
                </a:cubicBezTo>
                <a:cubicBezTo>
                  <a:pt x="130" y="381"/>
                  <a:pt x="130" y="381"/>
                  <a:pt x="130" y="382"/>
                </a:cubicBezTo>
                <a:cubicBezTo>
                  <a:pt x="130" y="382"/>
                  <a:pt x="130" y="382"/>
                  <a:pt x="130" y="382"/>
                </a:cubicBezTo>
                <a:cubicBezTo>
                  <a:pt x="130" y="382"/>
                  <a:pt x="130" y="382"/>
                  <a:pt x="130" y="382"/>
                </a:cubicBezTo>
                <a:cubicBezTo>
                  <a:pt x="129" y="383"/>
                  <a:pt x="129" y="384"/>
                  <a:pt x="129" y="385"/>
                </a:cubicBezTo>
                <a:cubicBezTo>
                  <a:pt x="129" y="385"/>
                  <a:pt x="128" y="385"/>
                  <a:pt x="129" y="385"/>
                </a:cubicBezTo>
                <a:cubicBezTo>
                  <a:pt x="129" y="384"/>
                  <a:pt x="129" y="383"/>
                  <a:pt x="130" y="382"/>
                </a:cubicBezTo>
                <a:close/>
                <a:moveTo>
                  <a:pt x="123" y="389"/>
                </a:moveTo>
                <a:cubicBezTo>
                  <a:pt x="124" y="388"/>
                  <a:pt x="124" y="389"/>
                  <a:pt x="123" y="389"/>
                </a:cubicBezTo>
                <a:cubicBezTo>
                  <a:pt x="123" y="389"/>
                  <a:pt x="123" y="389"/>
                  <a:pt x="123" y="389"/>
                </a:cubicBezTo>
                <a:close/>
                <a:moveTo>
                  <a:pt x="110" y="391"/>
                </a:moveTo>
                <a:cubicBezTo>
                  <a:pt x="110" y="391"/>
                  <a:pt x="110" y="391"/>
                  <a:pt x="110" y="391"/>
                </a:cubicBezTo>
                <a:cubicBezTo>
                  <a:pt x="110" y="391"/>
                  <a:pt x="110" y="391"/>
                  <a:pt x="110" y="391"/>
                </a:cubicBezTo>
                <a:cubicBezTo>
                  <a:pt x="110" y="391"/>
                  <a:pt x="110" y="391"/>
                  <a:pt x="110" y="391"/>
                </a:cubicBezTo>
                <a:cubicBezTo>
                  <a:pt x="110" y="391"/>
                  <a:pt x="110" y="391"/>
                  <a:pt x="110" y="391"/>
                </a:cubicBezTo>
                <a:close/>
                <a:moveTo>
                  <a:pt x="110" y="392"/>
                </a:moveTo>
                <a:cubicBezTo>
                  <a:pt x="110" y="392"/>
                  <a:pt x="110" y="393"/>
                  <a:pt x="110" y="392"/>
                </a:cubicBezTo>
                <a:close/>
                <a:moveTo>
                  <a:pt x="103" y="393"/>
                </a:moveTo>
                <a:cubicBezTo>
                  <a:pt x="104" y="393"/>
                  <a:pt x="104" y="393"/>
                  <a:pt x="104" y="393"/>
                </a:cubicBezTo>
                <a:cubicBezTo>
                  <a:pt x="104" y="393"/>
                  <a:pt x="103" y="393"/>
                  <a:pt x="103" y="393"/>
                </a:cubicBezTo>
                <a:close/>
                <a:moveTo>
                  <a:pt x="78" y="396"/>
                </a:moveTo>
                <a:cubicBezTo>
                  <a:pt x="78" y="397"/>
                  <a:pt x="78" y="397"/>
                  <a:pt x="78" y="397"/>
                </a:cubicBezTo>
                <a:cubicBezTo>
                  <a:pt x="78" y="397"/>
                  <a:pt x="77" y="397"/>
                  <a:pt x="78" y="396"/>
                </a:cubicBezTo>
                <a:close/>
                <a:moveTo>
                  <a:pt x="216" y="73"/>
                </a:moveTo>
                <a:cubicBezTo>
                  <a:pt x="217" y="73"/>
                  <a:pt x="218" y="73"/>
                  <a:pt x="218" y="72"/>
                </a:cubicBezTo>
                <a:cubicBezTo>
                  <a:pt x="218" y="71"/>
                  <a:pt x="215" y="72"/>
                  <a:pt x="216" y="73"/>
                </a:cubicBezTo>
                <a:close/>
                <a:moveTo>
                  <a:pt x="203" y="86"/>
                </a:moveTo>
                <a:cubicBezTo>
                  <a:pt x="203" y="87"/>
                  <a:pt x="203" y="86"/>
                  <a:pt x="203" y="86"/>
                </a:cubicBezTo>
                <a:close/>
                <a:moveTo>
                  <a:pt x="203" y="88"/>
                </a:moveTo>
                <a:cubicBezTo>
                  <a:pt x="202" y="87"/>
                  <a:pt x="202" y="88"/>
                  <a:pt x="203" y="88"/>
                </a:cubicBezTo>
                <a:close/>
                <a:moveTo>
                  <a:pt x="190" y="88"/>
                </a:moveTo>
                <a:cubicBezTo>
                  <a:pt x="189" y="88"/>
                  <a:pt x="190" y="88"/>
                  <a:pt x="190" y="88"/>
                </a:cubicBezTo>
                <a:close/>
                <a:moveTo>
                  <a:pt x="188" y="92"/>
                </a:moveTo>
                <a:cubicBezTo>
                  <a:pt x="188" y="92"/>
                  <a:pt x="188" y="91"/>
                  <a:pt x="188" y="92"/>
                </a:cubicBezTo>
                <a:close/>
                <a:moveTo>
                  <a:pt x="200" y="92"/>
                </a:moveTo>
                <a:cubicBezTo>
                  <a:pt x="200" y="92"/>
                  <a:pt x="200" y="91"/>
                  <a:pt x="200" y="92"/>
                </a:cubicBezTo>
                <a:close/>
                <a:moveTo>
                  <a:pt x="188" y="92"/>
                </a:moveTo>
                <a:cubicBezTo>
                  <a:pt x="188" y="93"/>
                  <a:pt x="188" y="92"/>
                  <a:pt x="188" y="92"/>
                </a:cubicBezTo>
                <a:cubicBezTo>
                  <a:pt x="188" y="92"/>
                  <a:pt x="187" y="92"/>
                  <a:pt x="188" y="92"/>
                </a:cubicBezTo>
                <a:close/>
                <a:moveTo>
                  <a:pt x="199" y="92"/>
                </a:moveTo>
                <a:cubicBezTo>
                  <a:pt x="199" y="92"/>
                  <a:pt x="199" y="92"/>
                  <a:pt x="199" y="92"/>
                </a:cubicBezTo>
                <a:cubicBezTo>
                  <a:pt x="199" y="92"/>
                  <a:pt x="199" y="92"/>
                  <a:pt x="199" y="92"/>
                </a:cubicBezTo>
                <a:close/>
                <a:moveTo>
                  <a:pt x="187" y="94"/>
                </a:moveTo>
                <a:cubicBezTo>
                  <a:pt x="187" y="93"/>
                  <a:pt x="187" y="93"/>
                  <a:pt x="187" y="93"/>
                </a:cubicBezTo>
                <a:cubicBezTo>
                  <a:pt x="187" y="93"/>
                  <a:pt x="187" y="94"/>
                  <a:pt x="187" y="94"/>
                </a:cubicBezTo>
                <a:close/>
                <a:moveTo>
                  <a:pt x="186" y="95"/>
                </a:moveTo>
                <a:cubicBezTo>
                  <a:pt x="186" y="95"/>
                  <a:pt x="186" y="95"/>
                  <a:pt x="186" y="95"/>
                </a:cubicBezTo>
                <a:cubicBezTo>
                  <a:pt x="186" y="95"/>
                  <a:pt x="186" y="95"/>
                  <a:pt x="186" y="95"/>
                </a:cubicBezTo>
                <a:close/>
                <a:moveTo>
                  <a:pt x="183" y="96"/>
                </a:moveTo>
                <a:cubicBezTo>
                  <a:pt x="184" y="96"/>
                  <a:pt x="184" y="95"/>
                  <a:pt x="183" y="95"/>
                </a:cubicBezTo>
                <a:cubicBezTo>
                  <a:pt x="183" y="96"/>
                  <a:pt x="183" y="96"/>
                  <a:pt x="183" y="96"/>
                </a:cubicBezTo>
                <a:close/>
                <a:moveTo>
                  <a:pt x="186" y="97"/>
                </a:moveTo>
                <a:cubicBezTo>
                  <a:pt x="187" y="97"/>
                  <a:pt x="187" y="97"/>
                  <a:pt x="187" y="96"/>
                </a:cubicBezTo>
                <a:cubicBezTo>
                  <a:pt x="187" y="96"/>
                  <a:pt x="187" y="96"/>
                  <a:pt x="186" y="96"/>
                </a:cubicBezTo>
                <a:cubicBezTo>
                  <a:pt x="186" y="97"/>
                  <a:pt x="186" y="97"/>
                  <a:pt x="186" y="97"/>
                </a:cubicBezTo>
                <a:close/>
                <a:moveTo>
                  <a:pt x="194" y="99"/>
                </a:moveTo>
                <a:cubicBezTo>
                  <a:pt x="194" y="99"/>
                  <a:pt x="194" y="98"/>
                  <a:pt x="194" y="98"/>
                </a:cubicBezTo>
                <a:cubicBezTo>
                  <a:pt x="194" y="98"/>
                  <a:pt x="194" y="98"/>
                  <a:pt x="194" y="99"/>
                </a:cubicBezTo>
                <a:close/>
                <a:moveTo>
                  <a:pt x="194" y="99"/>
                </a:moveTo>
                <a:cubicBezTo>
                  <a:pt x="194" y="99"/>
                  <a:pt x="194" y="99"/>
                  <a:pt x="194" y="99"/>
                </a:cubicBezTo>
                <a:cubicBezTo>
                  <a:pt x="194" y="99"/>
                  <a:pt x="194" y="99"/>
                  <a:pt x="194" y="99"/>
                </a:cubicBezTo>
                <a:close/>
                <a:moveTo>
                  <a:pt x="184" y="100"/>
                </a:moveTo>
                <a:cubicBezTo>
                  <a:pt x="184" y="100"/>
                  <a:pt x="184" y="99"/>
                  <a:pt x="184" y="99"/>
                </a:cubicBezTo>
                <a:cubicBezTo>
                  <a:pt x="184" y="99"/>
                  <a:pt x="183" y="99"/>
                  <a:pt x="184" y="100"/>
                </a:cubicBezTo>
                <a:close/>
                <a:moveTo>
                  <a:pt x="316" y="100"/>
                </a:moveTo>
                <a:cubicBezTo>
                  <a:pt x="317" y="101"/>
                  <a:pt x="317" y="100"/>
                  <a:pt x="316" y="100"/>
                </a:cubicBezTo>
                <a:close/>
                <a:moveTo>
                  <a:pt x="181" y="101"/>
                </a:moveTo>
                <a:cubicBezTo>
                  <a:pt x="181" y="101"/>
                  <a:pt x="181" y="101"/>
                  <a:pt x="181" y="101"/>
                </a:cubicBezTo>
                <a:cubicBezTo>
                  <a:pt x="181" y="101"/>
                  <a:pt x="181" y="101"/>
                  <a:pt x="181" y="101"/>
                </a:cubicBezTo>
                <a:cubicBezTo>
                  <a:pt x="181" y="101"/>
                  <a:pt x="181" y="101"/>
                  <a:pt x="181" y="101"/>
                </a:cubicBezTo>
                <a:cubicBezTo>
                  <a:pt x="181" y="101"/>
                  <a:pt x="181" y="101"/>
                  <a:pt x="181" y="101"/>
                </a:cubicBezTo>
                <a:close/>
                <a:moveTo>
                  <a:pt x="192" y="101"/>
                </a:moveTo>
                <a:cubicBezTo>
                  <a:pt x="193" y="101"/>
                  <a:pt x="193" y="101"/>
                  <a:pt x="192" y="101"/>
                </a:cubicBezTo>
                <a:close/>
                <a:moveTo>
                  <a:pt x="192" y="101"/>
                </a:moveTo>
                <a:cubicBezTo>
                  <a:pt x="192" y="102"/>
                  <a:pt x="193" y="102"/>
                  <a:pt x="193" y="101"/>
                </a:cubicBezTo>
                <a:cubicBezTo>
                  <a:pt x="193" y="101"/>
                  <a:pt x="192" y="101"/>
                  <a:pt x="192" y="101"/>
                </a:cubicBezTo>
                <a:close/>
                <a:moveTo>
                  <a:pt x="183" y="102"/>
                </a:moveTo>
                <a:cubicBezTo>
                  <a:pt x="183" y="102"/>
                  <a:pt x="183" y="102"/>
                  <a:pt x="183" y="102"/>
                </a:cubicBezTo>
                <a:cubicBezTo>
                  <a:pt x="183" y="102"/>
                  <a:pt x="183" y="101"/>
                  <a:pt x="183" y="101"/>
                </a:cubicBezTo>
                <a:cubicBezTo>
                  <a:pt x="183" y="101"/>
                  <a:pt x="183" y="101"/>
                  <a:pt x="183" y="101"/>
                </a:cubicBezTo>
                <a:cubicBezTo>
                  <a:pt x="183" y="101"/>
                  <a:pt x="183" y="102"/>
                  <a:pt x="183" y="102"/>
                </a:cubicBezTo>
                <a:close/>
                <a:moveTo>
                  <a:pt x="192" y="102"/>
                </a:moveTo>
                <a:cubicBezTo>
                  <a:pt x="192" y="102"/>
                  <a:pt x="192" y="102"/>
                  <a:pt x="192" y="102"/>
                </a:cubicBezTo>
                <a:close/>
                <a:moveTo>
                  <a:pt x="192" y="102"/>
                </a:moveTo>
                <a:cubicBezTo>
                  <a:pt x="192" y="103"/>
                  <a:pt x="192" y="102"/>
                  <a:pt x="192" y="102"/>
                </a:cubicBezTo>
                <a:close/>
                <a:moveTo>
                  <a:pt x="182" y="103"/>
                </a:moveTo>
                <a:cubicBezTo>
                  <a:pt x="182" y="103"/>
                  <a:pt x="182" y="103"/>
                  <a:pt x="182" y="103"/>
                </a:cubicBezTo>
                <a:cubicBezTo>
                  <a:pt x="182" y="103"/>
                  <a:pt x="182" y="103"/>
                  <a:pt x="182" y="103"/>
                </a:cubicBezTo>
                <a:close/>
                <a:moveTo>
                  <a:pt x="191" y="104"/>
                </a:moveTo>
                <a:cubicBezTo>
                  <a:pt x="192" y="104"/>
                  <a:pt x="192" y="103"/>
                  <a:pt x="192" y="103"/>
                </a:cubicBezTo>
                <a:cubicBezTo>
                  <a:pt x="191" y="103"/>
                  <a:pt x="191" y="103"/>
                  <a:pt x="191" y="104"/>
                </a:cubicBezTo>
                <a:close/>
                <a:moveTo>
                  <a:pt x="178" y="104"/>
                </a:moveTo>
                <a:cubicBezTo>
                  <a:pt x="178" y="104"/>
                  <a:pt x="178" y="104"/>
                  <a:pt x="178" y="104"/>
                </a:cubicBezTo>
                <a:close/>
                <a:moveTo>
                  <a:pt x="190" y="105"/>
                </a:moveTo>
                <a:cubicBezTo>
                  <a:pt x="191" y="105"/>
                  <a:pt x="191" y="104"/>
                  <a:pt x="190" y="105"/>
                </a:cubicBezTo>
                <a:close/>
                <a:moveTo>
                  <a:pt x="190" y="105"/>
                </a:moveTo>
                <a:cubicBezTo>
                  <a:pt x="190" y="105"/>
                  <a:pt x="190" y="105"/>
                  <a:pt x="190" y="105"/>
                </a:cubicBezTo>
                <a:cubicBezTo>
                  <a:pt x="191" y="105"/>
                  <a:pt x="191" y="105"/>
                  <a:pt x="191" y="105"/>
                </a:cubicBezTo>
                <a:cubicBezTo>
                  <a:pt x="191" y="105"/>
                  <a:pt x="191" y="105"/>
                  <a:pt x="191" y="105"/>
                </a:cubicBezTo>
                <a:cubicBezTo>
                  <a:pt x="191" y="105"/>
                  <a:pt x="190" y="105"/>
                  <a:pt x="190" y="105"/>
                </a:cubicBezTo>
                <a:close/>
                <a:moveTo>
                  <a:pt x="190" y="105"/>
                </a:moveTo>
                <a:cubicBezTo>
                  <a:pt x="190" y="105"/>
                  <a:pt x="190" y="105"/>
                  <a:pt x="190" y="105"/>
                </a:cubicBezTo>
                <a:cubicBezTo>
                  <a:pt x="190" y="105"/>
                  <a:pt x="190" y="105"/>
                  <a:pt x="190" y="105"/>
                </a:cubicBezTo>
                <a:close/>
                <a:moveTo>
                  <a:pt x="178" y="106"/>
                </a:moveTo>
                <a:cubicBezTo>
                  <a:pt x="179" y="106"/>
                  <a:pt x="179" y="106"/>
                  <a:pt x="179" y="106"/>
                </a:cubicBezTo>
                <a:cubicBezTo>
                  <a:pt x="179" y="105"/>
                  <a:pt x="179" y="105"/>
                  <a:pt x="179" y="105"/>
                </a:cubicBezTo>
                <a:cubicBezTo>
                  <a:pt x="179" y="105"/>
                  <a:pt x="178" y="105"/>
                  <a:pt x="178" y="106"/>
                </a:cubicBezTo>
                <a:close/>
                <a:moveTo>
                  <a:pt x="183" y="106"/>
                </a:moveTo>
                <a:cubicBezTo>
                  <a:pt x="183" y="106"/>
                  <a:pt x="184" y="105"/>
                  <a:pt x="183" y="105"/>
                </a:cubicBezTo>
                <a:cubicBezTo>
                  <a:pt x="183" y="106"/>
                  <a:pt x="183" y="106"/>
                  <a:pt x="183" y="106"/>
                </a:cubicBezTo>
                <a:close/>
                <a:moveTo>
                  <a:pt x="182" y="106"/>
                </a:moveTo>
                <a:cubicBezTo>
                  <a:pt x="182" y="106"/>
                  <a:pt x="182" y="106"/>
                  <a:pt x="182" y="106"/>
                </a:cubicBezTo>
                <a:cubicBezTo>
                  <a:pt x="182" y="106"/>
                  <a:pt x="182" y="105"/>
                  <a:pt x="182" y="106"/>
                </a:cubicBezTo>
                <a:cubicBezTo>
                  <a:pt x="182" y="106"/>
                  <a:pt x="182" y="106"/>
                  <a:pt x="182" y="106"/>
                </a:cubicBezTo>
                <a:close/>
                <a:moveTo>
                  <a:pt x="190" y="106"/>
                </a:moveTo>
                <a:cubicBezTo>
                  <a:pt x="190" y="106"/>
                  <a:pt x="190" y="106"/>
                  <a:pt x="190" y="106"/>
                </a:cubicBezTo>
                <a:cubicBezTo>
                  <a:pt x="190" y="106"/>
                  <a:pt x="190" y="106"/>
                  <a:pt x="190" y="106"/>
                </a:cubicBezTo>
                <a:cubicBezTo>
                  <a:pt x="190" y="106"/>
                  <a:pt x="190" y="106"/>
                  <a:pt x="190" y="106"/>
                </a:cubicBezTo>
                <a:close/>
                <a:moveTo>
                  <a:pt x="181" y="106"/>
                </a:moveTo>
                <a:cubicBezTo>
                  <a:pt x="181" y="106"/>
                  <a:pt x="181" y="106"/>
                  <a:pt x="181" y="106"/>
                </a:cubicBezTo>
                <a:cubicBezTo>
                  <a:pt x="181" y="106"/>
                  <a:pt x="181" y="106"/>
                  <a:pt x="181" y="106"/>
                </a:cubicBezTo>
                <a:cubicBezTo>
                  <a:pt x="181" y="106"/>
                  <a:pt x="181" y="106"/>
                  <a:pt x="181" y="106"/>
                </a:cubicBezTo>
                <a:close/>
                <a:moveTo>
                  <a:pt x="181" y="106"/>
                </a:moveTo>
                <a:cubicBezTo>
                  <a:pt x="181" y="106"/>
                  <a:pt x="181" y="106"/>
                  <a:pt x="181" y="106"/>
                </a:cubicBezTo>
                <a:close/>
                <a:moveTo>
                  <a:pt x="189" y="107"/>
                </a:moveTo>
                <a:cubicBezTo>
                  <a:pt x="190" y="107"/>
                  <a:pt x="190" y="106"/>
                  <a:pt x="190" y="106"/>
                </a:cubicBezTo>
                <a:cubicBezTo>
                  <a:pt x="190" y="106"/>
                  <a:pt x="190" y="106"/>
                  <a:pt x="189" y="106"/>
                </a:cubicBezTo>
                <a:cubicBezTo>
                  <a:pt x="189" y="106"/>
                  <a:pt x="189" y="106"/>
                  <a:pt x="189" y="107"/>
                </a:cubicBezTo>
                <a:close/>
                <a:moveTo>
                  <a:pt x="115" y="106"/>
                </a:moveTo>
                <a:cubicBezTo>
                  <a:pt x="114" y="106"/>
                  <a:pt x="114" y="106"/>
                  <a:pt x="114" y="106"/>
                </a:cubicBezTo>
                <a:cubicBezTo>
                  <a:pt x="114" y="106"/>
                  <a:pt x="115" y="107"/>
                  <a:pt x="115" y="106"/>
                </a:cubicBezTo>
                <a:close/>
                <a:moveTo>
                  <a:pt x="181" y="107"/>
                </a:moveTo>
                <a:cubicBezTo>
                  <a:pt x="181" y="107"/>
                  <a:pt x="182" y="107"/>
                  <a:pt x="182" y="107"/>
                </a:cubicBezTo>
                <a:cubicBezTo>
                  <a:pt x="181" y="106"/>
                  <a:pt x="181" y="107"/>
                  <a:pt x="181" y="107"/>
                </a:cubicBezTo>
                <a:close/>
                <a:moveTo>
                  <a:pt x="182" y="108"/>
                </a:moveTo>
                <a:cubicBezTo>
                  <a:pt x="182" y="108"/>
                  <a:pt x="183" y="107"/>
                  <a:pt x="183" y="107"/>
                </a:cubicBezTo>
                <a:cubicBezTo>
                  <a:pt x="182" y="107"/>
                  <a:pt x="182" y="107"/>
                  <a:pt x="182" y="108"/>
                </a:cubicBezTo>
                <a:close/>
                <a:moveTo>
                  <a:pt x="181" y="107"/>
                </a:moveTo>
                <a:cubicBezTo>
                  <a:pt x="181" y="107"/>
                  <a:pt x="180" y="107"/>
                  <a:pt x="180" y="107"/>
                </a:cubicBezTo>
                <a:cubicBezTo>
                  <a:pt x="181" y="107"/>
                  <a:pt x="181" y="107"/>
                  <a:pt x="181" y="107"/>
                </a:cubicBezTo>
                <a:close/>
                <a:moveTo>
                  <a:pt x="190" y="107"/>
                </a:moveTo>
                <a:cubicBezTo>
                  <a:pt x="190" y="107"/>
                  <a:pt x="190" y="107"/>
                  <a:pt x="190" y="107"/>
                </a:cubicBezTo>
                <a:cubicBezTo>
                  <a:pt x="189" y="107"/>
                  <a:pt x="189" y="107"/>
                  <a:pt x="190" y="107"/>
                </a:cubicBezTo>
                <a:close/>
                <a:moveTo>
                  <a:pt x="172" y="108"/>
                </a:moveTo>
                <a:cubicBezTo>
                  <a:pt x="173" y="108"/>
                  <a:pt x="173" y="108"/>
                  <a:pt x="173" y="107"/>
                </a:cubicBezTo>
                <a:cubicBezTo>
                  <a:pt x="173" y="108"/>
                  <a:pt x="172" y="108"/>
                  <a:pt x="172" y="108"/>
                </a:cubicBezTo>
                <a:close/>
                <a:moveTo>
                  <a:pt x="185" y="107"/>
                </a:moveTo>
                <a:cubicBezTo>
                  <a:pt x="185" y="107"/>
                  <a:pt x="185" y="108"/>
                  <a:pt x="185" y="108"/>
                </a:cubicBezTo>
                <a:cubicBezTo>
                  <a:pt x="185" y="108"/>
                  <a:pt x="185" y="108"/>
                  <a:pt x="185" y="107"/>
                </a:cubicBezTo>
                <a:close/>
                <a:moveTo>
                  <a:pt x="178" y="108"/>
                </a:moveTo>
                <a:cubicBezTo>
                  <a:pt x="177" y="108"/>
                  <a:pt x="178" y="108"/>
                  <a:pt x="178" y="108"/>
                </a:cubicBezTo>
                <a:close/>
                <a:moveTo>
                  <a:pt x="180" y="108"/>
                </a:moveTo>
                <a:cubicBezTo>
                  <a:pt x="181" y="108"/>
                  <a:pt x="181" y="108"/>
                  <a:pt x="181" y="108"/>
                </a:cubicBezTo>
                <a:cubicBezTo>
                  <a:pt x="181" y="108"/>
                  <a:pt x="181" y="108"/>
                  <a:pt x="180" y="108"/>
                </a:cubicBezTo>
                <a:cubicBezTo>
                  <a:pt x="180" y="108"/>
                  <a:pt x="180" y="108"/>
                  <a:pt x="180" y="108"/>
                </a:cubicBezTo>
                <a:close/>
                <a:moveTo>
                  <a:pt x="185" y="108"/>
                </a:moveTo>
                <a:cubicBezTo>
                  <a:pt x="184" y="108"/>
                  <a:pt x="185" y="108"/>
                  <a:pt x="185" y="108"/>
                </a:cubicBezTo>
                <a:close/>
                <a:moveTo>
                  <a:pt x="189" y="108"/>
                </a:moveTo>
                <a:cubicBezTo>
                  <a:pt x="188" y="108"/>
                  <a:pt x="188" y="108"/>
                  <a:pt x="188" y="108"/>
                </a:cubicBezTo>
                <a:cubicBezTo>
                  <a:pt x="188" y="108"/>
                  <a:pt x="188" y="108"/>
                  <a:pt x="188" y="109"/>
                </a:cubicBezTo>
                <a:cubicBezTo>
                  <a:pt x="189" y="109"/>
                  <a:pt x="188" y="108"/>
                  <a:pt x="189" y="108"/>
                </a:cubicBezTo>
                <a:close/>
                <a:moveTo>
                  <a:pt x="179" y="108"/>
                </a:moveTo>
                <a:cubicBezTo>
                  <a:pt x="180" y="109"/>
                  <a:pt x="180" y="110"/>
                  <a:pt x="179" y="110"/>
                </a:cubicBezTo>
                <a:cubicBezTo>
                  <a:pt x="179" y="110"/>
                  <a:pt x="179" y="110"/>
                  <a:pt x="179" y="109"/>
                </a:cubicBezTo>
                <a:cubicBezTo>
                  <a:pt x="179" y="110"/>
                  <a:pt x="178" y="110"/>
                  <a:pt x="179" y="110"/>
                </a:cubicBezTo>
                <a:cubicBezTo>
                  <a:pt x="179" y="110"/>
                  <a:pt x="179" y="110"/>
                  <a:pt x="179" y="110"/>
                </a:cubicBezTo>
                <a:cubicBezTo>
                  <a:pt x="179" y="110"/>
                  <a:pt x="179" y="110"/>
                  <a:pt x="179" y="111"/>
                </a:cubicBezTo>
                <a:cubicBezTo>
                  <a:pt x="180" y="110"/>
                  <a:pt x="182" y="108"/>
                  <a:pt x="179" y="108"/>
                </a:cubicBezTo>
                <a:close/>
                <a:moveTo>
                  <a:pt x="181" y="109"/>
                </a:moveTo>
                <a:cubicBezTo>
                  <a:pt x="182" y="109"/>
                  <a:pt x="182" y="109"/>
                  <a:pt x="181" y="109"/>
                </a:cubicBezTo>
                <a:cubicBezTo>
                  <a:pt x="181" y="109"/>
                  <a:pt x="181" y="109"/>
                  <a:pt x="181" y="109"/>
                </a:cubicBezTo>
                <a:close/>
                <a:moveTo>
                  <a:pt x="172" y="111"/>
                </a:moveTo>
                <a:cubicBezTo>
                  <a:pt x="172" y="111"/>
                  <a:pt x="172" y="110"/>
                  <a:pt x="173" y="110"/>
                </a:cubicBezTo>
                <a:cubicBezTo>
                  <a:pt x="172" y="110"/>
                  <a:pt x="172" y="110"/>
                  <a:pt x="172" y="111"/>
                </a:cubicBezTo>
                <a:close/>
                <a:moveTo>
                  <a:pt x="187" y="110"/>
                </a:moveTo>
                <a:cubicBezTo>
                  <a:pt x="188" y="111"/>
                  <a:pt x="188" y="110"/>
                  <a:pt x="188" y="110"/>
                </a:cubicBezTo>
                <a:cubicBezTo>
                  <a:pt x="188" y="110"/>
                  <a:pt x="187" y="110"/>
                  <a:pt x="187" y="110"/>
                </a:cubicBezTo>
                <a:close/>
                <a:moveTo>
                  <a:pt x="187" y="110"/>
                </a:moveTo>
                <a:cubicBezTo>
                  <a:pt x="187" y="111"/>
                  <a:pt x="187" y="110"/>
                  <a:pt x="187" y="110"/>
                </a:cubicBezTo>
                <a:close/>
                <a:moveTo>
                  <a:pt x="181" y="111"/>
                </a:moveTo>
                <a:cubicBezTo>
                  <a:pt x="181" y="111"/>
                  <a:pt x="181" y="111"/>
                  <a:pt x="181" y="111"/>
                </a:cubicBezTo>
                <a:cubicBezTo>
                  <a:pt x="181" y="110"/>
                  <a:pt x="181" y="110"/>
                  <a:pt x="181" y="110"/>
                </a:cubicBezTo>
                <a:cubicBezTo>
                  <a:pt x="181" y="110"/>
                  <a:pt x="181" y="110"/>
                  <a:pt x="181" y="110"/>
                </a:cubicBezTo>
                <a:cubicBezTo>
                  <a:pt x="181" y="110"/>
                  <a:pt x="181" y="110"/>
                  <a:pt x="181" y="111"/>
                </a:cubicBezTo>
                <a:close/>
                <a:moveTo>
                  <a:pt x="178" y="111"/>
                </a:moveTo>
                <a:cubicBezTo>
                  <a:pt x="178" y="111"/>
                  <a:pt x="178" y="111"/>
                  <a:pt x="178" y="111"/>
                </a:cubicBezTo>
                <a:cubicBezTo>
                  <a:pt x="178" y="111"/>
                  <a:pt x="178" y="111"/>
                  <a:pt x="178" y="111"/>
                </a:cubicBezTo>
                <a:close/>
                <a:moveTo>
                  <a:pt x="180" y="111"/>
                </a:moveTo>
                <a:cubicBezTo>
                  <a:pt x="180" y="111"/>
                  <a:pt x="180" y="111"/>
                  <a:pt x="180" y="111"/>
                </a:cubicBezTo>
                <a:cubicBezTo>
                  <a:pt x="180" y="111"/>
                  <a:pt x="181" y="111"/>
                  <a:pt x="181" y="111"/>
                </a:cubicBezTo>
                <a:cubicBezTo>
                  <a:pt x="180" y="111"/>
                  <a:pt x="180" y="111"/>
                  <a:pt x="180" y="111"/>
                </a:cubicBezTo>
                <a:cubicBezTo>
                  <a:pt x="180" y="111"/>
                  <a:pt x="180" y="111"/>
                  <a:pt x="180" y="111"/>
                </a:cubicBezTo>
                <a:close/>
                <a:moveTo>
                  <a:pt x="153" y="111"/>
                </a:moveTo>
                <a:cubicBezTo>
                  <a:pt x="152" y="111"/>
                  <a:pt x="152" y="112"/>
                  <a:pt x="152" y="112"/>
                </a:cubicBezTo>
                <a:cubicBezTo>
                  <a:pt x="153" y="112"/>
                  <a:pt x="153" y="111"/>
                  <a:pt x="153" y="111"/>
                </a:cubicBezTo>
                <a:close/>
                <a:moveTo>
                  <a:pt x="171" y="112"/>
                </a:moveTo>
                <a:cubicBezTo>
                  <a:pt x="172" y="112"/>
                  <a:pt x="171" y="112"/>
                  <a:pt x="172" y="111"/>
                </a:cubicBezTo>
                <a:cubicBezTo>
                  <a:pt x="172" y="111"/>
                  <a:pt x="171" y="111"/>
                  <a:pt x="171" y="111"/>
                </a:cubicBezTo>
                <a:cubicBezTo>
                  <a:pt x="171" y="112"/>
                  <a:pt x="171" y="112"/>
                  <a:pt x="171" y="112"/>
                </a:cubicBezTo>
                <a:close/>
                <a:moveTo>
                  <a:pt x="178" y="112"/>
                </a:moveTo>
                <a:cubicBezTo>
                  <a:pt x="178" y="113"/>
                  <a:pt x="178" y="113"/>
                  <a:pt x="178" y="114"/>
                </a:cubicBezTo>
                <a:cubicBezTo>
                  <a:pt x="178" y="113"/>
                  <a:pt x="179" y="112"/>
                  <a:pt x="179" y="111"/>
                </a:cubicBezTo>
                <a:cubicBezTo>
                  <a:pt x="179" y="111"/>
                  <a:pt x="179" y="112"/>
                  <a:pt x="178" y="112"/>
                </a:cubicBezTo>
                <a:close/>
                <a:moveTo>
                  <a:pt x="180" y="112"/>
                </a:moveTo>
                <a:cubicBezTo>
                  <a:pt x="180" y="112"/>
                  <a:pt x="180" y="111"/>
                  <a:pt x="180" y="111"/>
                </a:cubicBezTo>
                <a:cubicBezTo>
                  <a:pt x="180" y="111"/>
                  <a:pt x="180" y="112"/>
                  <a:pt x="180" y="112"/>
                </a:cubicBezTo>
                <a:close/>
                <a:moveTo>
                  <a:pt x="174" y="112"/>
                </a:moveTo>
                <a:cubicBezTo>
                  <a:pt x="173" y="112"/>
                  <a:pt x="174" y="112"/>
                  <a:pt x="174" y="112"/>
                </a:cubicBezTo>
                <a:close/>
                <a:moveTo>
                  <a:pt x="183" y="112"/>
                </a:moveTo>
                <a:cubicBezTo>
                  <a:pt x="183" y="112"/>
                  <a:pt x="183" y="112"/>
                  <a:pt x="183" y="112"/>
                </a:cubicBezTo>
                <a:close/>
                <a:moveTo>
                  <a:pt x="152" y="112"/>
                </a:moveTo>
                <a:cubicBezTo>
                  <a:pt x="152" y="112"/>
                  <a:pt x="152" y="112"/>
                  <a:pt x="152" y="112"/>
                </a:cubicBezTo>
                <a:cubicBezTo>
                  <a:pt x="152" y="112"/>
                  <a:pt x="152" y="112"/>
                  <a:pt x="152" y="112"/>
                </a:cubicBezTo>
                <a:cubicBezTo>
                  <a:pt x="152" y="112"/>
                  <a:pt x="152" y="112"/>
                  <a:pt x="152" y="112"/>
                </a:cubicBezTo>
                <a:close/>
                <a:moveTo>
                  <a:pt x="175" y="112"/>
                </a:moveTo>
                <a:cubicBezTo>
                  <a:pt x="175" y="112"/>
                  <a:pt x="175" y="112"/>
                  <a:pt x="175" y="112"/>
                </a:cubicBezTo>
                <a:close/>
                <a:moveTo>
                  <a:pt x="171" y="113"/>
                </a:moveTo>
                <a:cubicBezTo>
                  <a:pt x="171" y="113"/>
                  <a:pt x="171" y="113"/>
                  <a:pt x="171" y="112"/>
                </a:cubicBezTo>
                <a:cubicBezTo>
                  <a:pt x="171" y="112"/>
                  <a:pt x="171" y="112"/>
                  <a:pt x="171" y="113"/>
                </a:cubicBezTo>
                <a:close/>
                <a:moveTo>
                  <a:pt x="170" y="114"/>
                </a:moveTo>
                <a:cubicBezTo>
                  <a:pt x="170" y="114"/>
                  <a:pt x="171" y="114"/>
                  <a:pt x="171" y="114"/>
                </a:cubicBezTo>
                <a:cubicBezTo>
                  <a:pt x="170" y="113"/>
                  <a:pt x="170" y="114"/>
                  <a:pt x="170" y="114"/>
                </a:cubicBezTo>
                <a:cubicBezTo>
                  <a:pt x="170" y="113"/>
                  <a:pt x="170" y="113"/>
                  <a:pt x="170" y="113"/>
                </a:cubicBezTo>
                <a:cubicBezTo>
                  <a:pt x="170" y="113"/>
                  <a:pt x="169" y="114"/>
                  <a:pt x="170" y="114"/>
                </a:cubicBezTo>
                <a:close/>
                <a:moveTo>
                  <a:pt x="152" y="114"/>
                </a:moveTo>
                <a:cubicBezTo>
                  <a:pt x="152" y="113"/>
                  <a:pt x="152" y="113"/>
                  <a:pt x="152" y="113"/>
                </a:cubicBezTo>
                <a:cubicBezTo>
                  <a:pt x="151" y="113"/>
                  <a:pt x="151" y="114"/>
                  <a:pt x="152" y="114"/>
                </a:cubicBezTo>
                <a:close/>
                <a:moveTo>
                  <a:pt x="182" y="113"/>
                </a:moveTo>
                <a:cubicBezTo>
                  <a:pt x="182" y="113"/>
                  <a:pt x="182" y="113"/>
                  <a:pt x="182" y="113"/>
                </a:cubicBezTo>
                <a:cubicBezTo>
                  <a:pt x="182" y="113"/>
                  <a:pt x="182" y="113"/>
                  <a:pt x="182" y="113"/>
                </a:cubicBezTo>
                <a:close/>
                <a:moveTo>
                  <a:pt x="171" y="113"/>
                </a:moveTo>
                <a:cubicBezTo>
                  <a:pt x="171" y="113"/>
                  <a:pt x="171" y="113"/>
                  <a:pt x="171" y="113"/>
                </a:cubicBezTo>
                <a:close/>
                <a:moveTo>
                  <a:pt x="173" y="114"/>
                </a:moveTo>
                <a:cubicBezTo>
                  <a:pt x="173" y="113"/>
                  <a:pt x="173" y="113"/>
                  <a:pt x="173" y="113"/>
                </a:cubicBezTo>
                <a:cubicBezTo>
                  <a:pt x="173" y="113"/>
                  <a:pt x="173" y="113"/>
                  <a:pt x="173" y="114"/>
                </a:cubicBezTo>
                <a:close/>
                <a:moveTo>
                  <a:pt x="174" y="114"/>
                </a:moveTo>
                <a:cubicBezTo>
                  <a:pt x="174" y="114"/>
                  <a:pt x="175" y="114"/>
                  <a:pt x="175" y="114"/>
                </a:cubicBezTo>
                <a:cubicBezTo>
                  <a:pt x="175" y="114"/>
                  <a:pt x="175" y="114"/>
                  <a:pt x="175" y="113"/>
                </a:cubicBezTo>
                <a:cubicBezTo>
                  <a:pt x="175" y="113"/>
                  <a:pt x="174" y="113"/>
                  <a:pt x="174" y="113"/>
                </a:cubicBezTo>
                <a:cubicBezTo>
                  <a:pt x="174" y="114"/>
                  <a:pt x="174" y="114"/>
                  <a:pt x="174" y="114"/>
                </a:cubicBezTo>
                <a:close/>
                <a:moveTo>
                  <a:pt x="167" y="114"/>
                </a:moveTo>
                <a:cubicBezTo>
                  <a:pt x="168" y="114"/>
                  <a:pt x="168" y="114"/>
                  <a:pt x="167" y="114"/>
                </a:cubicBezTo>
                <a:cubicBezTo>
                  <a:pt x="167" y="114"/>
                  <a:pt x="167" y="114"/>
                  <a:pt x="167" y="114"/>
                </a:cubicBezTo>
                <a:close/>
                <a:moveTo>
                  <a:pt x="173" y="114"/>
                </a:moveTo>
                <a:cubicBezTo>
                  <a:pt x="173" y="114"/>
                  <a:pt x="173" y="114"/>
                  <a:pt x="173" y="114"/>
                </a:cubicBezTo>
                <a:close/>
                <a:moveTo>
                  <a:pt x="169" y="115"/>
                </a:moveTo>
                <a:cubicBezTo>
                  <a:pt x="169" y="115"/>
                  <a:pt x="169" y="115"/>
                  <a:pt x="169" y="114"/>
                </a:cubicBezTo>
                <a:cubicBezTo>
                  <a:pt x="169" y="114"/>
                  <a:pt x="169" y="115"/>
                  <a:pt x="169" y="115"/>
                </a:cubicBezTo>
                <a:close/>
                <a:moveTo>
                  <a:pt x="182" y="114"/>
                </a:moveTo>
                <a:cubicBezTo>
                  <a:pt x="182" y="114"/>
                  <a:pt x="182" y="114"/>
                  <a:pt x="182" y="114"/>
                </a:cubicBezTo>
                <a:close/>
                <a:moveTo>
                  <a:pt x="151" y="114"/>
                </a:moveTo>
                <a:cubicBezTo>
                  <a:pt x="150" y="115"/>
                  <a:pt x="150" y="116"/>
                  <a:pt x="149" y="116"/>
                </a:cubicBezTo>
                <a:cubicBezTo>
                  <a:pt x="149" y="117"/>
                  <a:pt x="148" y="118"/>
                  <a:pt x="149" y="119"/>
                </a:cubicBezTo>
                <a:cubicBezTo>
                  <a:pt x="150" y="117"/>
                  <a:pt x="151" y="116"/>
                  <a:pt x="151" y="114"/>
                </a:cubicBezTo>
                <a:cubicBezTo>
                  <a:pt x="151" y="114"/>
                  <a:pt x="151" y="114"/>
                  <a:pt x="151" y="114"/>
                </a:cubicBezTo>
                <a:close/>
                <a:moveTo>
                  <a:pt x="176" y="116"/>
                </a:moveTo>
                <a:cubicBezTo>
                  <a:pt x="177" y="116"/>
                  <a:pt x="177" y="115"/>
                  <a:pt x="178" y="114"/>
                </a:cubicBezTo>
                <a:cubicBezTo>
                  <a:pt x="177" y="114"/>
                  <a:pt x="177" y="116"/>
                  <a:pt x="176" y="116"/>
                </a:cubicBezTo>
                <a:cubicBezTo>
                  <a:pt x="176" y="116"/>
                  <a:pt x="176" y="116"/>
                  <a:pt x="176" y="116"/>
                </a:cubicBezTo>
                <a:cubicBezTo>
                  <a:pt x="175" y="117"/>
                  <a:pt x="175" y="118"/>
                  <a:pt x="175" y="118"/>
                </a:cubicBezTo>
                <a:cubicBezTo>
                  <a:pt x="175" y="118"/>
                  <a:pt x="175" y="119"/>
                  <a:pt x="175" y="119"/>
                </a:cubicBezTo>
                <a:cubicBezTo>
                  <a:pt x="175" y="119"/>
                  <a:pt x="175" y="119"/>
                  <a:pt x="175" y="118"/>
                </a:cubicBezTo>
                <a:cubicBezTo>
                  <a:pt x="176" y="118"/>
                  <a:pt x="176" y="117"/>
                  <a:pt x="176" y="117"/>
                </a:cubicBezTo>
                <a:cubicBezTo>
                  <a:pt x="177" y="117"/>
                  <a:pt x="176" y="117"/>
                  <a:pt x="176" y="116"/>
                </a:cubicBezTo>
                <a:close/>
                <a:moveTo>
                  <a:pt x="171" y="115"/>
                </a:moveTo>
                <a:cubicBezTo>
                  <a:pt x="171" y="115"/>
                  <a:pt x="172" y="115"/>
                  <a:pt x="172" y="114"/>
                </a:cubicBezTo>
                <a:cubicBezTo>
                  <a:pt x="171" y="114"/>
                  <a:pt x="171" y="115"/>
                  <a:pt x="171" y="115"/>
                </a:cubicBezTo>
                <a:close/>
                <a:moveTo>
                  <a:pt x="173" y="115"/>
                </a:moveTo>
                <a:cubicBezTo>
                  <a:pt x="173" y="115"/>
                  <a:pt x="173" y="114"/>
                  <a:pt x="174" y="114"/>
                </a:cubicBezTo>
                <a:cubicBezTo>
                  <a:pt x="174" y="114"/>
                  <a:pt x="174" y="114"/>
                  <a:pt x="174" y="114"/>
                </a:cubicBezTo>
                <a:cubicBezTo>
                  <a:pt x="173" y="114"/>
                  <a:pt x="173" y="114"/>
                  <a:pt x="173" y="115"/>
                </a:cubicBezTo>
                <a:cubicBezTo>
                  <a:pt x="173" y="115"/>
                  <a:pt x="173" y="115"/>
                  <a:pt x="173" y="115"/>
                </a:cubicBezTo>
                <a:close/>
                <a:moveTo>
                  <a:pt x="167" y="116"/>
                </a:moveTo>
                <a:cubicBezTo>
                  <a:pt x="167" y="116"/>
                  <a:pt x="167" y="115"/>
                  <a:pt x="167" y="115"/>
                </a:cubicBezTo>
                <a:cubicBezTo>
                  <a:pt x="167" y="115"/>
                  <a:pt x="168" y="114"/>
                  <a:pt x="167" y="114"/>
                </a:cubicBezTo>
                <a:cubicBezTo>
                  <a:pt x="167" y="115"/>
                  <a:pt x="166" y="115"/>
                  <a:pt x="167" y="116"/>
                </a:cubicBezTo>
                <a:close/>
                <a:moveTo>
                  <a:pt x="170" y="115"/>
                </a:moveTo>
                <a:cubicBezTo>
                  <a:pt x="170" y="115"/>
                  <a:pt x="170" y="115"/>
                  <a:pt x="170" y="114"/>
                </a:cubicBezTo>
                <a:cubicBezTo>
                  <a:pt x="170" y="114"/>
                  <a:pt x="170" y="114"/>
                  <a:pt x="170" y="114"/>
                </a:cubicBezTo>
                <a:cubicBezTo>
                  <a:pt x="170" y="115"/>
                  <a:pt x="170" y="115"/>
                  <a:pt x="170" y="115"/>
                </a:cubicBezTo>
                <a:close/>
                <a:moveTo>
                  <a:pt x="178" y="115"/>
                </a:moveTo>
                <a:cubicBezTo>
                  <a:pt x="179" y="115"/>
                  <a:pt x="179" y="115"/>
                  <a:pt x="179" y="114"/>
                </a:cubicBezTo>
                <a:cubicBezTo>
                  <a:pt x="179" y="115"/>
                  <a:pt x="178" y="115"/>
                  <a:pt x="178" y="115"/>
                </a:cubicBezTo>
                <a:close/>
                <a:moveTo>
                  <a:pt x="183" y="115"/>
                </a:moveTo>
                <a:cubicBezTo>
                  <a:pt x="183" y="115"/>
                  <a:pt x="183" y="115"/>
                  <a:pt x="183" y="115"/>
                </a:cubicBezTo>
                <a:close/>
                <a:moveTo>
                  <a:pt x="173" y="115"/>
                </a:moveTo>
                <a:cubicBezTo>
                  <a:pt x="173" y="115"/>
                  <a:pt x="173" y="115"/>
                  <a:pt x="173" y="115"/>
                </a:cubicBezTo>
                <a:cubicBezTo>
                  <a:pt x="173" y="115"/>
                  <a:pt x="173" y="115"/>
                  <a:pt x="173" y="115"/>
                </a:cubicBezTo>
                <a:cubicBezTo>
                  <a:pt x="173" y="115"/>
                  <a:pt x="173" y="115"/>
                  <a:pt x="173" y="115"/>
                </a:cubicBezTo>
                <a:close/>
                <a:moveTo>
                  <a:pt x="168" y="115"/>
                </a:moveTo>
                <a:cubicBezTo>
                  <a:pt x="168" y="115"/>
                  <a:pt x="168" y="115"/>
                  <a:pt x="168" y="115"/>
                </a:cubicBezTo>
                <a:close/>
                <a:moveTo>
                  <a:pt x="174" y="115"/>
                </a:moveTo>
                <a:cubicBezTo>
                  <a:pt x="174" y="115"/>
                  <a:pt x="174" y="115"/>
                  <a:pt x="174" y="115"/>
                </a:cubicBezTo>
                <a:cubicBezTo>
                  <a:pt x="173" y="115"/>
                  <a:pt x="174" y="115"/>
                  <a:pt x="174" y="115"/>
                </a:cubicBezTo>
                <a:close/>
                <a:moveTo>
                  <a:pt x="168" y="115"/>
                </a:moveTo>
                <a:cubicBezTo>
                  <a:pt x="168" y="115"/>
                  <a:pt x="168" y="115"/>
                  <a:pt x="168" y="115"/>
                </a:cubicBezTo>
                <a:cubicBezTo>
                  <a:pt x="168" y="115"/>
                  <a:pt x="168" y="115"/>
                  <a:pt x="168" y="115"/>
                </a:cubicBezTo>
                <a:cubicBezTo>
                  <a:pt x="168" y="115"/>
                  <a:pt x="168" y="115"/>
                  <a:pt x="168" y="115"/>
                </a:cubicBezTo>
                <a:cubicBezTo>
                  <a:pt x="168" y="115"/>
                  <a:pt x="168" y="115"/>
                  <a:pt x="168" y="115"/>
                </a:cubicBezTo>
                <a:close/>
                <a:moveTo>
                  <a:pt x="152" y="116"/>
                </a:moveTo>
                <a:cubicBezTo>
                  <a:pt x="153" y="116"/>
                  <a:pt x="153" y="115"/>
                  <a:pt x="152" y="116"/>
                </a:cubicBezTo>
                <a:cubicBezTo>
                  <a:pt x="152" y="116"/>
                  <a:pt x="152" y="116"/>
                  <a:pt x="152" y="116"/>
                </a:cubicBezTo>
                <a:close/>
                <a:moveTo>
                  <a:pt x="181" y="116"/>
                </a:moveTo>
                <a:cubicBezTo>
                  <a:pt x="181" y="116"/>
                  <a:pt x="181" y="116"/>
                  <a:pt x="181" y="116"/>
                </a:cubicBezTo>
                <a:cubicBezTo>
                  <a:pt x="180" y="115"/>
                  <a:pt x="180" y="116"/>
                  <a:pt x="181" y="116"/>
                </a:cubicBezTo>
                <a:close/>
                <a:moveTo>
                  <a:pt x="173" y="116"/>
                </a:moveTo>
                <a:cubicBezTo>
                  <a:pt x="174" y="116"/>
                  <a:pt x="174" y="116"/>
                  <a:pt x="174" y="116"/>
                </a:cubicBezTo>
                <a:cubicBezTo>
                  <a:pt x="174" y="116"/>
                  <a:pt x="174" y="116"/>
                  <a:pt x="174" y="116"/>
                </a:cubicBezTo>
                <a:cubicBezTo>
                  <a:pt x="174" y="116"/>
                  <a:pt x="174" y="116"/>
                  <a:pt x="173" y="116"/>
                </a:cubicBezTo>
                <a:cubicBezTo>
                  <a:pt x="173" y="116"/>
                  <a:pt x="173" y="116"/>
                  <a:pt x="173" y="116"/>
                </a:cubicBezTo>
                <a:close/>
                <a:moveTo>
                  <a:pt x="178" y="116"/>
                </a:moveTo>
                <a:cubicBezTo>
                  <a:pt x="178" y="116"/>
                  <a:pt x="178" y="116"/>
                  <a:pt x="178" y="116"/>
                </a:cubicBezTo>
                <a:close/>
                <a:moveTo>
                  <a:pt x="169" y="116"/>
                </a:moveTo>
                <a:cubicBezTo>
                  <a:pt x="169" y="117"/>
                  <a:pt x="169" y="116"/>
                  <a:pt x="169" y="116"/>
                </a:cubicBezTo>
                <a:cubicBezTo>
                  <a:pt x="169" y="116"/>
                  <a:pt x="169" y="116"/>
                  <a:pt x="169" y="116"/>
                </a:cubicBezTo>
                <a:close/>
                <a:moveTo>
                  <a:pt x="177" y="117"/>
                </a:moveTo>
                <a:cubicBezTo>
                  <a:pt x="178" y="117"/>
                  <a:pt x="178" y="117"/>
                  <a:pt x="178" y="116"/>
                </a:cubicBezTo>
                <a:cubicBezTo>
                  <a:pt x="178" y="116"/>
                  <a:pt x="178" y="117"/>
                  <a:pt x="177" y="117"/>
                </a:cubicBezTo>
                <a:close/>
                <a:moveTo>
                  <a:pt x="182" y="117"/>
                </a:moveTo>
                <a:cubicBezTo>
                  <a:pt x="182" y="117"/>
                  <a:pt x="182" y="117"/>
                  <a:pt x="182" y="116"/>
                </a:cubicBezTo>
                <a:cubicBezTo>
                  <a:pt x="182" y="116"/>
                  <a:pt x="182" y="117"/>
                  <a:pt x="182" y="117"/>
                </a:cubicBezTo>
                <a:close/>
                <a:moveTo>
                  <a:pt x="166" y="117"/>
                </a:moveTo>
                <a:cubicBezTo>
                  <a:pt x="166" y="117"/>
                  <a:pt x="166" y="117"/>
                  <a:pt x="166" y="116"/>
                </a:cubicBezTo>
                <a:cubicBezTo>
                  <a:pt x="166" y="117"/>
                  <a:pt x="166" y="117"/>
                  <a:pt x="166" y="117"/>
                </a:cubicBezTo>
                <a:close/>
                <a:moveTo>
                  <a:pt x="171" y="117"/>
                </a:moveTo>
                <a:cubicBezTo>
                  <a:pt x="171" y="117"/>
                  <a:pt x="171" y="117"/>
                  <a:pt x="171" y="117"/>
                </a:cubicBezTo>
                <a:close/>
                <a:moveTo>
                  <a:pt x="176" y="120"/>
                </a:moveTo>
                <a:cubicBezTo>
                  <a:pt x="177" y="119"/>
                  <a:pt x="177" y="118"/>
                  <a:pt x="177" y="117"/>
                </a:cubicBezTo>
                <a:cubicBezTo>
                  <a:pt x="177" y="117"/>
                  <a:pt x="177" y="117"/>
                  <a:pt x="176" y="117"/>
                </a:cubicBezTo>
                <a:cubicBezTo>
                  <a:pt x="177" y="118"/>
                  <a:pt x="176" y="119"/>
                  <a:pt x="176" y="120"/>
                </a:cubicBezTo>
                <a:close/>
                <a:moveTo>
                  <a:pt x="165" y="118"/>
                </a:moveTo>
                <a:cubicBezTo>
                  <a:pt x="165" y="118"/>
                  <a:pt x="165" y="118"/>
                  <a:pt x="165" y="118"/>
                </a:cubicBezTo>
                <a:cubicBezTo>
                  <a:pt x="165" y="118"/>
                  <a:pt x="165" y="118"/>
                  <a:pt x="165" y="118"/>
                </a:cubicBezTo>
                <a:cubicBezTo>
                  <a:pt x="165" y="118"/>
                  <a:pt x="165" y="118"/>
                  <a:pt x="166" y="118"/>
                </a:cubicBezTo>
                <a:cubicBezTo>
                  <a:pt x="165" y="118"/>
                  <a:pt x="165" y="118"/>
                  <a:pt x="165" y="118"/>
                </a:cubicBezTo>
                <a:close/>
                <a:moveTo>
                  <a:pt x="171" y="118"/>
                </a:moveTo>
                <a:cubicBezTo>
                  <a:pt x="170" y="119"/>
                  <a:pt x="171" y="118"/>
                  <a:pt x="171" y="118"/>
                </a:cubicBezTo>
                <a:close/>
                <a:moveTo>
                  <a:pt x="165" y="119"/>
                </a:moveTo>
                <a:cubicBezTo>
                  <a:pt x="165" y="119"/>
                  <a:pt x="165" y="119"/>
                  <a:pt x="165" y="118"/>
                </a:cubicBezTo>
                <a:cubicBezTo>
                  <a:pt x="165" y="119"/>
                  <a:pt x="165" y="119"/>
                  <a:pt x="165" y="119"/>
                </a:cubicBezTo>
                <a:close/>
                <a:moveTo>
                  <a:pt x="172" y="119"/>
                </a:moveTo>
                <a:cubicBezTo>
                  <a:pt x="172" y="119"/>
                  <a:pt x="172" y="119"/>
                  <a:pt x="172" y="118"/>
                </a:cubicBezTo>
                <a:cubicBezTo>
                  <a:pt x="172" y="118"/>
                  <a:pt x="172" y="119"/>
                  <a:pt x="172" y="119"/>
                </a:cubicBezTo>
                <a:close/>
                <a:moveTo>
                  <a:pt x="170" y="119"/>
                </a:moveTo>
                <a:cubicBezTo>
                  <a:pt x="170" y="119"/>
                  <a:pt x="171" y="119"/>
                  <a:pt x="170" y="119"/>
                </a:cubicBezTo>
                <a:cubicBezTo>
                  <a:pt x="170" y="119"/>
                  <a:pt x="170" y="119"/>
                  <a:pt x="170" y="119"/>
                </a:cubicBezTo>
                <a:close/>
                <a:moveTo>
                  <a:pt x="177" y="119"/>
                </a:moveTo>
                <a:cubicBezTo>
                  <a:pt x="177" y="119"/>
                  <a:pt x="177" y="118"/>
                  <a:pt x="177" y="119"/>
                </a:cubicBezTo>
                <a:close/>
                <a:moveTo>
                  <a:pt x="174" y="121"/>
                </a:moveTo>
                <a:cubicBezTo>
                  <a:pt x="173" y="122"/>
                  <a:pt x="172" y="122"/>
                  <a:pt x="172" y="123"/>
                </a:cubicBezTo>
                <a:cubicBezTo>
                  <a:pt x="172" y="123"/>
                  <a:pt x="172" y="123"/>
                  <a:pt x="172" y="123"/>
                </a:cubicBezTo>
                <a:cubicBezTo>
                  <a:pt x="173" y="123"/>
                  <a:pt x="173" y="123"/>
                  <a:pt x="173" y="123"/>
                </a:cubicBezTo>
                <a:cubicBezTo>
                  <a:pt x="174" y="123"/>
                  <a:pt x="174" y="122"/>
                  <a:pt x="174" y="121"/>
                </a:cubicBezTo>
                <a:cubicBezTo>
                  <a:pt x="174" y="121"/>
                  <a:pt x="174" y="121"/>
                  <a:pt x="175" y="121"/>
                </a:cubicBezTo>
                <a:cubicBezTo>
                  <a:pt x="175" y="120"/>
                  <a:pt x="174" y="120"/>
                  <a:pt x="174" y="120"/>
                </a:cubicBezTo>
                <a:cubicBezTo>
                  <a:pt x="174" y="120"/>
                  <a:pt x="174" y="120"/>
                  <a:pt x="174" y="120"/>
                </a:cubicBezTo>
                <a:cubicBezTo>
                  <a:pt x="174" y="120"/>
                  <a:pt x="173" y="121"/>
                  <a:pt x="174" y="121"/>
                </a:cubicBezTo>
                <a:close/>
                <a:moveTo>
                  <a:pt x="169" y="120"/>
                </a:moveTo>
                <a:cubicBezTo>
                  <a:pt x="169" y="120"/>
                  <a:pt x="169" y="119"/>
                  <a:pt x="169" y="120"/>
                </a:cubicBezTo>
                <a:close/>
                <a:moveTo>
                  <a:pt x="153" y="120"/>
                </a:moveTo>
                <a:cubicBezTo>
                  <a:pt x="153" y="120"/>
                  <a:pt x="154" y="120"/>
                  <a:pt x="153" y="120"/>
                </a:cubicBezTo>
                <a:close/>
                <a:moveTo>
                  <a:pt x="164" y="120"/>
                </a:moveTo>
                <a:cubicBezTo>
                  <a:pt x="164" y="120"/>
                  <a:pt x="164" y="120"/>
                  <a:pt x="164" y="120"/>
                </a:cubicBezTo>
                <a:cubicBezTo>
                  <a:pt x="164" y="120"/>
                  <a:pt x="164" y="120"/>
                  <a:pt x="164" y="120"/>
                </a:cubicBezTo>
                <a:cubicBezTo>
                  <a:pt x="164" y="120"/>
                  <a:pt x="164" y="120"/>
                  <a:pt x="164" y="120"/>
                </a:cubicBezTo>
                <a:cubicBezTo>
                  <a:pt x="164" y="120"/>
                  <a:pt x="164" y="120"/>
                  <a:pt x="164" y="120"/>
                </a:cubicBezTo>
                <a:close/>
                <a:moveTo>
                  <a:pt x="176" y="120"/>
                </a:moveTo>
                <a:cubicBezTo>
                  <a:pt x="176" y="121"/>
                  <a:pt x="176" y="120"/>
                  <a:pt x="176" y="120"/>
                </a:cubicBezTo>
                <a:close/>
                <a:moveTo>
                  <a:pt x="180" y="121"/>
                </a:moveTo>
                <a:cubicBezTo>
                  <a:pt x="180" y="120"/>
                  <a:pt x="180" y="120"/>
                  <a:pt x="179" y="120"/>
                </a:cubicBezTo>
                <a:cubicBezTo>
                  <a:pt x="179" y="120"/>
                  <a:pt x="179" y="120"/>
                  <a:pt x="180" y="121"/>
                </a:cubicBezTo>
                <a:close/>
                <a:moveTo>
                  <a:pt x="167" y="121"/>
                </a:moveTo>
                <a:cubicBezTo>
                  <a:pt x="167" y="121"/>
                  <a:pt x="167" y="121"/>
                  <a:pt x="167" y="121"/>
                </a:cubicBezTo>
                <a:cubicBezTo>
                  <a:pt x="167" y="121"/>
                  <a:pt x="167" y="121"/>
                  <a:pt x="167" y="121"/>
                </a:cubicBezTo>
                <a:close/>
                <a:moveTo>
                  <a:pt x="168" y="121"/>
                </a:moveTo>
                <a:cubicBezTo>
                  <a:pt x="168" y="121"/>
                  <a:pt x="168" y="121"/>
                  <a:pt x="168" y="121"/>
                </a:cubicBezTo>
                <a:close/>
                <a:moveTo>
                  <a:pt x="170" y="121"/>
                </a:moveTo>
                <a:cubicBezTo>
                  <a:pt x="170" y="121"/>
                  <a:pt x="169" y="121"/>
                  <a:pt x="170" y="122"/>
                </a:cubicBezTo>
                <a:cubicBezTo>
                  <a:pt x="170" y="122"/>
                  <a:pt x="170" y="121"/>
                  <a:pt x="170" y="121"/>
                </a:cubicBezTo>
                <a:close/>
                <a:moveTo>
                  <a:pt x="175" y="121"/>
                </a:moveTo>
                <a:cubicBezTo>
                  <a:pt x="175" y="121"/>
                  <a:pt x="176" y="121"/>
                  <a:pt x="175" y="121"/>
                </a:cubicBezTo>
                <a:close/>
                <a:moveTo>
                  <a:pt x="165" y="121"/>
                </a:moveTo>
                <a:cubicBezTo>
                  <a:pt x="165" y="121"/>
                  <a:pt x="165" y="121"/>
                  <a:pt x="166" y="121"/>
                </a:cubicBezTo>
                <a:cubicBezTo>
                  <a:pt x="166" y="121"/>
                  <a:pt x="166" y="121"/>
                  <a:pt x="166" y="121"/>
                </a:cubicBezTo>
                <a:cubicBezTo>
                  <a:pt x="166" y="121"/>
                  <a:pt x="166" y="121"/>
                  <a:pt x="165" y="121"/>
                </a:cubicBezTo>
                <a:cubicBezTo>
                  <a:pt x="165" y="121"/>
                  <a:pt x="165" y="121"/>
                  <a:pt x="165" y="121"/>
                </a:cubicBezTo>
                <a:close/>
                <a:moveTo>
                  <a:pt x="169" y="122"/>
                </a:moveTo>
                <a:cubicBezTo>
                  <a:pt x="169" y="122"/>
                  <a:pt x="169" y="121"/>
                  <a:pt x="169" y="121"/>
                </a:cubicBezTo>
                <a:cubicBezTo>
                  <a:pt x="169" y="121"/>
                  <a:pt x="169" y="121"/>
                  <a:pt x="169" y="122"/>
                </a:cubicBezTo>
                <a:close/>
                <a:moveTo>
                  <a:pt x="165" y="122"/>
                </a:moveTo>
                <a:cubicBezTo>
                  <a:pt x="165" y="122"/>
                  <a:pt x="165" y="122"/>
                  <a:pt x="165" y="122"/>
                </a:cubicBezTo>
                <a:cubicBezTo>
                  <a:pt x="165" y="122"/>
                  <a:pt x="165" y="121"/>
                  <a:pt x="165" y="121"/>
                </a:cubicBezTo>
                <a:cubicBezTo>
                  <a:pt x="165" y="121"/>
                  <a:pt x="165" y="121"/>
                  <a:pt x="165" y="121"/>
                </a:cubicBezTo>
                <a:cubicBezTo>
                  <a:pt x="165" y="121"/>
                  <a:pt x="165" y="122"/>
                  <a:pt x="165" y="122"/>
                </a:cubicBezTo>
                <a:close/>
                <a:moveTo>
                  <a:pt x="170" y="122"/>
                </a:moveTo>
                <a:cubicBezTo>
                  <a:pt x="169" y="122"/>
                  <a:pt x="170" y="122"/>
                  <a:pt x="170" y="122"/>
                </a:cubicBezTo>
                <a:close/>
                <a:moveTo>
                  <a:pt x="166" y="122"/>
                </a:moveTo>
                <a:cubicBezTo>
                  <a:pt x="166" y="122"/>
                  <a:pt x="166" y="122"/>
                  <a:pt x="166" y="122"/>
                </a:cubicBezTo>
                <a:cubicBezTo>
                  <a:pt x="166" y="122"/>
                  <a:pt x="166" y="122"/>
                  <a:pt x="166" y="122"/>
                </a:cubicBezTo>
                <a:cubicBezTo>
                  <a:pt x="166" y="122"/>
                  <a:pt x="166" y="122"/>
                  <a:pt x="166" y="122"/>
                </a:cubicBezTo>
                <a:close/>
                <a:moveTo>
                  <a:pt x="169" y="122"/>
                </a:moveTo>
                <a:cubicBezTo>
                  <a:pt x="169" y="122"/>
                  <a:pt x="169" y="122"/>
                  <a:pt x="169" y="122"/>
                </a:cubicBezTo>
                <a:cubicBezTo>
                  <a:pt x="169" y="122"/>
                  <a:pt x="169" y="122"/>
                  <a:pt x="169" y="122"/>
                </a:cubicBezTo>
                <a:close/>
                <a:moveTo>
                  <a:pt x="163" y="122"/>
                </a:moveTo>
                <a:cubicBezTo>
                  <a:pt x="163" y="122"/>
                  <a:pt x="163" y="122"/>
                  <a:pt x="163" y="122"/>
                </a:cubicBezTo>
                <a:cubicBezTo>
                  <a:pt x="163" y="122"/>
                  <a:pt x="163" y="122"/>
                  <a:pt x="163" y="122"/>
                </a:cubicBezTo>
                <a:cubicBezTo>
                  <a:pt x="163" y="122"/>
                  <a:pt x="163" y="122"/>
                  <a:pt x="163" y="122"/>
                </a:cubicBezTo>
                <a:cubicBezTo>
                  <a:pt x="163" y="122"/>
                  <a:pt x="163" y="122"/>
                  <a:pt x="163" y="122"/>
                </a:cubicBezTo>
                <a:close/>
                <a:moveTo>
                  <a:pt x="170" y="123"/>
                </a:moveTo>
                <a:cubicBezTo>
                  <a:pt x="170" y="123"/>
                  <a:pt x="170" y="122"/>
                  <a:pt x="170" y="122"/>
                </a:cubicBezTo>
                <a:cubicBezTo>
                  <a:pt x="170" y="122"/>
                  <a:pt x="170" y="123"/>
                  <a:pt x="170" y="123"/>
                </a:cubicBezTo>
                <a:close/>
                <a:moveTo>
                  <a:pt x="137" y="122"/>
                </a:moveTo>
                <a:cubicBezTo>
                  <a:pt x="137" y="123"/>
                  <a:pt x="137" y="122"/>
                  <a:pt x="137" y="122"/>
                </a:cubicBezTo>
                <a:close/>
                <a:moveTo>
                  <a:pt x="143" y="123"/>
                </a:moveTo>
                <a:cubicBezTo>
                  <a:pt x="143" y="123"/>
                  <a:pt x="143" y="123"/>
                  <a:pt x="143" y="123"/>
                </a:cubicBezTo>
                <a:close/>
                <a:moveTo>
                  <a:pt x="170" y="123"/>
                </a:moveTo>
                <a:cubicBezTo>
                  <a:pt x="170" y="123"/>
                  <a:pt x="170" y="123"/>
                  <a:pt x="170" y="123"/>
                </a:cubicBezTo>
                <a:close/>
                <a:moveTo>
                  <a:pt x="165" y="124"/>
                </a:moveTo>
                <a:cubicBezTo>
                  <a:pt x="165" y="124"/>
                  <a:pt x="165" y="124"/>
                  <a:pt x="165" y="124"/>
                </a:cubicBezTo>
                <a:cubicBezTo>
                  <a:pt x="166" y="124"/>
                  <a:pt x="166" y="123"/>
                  <a:pt x="166" y="123"/>
                </a:cubicBezTo>
                <a:cubicBezTo>
                  <a:pt x="166" y="123"/>
                  <a:pt x="166" y="123"/>
                  <a:pt x="166" y="123"/>
                </a:cubicBezTo>
                <a:cubicBezTo>
                  <a:pt x="166" y="123"/>
                  <a:pt x="165" y="123"/>
                  <a:pt x="165" y="124"/>
                </a:cubicBezTo>
                <a:close/>
                <a:moveTo>
                  <a:pt x="152" y="123"/>
                </a:moveTo>
                <a:cubicBezTo>
                  <a:pt x="152" y="123"/>
                  <a:pt x="151" y="123"/>
                  <a:pt x="152" y="123"/>
                </a:cubicBezTo>
                <a:close/>
                <a:moveTo>
                  <a:pt x="157" y="123"/>
                </a:moveTo>
                <a:cubicBezTo>
                  <a:pt x="157" y="123"/>
                  <a:pt x="157" y="123"/>
                  <a:pt x="157" y="123"/>
                </a:cubicBezTo>
                <a:cubicBezTo>
                  <a:pt x="157" y="123"/>
                  <a:pt x="157" y="123"/>
                  <a:pt x="157" y="123"/>
                </a:cubicBezTo>
                <a:cubicBezTo>
                  <a:pt x="157" y="123"/>
                  <a:pt x="157" y="123"/>
                  <a:pt x="157" y="123"/>
                </a:cubicBezTo>
                <a:close/>
                <a:moveTo>
                  <a:pt x="150" y="126"/>
                </a:moveTo>
                <a:cubicBezTo>
                  <a:pt x="151" y="125"/>
                  <a:pt x="151" y="124"/>
                  <a:pt x="152" y="124"/>
                </a:cubicBezTo>
                <a:cubicBezTo>
                  <a:pt x="151" y="124"/>
                  <a:pt x="152" y="123"/>
                  <a:pt x="152" y="123"/>
                </a:cubicBezTo>
                <a:cubicBezTo>
                  <a:pt x="151" y="124"/>
                  <a:pt x="150" y="125"/>
                  <a:pt x="150" y="126"/>
                </a:cubicBezTo>
                <a:close/>
                <a:moveTo>
                  <a:pt x="163" y="124"/>
                </a:moveTo>
                <a:cubicBezTo>
                  <a:pt x="163" y="124"/>
                  <a:pt x="164" y="124"/>
                  <a:pt x="164" y="123"/>
                </a:cubicBezTo>
                <a:cubicBezTo>
                  <a:pt x="163" y="123"/>
                  <a:pt x="163" y="124"/>
                  <a:pt x="163" y="123"/>
                </a:cubicBezTo>
                <a:cubicBezTo>
                  <a:pt x="162" y="124"/>
                  <a:pt x="162" y="124"/>
                  <a:pt x="162" y="124"/>
                </a:cubicBezTo>
                <a:cubicBezTo>
                  <a:pt x="162" y="124"/>
                  <a:pt x="163" y="124"/>
                  <a:pt x="163" y="124"/>
                </a:cubicBezTo>
                <a:cubicBezTo>
                  <a:pt x="163" y="124"/>
                  <a:pt x="163" y="124"/>
                  <a:pt x="163" y="124"/>
                </a:cubicBezTo>
                <a:cubicBezTo>
                  <a:pt x="163" y="124"/>
                  <a:pt x="163" y="124"/>
                  <a:pt x="163" y="124"/>
                </a:cubicBezTo>
                <a:cubicBezTo>
                  <a:pt x="163" y="124"/>
                  <a:pt x="163" y="124"/>
                  <a:pt x="163" y="124"/>
                </a:cubicBezTo>
                <a:cubicBezTo>
                  <a:pt x="163" y="124"/>
                  <a:pt x="163" y="124"/>
                  <a:pt x="163" y="124"/>
                </a:cubicBezTo>
                <a:close/>
                <a:moveTo>
                  <a:pt x="142" y="124"/>
                </a:moveTo>
                <a:cubicBezTo>
                  <a:pt x="142" y="124"/>
                  <a:pt x="143" y="123"/>
                  <a:pt x="142" y="123"/>
                </a:cubicBezTo>
                <a:cubicBezTo>
                  <a:pt x="142" y="123"/>
                  <a:pt x="142" y="124"/>
                  <a:pt x="142" y="124"/>
                </a:cubicBezTo>
                <a:close/>
                <a:moveTo>
                  <a:pt x="167" y="125"/>
                </a:moveTo>
                <a:cubicBezTo>
                  <a:pt x="167" y="124"/>
                  <a:pt x="167" y="124"/>
                  <a:pt x="167" y="123"/>
                </a:cubicBezTo>
                <a:cubicBezTo>
                  <a:pt x="167" y="124"/>
                  <a:pt x="166" y="124"/>
                  <a:pt x="167" y="125"/>
                </a:cubicBezTo>
                <a:close/>
                <a:moveTo>
                  <a:pt x="144" y="124"/>
                </a:moveTo>
                <a:cubicBezTo>
                  <a:pt x="144" y="124"/>
                  <a:pt x="144" y="124"/>
                  <a:pt x="144" y="124"/>
                </a:cubicBezTo>
                <a:close/>
                <a:moveTo>
                  <a:pt x="164" y="124"/>
                </a:moveTo>
                <a:cubicBezTo>
                  <a:pt x="164" y="124"/>
                  <a:pt x="164" y="123"/>
                  <a:pt x="164" y="124"/>
                </a:cubicBezTo>
                <a:close/>
                <a:moveTo>
                  <a:pt x="159" y="124"/>
                </a:moveTo>
                <a:cubicBezTo>
                  <a:pt x="160" y="124"/>
                  <a:pt x="160" y="124"/>
                  <a:pt x="160" y="124"/>
                </a:cubicBezTo>
                <a:cubicBezTo>
                  <a:pt x="160" y="124"/>
                  <a:pt x="160" y="124"/>
                  <a:pt x="160" y="124"/>
                </a:cubicBezTo>
                <a:cubicBezTo>
                  <a:pt x="160" y="124"/>
                  <a:pt x="160" y="124"/>
                  <a:pt x="159" y="124"/>
                </a:cubicBezTo>
                <a:close/>
                <a:moveTo>
                  <a:pt x="174" y="124"/>
                </a:moveTo>
                <a:cubicBezTo>
                  <a:pt x="174" y="125"/>
                  <a:pt x="174" y="124"/>
                  <a:pt x="174" y="124"/>
                </a:cubicBezTo>
                <a:close/>
                <a:moveTo>
                  <a:pt x="172" y="125"/>
                </a:moveTo>
                <a:cubicBezTo>
                  <a:pt x="172" y="125"/>
                  <a:pt x="172" y="124"/>
                  <a:pt x="172" y="124"/>
                </a:cubicBezTo>
                <a:cubicBezTo>
                  <a:pt x="172" y="124"/>
                  <a:pt x="171" y="124"/>
                  <a:pt x="172" y="125"/>
                </a:cubicBezTo>
                <a:close/>
                <a:moveTo>
                  <a:pt x="172" y="125"/>
                </a:moveTo>
                <a:cubicBezTo>
                  <a:pt x="173" y="125"/>
                  <a:pt x="173" y="124"/>
                  <a:pt x="172" y="124"/>
                </a:cubicBezTo>
                <a:cubicBezTo>
                  <a:pt x="172" y="124"/>
                  <a:pt x="172" y="124"/>
                  <a:pt x="172" y="124"/>
                </a:cubicBezTo>
                <a:cubicBezTo>
                  <a:pt x="172" y="124"/>
                  <a:pt x="172" y="125"/>
                  <a:pt x="172" y="125"/>
                </a:cubicBezTo>
                <a:close/>
                <a:moveTo>
                  <a:pt x="148" y="124"/>
                </a:moveTo>
                <a:cubicBezTo>
                  <a:pt x="148" y="124"/>
                  <a:pt x="148" y="124"/>
                  <a:pt x="148" y="124"/>
                </a:cubicBezTo>
                <a:close/>
                <a:moveTo>
                  <a:pt x="163" y="124"/>
                </a:moveTo>
                <a:cubicBezTo>
                  <a:pt x="163" y="124"/>
                  <a:pt x="163" y="124"/>
                  <a:pt x="163" y="124"/>
                </a:cubicBezTo>
                <a:close/>
                <a:moveTo>
                  <a:pt x="177" y="125"/>
                </a:moveTo>
                <a:cubicBezTo>
                  <a:pt x="177" y="125"/>
                  <a:pt x="177" y="124"/>
                  <a:pt x="177" y="124"/>
                </a:cubicBezTo>
                <a:cubicBezTo>
                  <a:pt x="177" y="124"/>
                  <a:pt x="177" y="125"/>
                  <a:pt x="177" y="125"/>
                </a:cubicBezTo>
                <a:close/>
                <a:moveTo>
                  <a:pt x="152" y="125"/>
                </a:moveTo>
                <a:cubicBezTo>
                  <a:pt x="152" y="125"/>
                  <a:pt x="152" y="125"/>
                  <a:pt x="152" y="125"/>
                </a:cubicBezTo>
                <a:close/>
                <a:moveTo>
                  <a:pt x="162" y="125"/>
                </a:moveTo>
                <a:cubicBezTo>
                  <a:pt x="162" y="125"/>
                  <a:pt x="162" y="125"/>
                  <a:pt x="162" y="125"/>
                </a:cubicBezTo>
                <a:cubicBezTo>
                  <a:pt x="162" y="125"/>
                  <a:pt x="162" y="125"/>
                  <a:pt x="162" y="125"/>
                </a:cubicBezTo>
                <a:close/>
                <a:moveTo>
                  <a:pt x="163" y="126"/>
                </a:moveTo>
                <a:cubicBezTo>
                  <a:pt x="164" y="125"/>
                  <a:pt x="164" y="125"/>
                  <a:pt x="164" y="125"/>
                </a:cubicBezTo>
                <a:cubicBezTo>
                  <a:pt x="164" y="125"/>
                  <a:pt x="163" y="125"/>
                  <a:pt x="163" y="126"/>
                </a:cubicBezTo>
                <a:close/>
                <a:moveTo>
                  <a:pt x="165" y="125"/>
                </a:moveTo>
                <a:cubicBezTo>
                  <a:pt x="165" y="125"/>
                  <a:pt x="165" y="125"/>
                  <a:pt x="165" y="125"/>
                </a:cubicBezTo>
                <a:cubicBezTo>
                  <a:pt x="165" y="125"/>
                  <a:pt x="165" y="125"/>
                  <a:pt x="165" y="125"/>
                </a:cubicBezTo>
                <a:cubicBezTo>
                  <a:pt x="165" y="125"/>
                  <a:pt x="165" y="125"/>
                  <a:pt x="165" y="125"/>
                </a:cubicBezTo>
                <a:cubicBezTo>
                  <a:pt x="165" y="125"/>
                  <a:pt x="165" y="125"/>
                  <a:pt x="165" y="125"/>
                </a:cubicBezTo>
                <a:close/>
                <a:moveTo>
                  <a:pt x="173" y="125"/>
                </a:moveTo>
                <a:cubicBezTo>
                  <a:pt x="173" y="125"/>
                  <a:pt x="173" y="124"/>
                  <a:pt x="173" y="125"/>
                </a:cubicBezTo>
                <a:close/>
                <a:moveTo>
                  <a:pt x="171" y="125"/>
                </a:moveTo>
                <a:cubicBezTo>
                  <a:pt x="171" y="125"/>
                  <a:pt x="171" y="125"/>
                  <a:pt x="171" y="125"/>
                </a:cubicBezTo>
                <a:cubicBezTo>
                  <a:pt x="171" y="125"/>
                  <a:pt x="170" y="125"/>
                  <a:pt x="171" y="125"/>
                </a:cubicBezTo>
                <a:close/>
                <a:moveTo>
                  <a:pt x="166" y="126"/>
                </a:moveTo>
                <a:cubicBezTo>
                  <a:pt x="166" y="126"/>
                  <a:pt x="166" y="125"/>
                  <a:pt x="166" y="125"/>
                </a:cubicBezTo>
                <a:cubicBezTo>
                  <a:pt x="166" y="125"/>
                  <a:pt x="166" y="126"/>
                  <a:pt x="166" y="126"/>
                </a:cubicBezTo>
                <a:close/>
                <a:moveTo>
                  <a:pt x="164" y="125"/>
                </a:moveTo>
                <a:cubicBezTo>
                  <a:pt x="164" y="126"/>
                  <a:pt x="164" y="126"/>
                  <a:pt x="164" y="126"/>
                </a:cubicBezTo>
                <a:cubicBezTo>
                  <a:pt x="165" y="126"/>
                  <a:pt x="165" y="126"/>
                  <a:pt x="165" y="125"/>
                </a:cubicBezTo>
                <a:cubicBezTo>
                  <a:pt x="165" y="125"/>
                  <a:pt x="164" y="125"/>
                  <a:pt x="164" y="125"/>
                </a:cubicBezTo>
                <a:close/>
                <a:moveTo>
                  <a:pt x="153" y="126"/>
                </a:moveTo>
                <a:cubicBezTo>
                  <a:pt x="153" y="126"/>
                  <a:pt x="154" y="126"/>
                  <a:pt x="154" y="126"/>
                </a:cubicBezTo>
                <a:cubicBezTo>
                  <a:pt x="155" y="126"/>
                  <a:pt x="155" y="126"/>
                  <a:pt x="155" y="126"/>
                </a:cubicBezTo>
                <a:cubicBezTo>
                  <a:pt x="154" y="125"/>
                  <a:pt x="153" y="126"/>
                  <a:pt x="153" y="126"/>
                </a:cubicBezTo>
                <a:close/>
                <a:moveTo>
                  <a:pt x="161" y="126"/>
                </a:moveTo>
                <a:cubicBezTo>
                  <a:pt x="161" y="126"/>
                  <a:pt x="161" y="126"/>
                  <a:pt x="161" y="126"/>
                </a:cubicBezTo>
                <a:cubicBezTo>
                  <a:pt x="161" y="126"/>
                  <a:pt x="161" y="126"/>
                  <a:pt x="161" y="126"/>
                </a:cubicBezTo>
                <a:close/>
                <a:moveTo>
                  <a:pt x="165" y="127"/>
                </a:moveTo>
                <a:cubicBezTo>
                  <a:pt x="166" y="127"/>
                  <a:pt x="166" y="126"/>
                  <a:pt x="166" y="126"/>
                </a:cubicBezTo>
                <a:cubicBezTo>
                  <a:pt x="165" y="126"/>
                  <a:pt x="165" y="126"/>
                  <a:pt x="165" y="127"/>
                </a:cubicBezTo>
                <a:close/>
                <a:moveTo>
                  <a:pt x="141" y="126"/>
                </a:moveTo>
                <a:cubicBezTo>
                  <a:pt x="141" y="126"/>
                  <a:pt x="141" y="126"/>
                  <a:pt x="141" y="126"/>
                </a:cubicBezTo>
                <a:cubicBezTo>
                  <a:pt x="141" y="126"/>
                  <a:pt x="141" y="126"/>
                  <a:pt x="141" y="126"/>
                </a:cubicBezTo>
                <a:cubicBezTo>
                  <a:pt x="141" y="126"/>
                  <a:pt x="141" y="126"/>
                  <a:pt x="141" y="126"/>
                </a:cubicBezTo>
                <a:close/>
                <a:moveTo>
                  <a:pt x="161" y="126"/>
                </a:moveTo>
                <a:cubicBezTo>
                  <a:pt x="161" y="127"/>
                  <a:pt x="161" y="126"/>
                  <a:pt x="161" y="126"/>
                </a:cubicBezTo>
                <a:close/>
                <a:moveTo>
                  <a:pt x="171" y="127"/>
                </a:moveTo>
                <a:cubicBezTo>
                  <a:pt x="172" y="127"/>
                  <a:pt x="171" y="126"/>
                  <a:pt x="171" y="126"/>
                </a:cubicBezTo>
                <a:cubicBezTo>
                  <a:pt x="171" y="126"/>
                  <a:pt x="171" y="126"/>
                  <a:pt x="171" y="127"/>
                </a:cubicBezTo>
                <a:close/>
                <a:moveTo>
                  <a:pt x="140" y="126"/>
                </a:moveTo>
                <a:cubicBezTo>
                  <a:pt x="140" y="127"/>
                  <a:pt x="141" y="126"/>
                  <a:pt x="140" y="126"/>
                </a:cubicBezTo>
                <a:close/>
                <a:moveTo>
                  <a:pt x="170" y="127"/>
                </a:moveTo>
                <a:cubicBezTo>
                  <a:pt x="170" y="126"/>
                  <a:pt x="170" y="126"/>
                  <a:pt x="170" y="126"/>
                </a:cubicBezTo>
                <a:cubicBezTo>
                  <a:pt x="170" y="126"/>
                  <a:pt x="170" y="126"/>
                  <a:pt x="170" y="127"/>
                </a:cubicBezTo>
                <a:close/>
                <a:moveTo>
                  <a:pt x="172" y="127"/>
                </a:moveTo>
                <a:cubicBezTo>
                  <a:pt x="173" y="127"/>
                  <a:pt x="173" y="127"/>
                  <a:pt x="173" y="126"/>
                </a:cubicBezTo>
                <a:cubicBezTo>
                  <a:pt x="172" y="126"/>
                  <a:pt x="172" y="127"/>
                  <a:pt x="172" y="127"/>
                </a:cubicBezTo>
                <a:close/>
                <a:moveTo>
                  <a:pt x="160" y="127"/>
                </a:moveTo>
                <a:cubicBezTo>
                  <a:pt x="161" y="127"/>
                  <a:pt x="161" y="127"/>
                  <a:pt x="161" y="126"/>
                </a:cubicBezTo>
                <a:cubicBezTo>
                  <a:pt x="161" y="127"/>
                  <a:pt x="160" y="127"/>
                  <a:pt x="160" y="127"/>
                </a:cubicBezTo>
                <a:close/>
                <a:moveTo>
                  <a:pt x="163" y="126"/>
                </a:moveTo>
                <a:cubicBezTo>
                  <a:pt x="162" y="127"/>
                  <a:pt x="163" y="127"/>
                  <a:pt x="163" y="126"/>
                </a:cubicBezTo>
                <a:close/>
                <a:moveTo>
                  <a:pt x="164" y="127"/>
                </a:moveTo>
                <a:cubicBezTo>
                  <a:pt x="164" y="127"/>
                  <a:pt x="164" y="127"/>
                  <a:pt x="164" y="126"/>
                </a:cubicBezTo>
                <a:cubicBezTo>
                  <a:pt x="164" y="126"/>
                  <a:pt x="164" y="126"/>
                  <a:pt x="164" y="126"/>
                </a:cubicBezTo>
                <a:cubicBezTo>
                  <a:pt x="164" y="127"/>
                  <a:pt x="164" y="127"/>
                  <a:pt x="164" y="127"/>
                </a:cubicBezTo>
                <a:close/>
                <a:moveTo>
                  <a:pt x="168" y="127"/>
                </a:moveTo>
                <a:cubicBezTo>
                  <a:pt x="168" y="127"/>
                  <a:pt x="168" y="127"/>
                  <a:pt x="168" y="127"/>
                </a:cubicBezTo>
                <a:cubicBezTo>
                  <a:pt x="168" y="127"/>
                  <a:pt x="168" y="127"/>
                  <a:pt x="168" y="127"/>
                </a:cubicBezTo>
                <a:close/>
                <a:moveTo>
                  <a:pt x="162" y="127"/>
                </a:moveTo>
                <a:cubicBezTo>
                  <a:pt x="162" y="127"/>
                  <a:pt x="162" y="127"/>
                  <a:pt x="162" y="127"/>
                </a:cubicBezTo>
                <a:cubicBezTo>
                  <a:pt x="162" y="127"/>
                  <a:pt x="162" y="127"/>
                  <a:pt x="162" y="127"/>
                </a:cubicBezTo>
                <a:cubicBezTo>
                  <a:pt x="162" y="127"/>
                  <a:pt x="162" y="127"/>
                  <a:pt x="162" y="127"/>
                </a:cubicBezTo>
                <a:cubicBezTo>
                  <a:pt x="162" y="127"/>
                  <a:pt x="162" y="127"/>
                  <a:pt x="162" y="127"/>
                </a:cubicBezTo>
                <a:close/>
                <a:moveTo>
                  <a:pt x="172" y="127"/>
                </a:moveTo>
                <a:cubicBezTo>
                  <a:pt x="172" y="127"/>
                  <a:pt x="172" y="127"/>
                  <a:pt x="172" y="127"/>
                </a:cubicBezTo>
                <a:cubicBezTo>
                  <a:pt x="172" y="127"/>
                  <a:pt x="172" y="127"/>
                  <a:pt x="172" y="127"/>
                </a:cubicBezTo>
                <a:close/>
                <a:moveTo>
                  <a:pt x="150" y="128"/>
                </a:moveTo>
                <a:cubicBezTo>
                  <a:pt x="150" y="128"/>
                  <a:pt x="150" y="128"/>
                  <a:pt x="150" y="128"/>
                </a:cubicBezTo>
                <a:cubicBezTo>
                  <a:pt x="150" y="127"/>
                  <a:pt x="150" y="127"/>
                  <a:pt x="150" y="127"/>
                </a:cubicBezTo>
                <a:cubicBezTo>
                  <a:pt x="150" y="127"/>
                  <a:pt x="150" y="127"/>
                  <a:pt x="150" y="127"/>
                </a:cubicBezTo>
                <a:cubicBezTo>
                  <a:pt x="150" y="127"/>
                  <a:pt x="150" y="127"/>
                  <a:pt x="150" y="128"/>
                </a:cubicBezTo>
                <a:close/>
                <a:moveTo>
                  <a:pt x="163" y="127"/>
                </a:moveTo>
                <a:cubicBezTo>
                  <a:pt x="163" y="127"/>
                  <a:pt x="163" y="127"/>
                  <a:pt x="163" y="127"/>
                </a:cubicBezTo>
                <a:cubicBezTo>
                  <a:pt x="163" y="127"/>
                  <a:pt x="163" y="127"/>
                  <a:pt x="163" y="127"/>
                </a:cubicBezTo>
                <a:close/>
                <a:moveTo>
                  <a:pt x="165" y="129"/>
                </a:moveTo>
                <a:cubicBezTo>
                  <a:pt x="166" y="129"/>
                  <a:pt x="166" y="128"/>
                  <a:pt x="166" y="127"/>
                </a:cubicBezTo>
                <a:cubicBezTo>
                  <a:pt x="166" y="127"/>
                  <a:pt x="166" y="127"/>
                  <a:pt x="166" y="127"/>
                </a:cubicBezTo>
                <a:cubicBezTo>
                  <a:pt x="166" y="128"/>
                  <a:pt x="165" y="128"/>
                  <a:pt x="165" y="129"/>
                </a:cubicBezTo>
                <a:close/>
                <a:moveTo>
                  <a:pt x="165" y="128"/>
                </a:moveTo>
                <a:cubicBezTo>
                  <a:pt x="165" y="128"/>
                  <a:pt x="165" y="128"/>
                  <a:pt x="165" y="127"/>
                </a:cubicBezTo>
                <a:cubicBezTo>
                  <a:pt x="165" y="127"/>
                  <a:pt x="165" y="128"/>
                  <a:pt x="165" y="128"/>
                </a:cubicBezTo>
                <a:close/>
                <a:moveTo>
                  <a:pt x="148" y="128"/>
                </a:moveTo>
                <a:cubicBezTo>
                  <a:pt x="148" y="128"/>
                  <a:pt x="148" y="128"/>
                  <a:pt x="148" y="128"/>
                </a:cubicBezTo>
                <a:cubicBezTo>
                  <a:pt x="148" y="128"/>
                  <a:pt x="148" y="127"/>
                  <a:pt x="148" y="127"/>
                </a:cubicBezTo>
                <a:cubicBezTo>
                  <a:pt x="148" y="127"/>
                  <a:pt x="148" y="127"/>
                  <a:pt x="148" y="127"/>
                </a:cubicBezTo>
                <a:cubicBezTo>
                  <a:pt x="148" y="127"/>
                  <a:pt x="148" y="128"/>
                  <a:pt x="148" y="128"/>
                </a:cubicBezTo>
                <a:close/>
                <a:moveTo>
                  <a:pt x="150" y="128"/>
                </a:moveTo>
                <a:cubicBezTo>
                  <a:pt x="150" y="127"/>
                  <a:pt x="151" y="128"/>
                  <a:pt x="150" y="128"/>
                </a:cubicBezTo>
                <a:close/>
                <a:moveTo>
                  <a:pt x="153" y="128"/>
                </a:moveTo>
                <a:cubicBezTo>
                  <a:pt x="153" y="128"/>
                  <a:pt x="154" y="128"/>
                  <a:pt x="153" y="127"/>
                </a:cubicBezTo>
                <a:cubicBezTo>
                  <a:pt x="153" y="127"/>
                  <a:pt x="153" y="128"/>
                  <a:pt x="153" y="128"/>
                </a:cubicBezTo>
                <a:close/>
                <a:moveTo>
                  <a:pt x="161" y="128"/>
                </a:moveTo>
                <a:cubicBezTo>
                  <a:pt x="161" y="128"/>
                  <a:pt x="162" y="128"/>
                  <a:pt x="162" y="128"/>
                </a:cubicBezTo>
                <a:cubicBezTo>
                  <a:pt x="161" y="128"/>
                  <a:pt x="161" y="128"/>
                  <a:pt x="161" y="128"/>
                </a:cubicBezTo>
                <a:close/>
                <a:moveTo>
                  <a:pt x="167" y="128"/>
                </a:moveTo>
                <a:cubicBezTo>
                  <a:pt x="168" y="128"/>
                  <a:pt x="168" y="127"/>
                  <a:pt x="167" y="128"/>
                </a:cubicBezTo>
                <a:cubicBezTo>
                  <a:pt x="167" y="128"/>
                  <a:pt x="167" y="128"/>
                  <a:pt x="167" y="128"/>
                </a:cubicBezTo>
                <a:close/>
                <a:moveTo>
                  <a:pt x="169" y="128"/>
                </a:moveTo>
                <a:cubicBezTo>
                  <a:pt x="170" y="128"/>
                  <a:pt x="170" y="128"/>
                  <a:pt x="171" y="128"/>
                </a:cubicBezTo>
                <a:cubicBezTo>
                  <a:pt x="171" y="128"/>
                  <a:pt x="171" y="128"/>
                  <a:pt x="171" y="128"/>
                </a:cubicBezTo>
                <a:cubicBezTo>
                  <a:pt x="170" y="128"/>
                  <a:pt x="169" y="127"/>
                  <a:pt x="169" y="128"/>
                </a:cubicBezTo>
                <a:close/>
                <a:moveTo>
                  <a:pt x="174" y="128"/>
                </a:moveTo>
                <a:cubicBezTo>
                  <a:pt x="175" y="128"/>
                  <a:pt x="175" y="128"/>
                  <a:pt x="175" y="128"/>
                </a:cubicBezTo>
                <a:cubicBezTo>
                  <a:pt x="175" y="128"/>
                  <a:pt x="175" y="128"/>
                  <a:pt x="175" y="128"/>
                </a:cubicBezTo>
                <a:cubicBezTo>
                  <a:pt x="175" y="128"/>
                  <a:pt x="174" y="128"/>
                  <a:pt x="174" y="128"/>
                </a:cubicBezTo>
                <a:close/>
                <a:moveTo>
                  <a:pt x="157" y="129"/>
                </a:moveTo>
                <a:cubicBezTo>
                  <a:pt x="158" y="129"/>
                  <a:pt x="158" y="128"/>
                  <a:pt x="158" y="128"/>
                </a:cubicBezTo>
                <a:cubicBezTo>
                  <a:pt x="158" y="128"/>
                  <a:pt x="157" y="128"/>
                  <a:pt x="157" y="129"/>
                </a:cubicBezTo>
                <a:close/>
                <a:moveTo>
                  <a:pt x="160" y="128"/>
                </a:moveTo>
                <a:cubicBezTo>
                  <a:pt x="160" y="128"/>
                  <a:pt x="161" y="128"/>
                  <a:pt x="160" y="128"/>
                </a:cubicBezTo>
                <a:cubicBezTo>
                  <a:pt x="160" y="128"/>
                  <a:pt x="160" y="128"/>
                  <a:pt x="160" y="128"/>
                </a:cubicBezTo>
                <a:close/>
                <a:moveTo>
                  <a:pt x="163" y="128"/>
                </a:moveTo>
                <a:cubicBezTo>
                  <a:pt x="163" y="128"/>
                  <a:pt x="163" y="128"/>
                  <a:pt x="163" y="128"/>
                </a:cubicBezTo>
                <a:cubicBezTo>
                  <a:pt x="163" y="128"/>
                  <a:pt x="163" y="128"/>
                  <a:pt x="163" y="128"/>
                </a:cubicBezTo>
                <a:cubicBezTo>
                  <a:pt x="163" y="128"/>
                  <a:pt x="163" y="128"/>
                  <a:pt x="163" y="128"/>
                </a:cubicBezTo>
                <a:close/>
                <a:moveTo>
                  <a:pt x="168" y="128"/>
                </a:moveTo>
                <a:cubicBezTo>
                  <a:pt x="168" y="128"/>
                  <a:pt x="168" y="127"/>
                  <a:pt x="168" y="128"/>
                </a:cubicBezTo>
                <a:cubicBezTo>
                  <a:pt x="168" y="128"/>
                  <a:pt x="168" y="128"/>
                  <a:pt x="168" y="128"/>
                </a:cubicBezTo>
                <a:close/>
                <a:moveTo>
                  <a:pt x="148" y="128"/>
                </a:moveTo>
                <a:cubicBezTo>
                  <a:pt x="148" y="128"/>
                  <a:pt x="148" y="128"/>
                  <a:pt x="148" y="128"/>
                </a:cubicBezTo>
                <a:cubicBezTo>
                  <a:pt x="148" y="128"/>
                  <a:pt x="148" y="128"/>
                  <a:pt x="148" y="128"/>
                </a:cubicBezTo>
                <a:cubicBezTo>
                  <a:pt x="148" y="128"/>
                  <a:pt x="148" y="128"/>
                  <a:pt x="148" y="128"/>
                </a:cubicBezTo>
                <a:close/>
                <a:moveTo>
                  <a:pt x="172" y="128"/>
                </a:moveTo>
                <a:cubicBezTo>
                  <a:pt x="172" y="128"/>
                  <a:pt x="172" y="128"/>
                  <a:pt x="172" y="128"/>
                </a:cubicBezTo>
                <a:close/>
                <a:moveTo>
                  <a:pt x="140" y="128"/>
                </a:moveTo>
                <a:cubicBezTo>
                  <a:pt x="140" y="128"/>
                  <a:pt x="140" y="128"/>
                  <a:pt x="140" y="128"/>
                </a:cubicBezTo>
                <a:cubicBezTo>
                  <a:pt x="140" y="128"/>
                  <a:pt x="140" y="128"/>
                  <a:pt x="140" y="128"/>
                </a:cubicBezTo>
                <a:cubicBezTo>
                  <a:pt x="140" y="128"/>
                  <a:pt x="140" y="128"/>
                  <a:pt x="140" y="128"/>
                </a:cubicBezTo>
                <a:close/>
                <a:moveTo>
                  <a:pt x="149" y="128"/>
                </a:moveTo>
                <a:cubicBezTo>
                  <a:pt x="149" y="128"/>
                  <a:pt x="150" y="128"/>
                  <a:pt x="150" y="128"/>
                </a:cubicBezTo>
                <a:cubicBezTo>
                  <a:pt x="149" y="128"/>
                  <a:pt x="149" y="128"/>
                  <a:pt x="149" y="128"/>
                </a:cubicBezTo>
                <a:cubicBezTo>
                  <a:pt x="149" y="128"/>
                  <a:pt x="149" y="128"/>
                  <a:pt x="149" y="128"/>
                </a:cubicBezTo>
                <a:close/>
                <a:moveTo>
                  <a:pt x="164" y="129"/>
                </a:moveTo>
                <a:cubicBezTo>
                  <a:pt x="165" y="129"/>
                  <a:pt x="165" y="129"/>
                  <a:pt x="165" y="128"/>
                </a:cubicBezTo>
                <a:cubicBezTo>
                  <a:pt x="164" y="128"/>
                  <a:pt x="164" y="128"/>
                  <a:pt x="164" y="129"/>
                </a:cubicBezTo>
                <a:close/>
                <a:moveTo>
                  <a:pt x="169" y="129"/>
                </a:moveTo>
                <a:cubicBezTo>
                  <a:pt x="169" y="129"/>
                  <a:pt x="170" y="129"/>
                  <a:pt x="170" y="128"/>
                </a:cubicBezTo>
                <a:cubicBezTo>
                  <a:pt x="170" y="128"/>
                  <a:pt x="170" y="128"/>
                  <a:pt x="169" y="128"/>
                </a:cubicBezTo>
                <a:cubicBezTo>
                  <a:pt x="169" y="129"/>
                  <a:pt x="169" y="129"/>
                  <a:pt x="169" y="129"/>
                </a:cubicBezTo>
                <a:close/>
                <a:moveTo>
                  <a:pt x="161" y="129"/>
                </a:moveTo>
                <a:cubicBezTo>
                  <a:pt x="161" y="129"/>
                  <a:pt x="161" y="128"/>
                  <a:pt x="161" y="128"/>
                </a:cubicBezTo>
                <a:cubicBezTo>
                  <a:pt x="161" y="129"/>
                  <a:pt x="161" y="129"/>
                  <a:pt x="161" y="129"/>
                </a:cubicBezTo>
                <a:close/>
                <a:moveTo>
                  <a:pt x="169" y="129"/>
                </a:moveTo>
                <a:cubicBezTo>
                  <a:pt x="169" y="130"/>
                  <a:pt x="168" y="130"/>
                  <a:pt x="168" y="131"/>
                </a:cubicBezTo>
                <a:cubicBezTo>
                  <a:pt x="168" y="132"/>
                  <a:pt x="168" y="131"/>
                  <a:pt x="169" y="131"/>
                </a:cubicBezTo>
                <a:cubicBezTo>
                  <a:pt x="168" y="133"/>
                  <a:pt x="167" y="134"/>
                  <a:pt x="166" y="135"/>
                </a:cubicBezTo>
                <a:cubicBezTo>
                  <a:pt x="167" y="135"/>
                  <a:pt x="166" y="135"/>
                  <a:pt x="167" y="136"/>
                </a:cubicBezTo>
                <a:cubicBezTo>
                  <a:pt x="167" y="136"/>
                  <a:pt x="167" y="135"/>
                  <a:pt x="167" y="135"/>
                </a:cubicBezTo>
                <a:cubicBezTo>
                  <a:pt x="167" y="134"/>
                  <a:pt x="169" y="134"/>
                  <a:pt x="169" y="132"/>
                </a:cubicBezTo>
                <a:cubicBezTo>
                  <a:pt x="169" y="131"/>
                  <a:pt x="170" y="131"/>
                  <a:pt x="169" y="130"/>
                </a:cubicBezTo>
                <a:cubicBezTo>
                  <a:pt x="170" y="130"/>
                  <a:pt x="171" y="129"/>
                  <a:pt x="170" y="128"/>
                </a:cubicBezTo>
                <a:cubicBezTo>
                  <a:pt x="170" y="129"/>
                  <a:pt x="170" y="129"/>
                  <a:pt x="169" y="129"/>
                </a:cubicBezTo>
                <a:close/>
                <a:moveTo>
                  <a:pt x="154" y="129"/>
                </a:moveTo>
                <a:cubicBezTo>
                  <a:pt x="154" y="129"/>
                  <a:pt x="154" y="129"/>
                  <a:pt x="154" y="129"/>
                </a:cubicBezTo>
                <a:cubicBezTo>
                  <a:pt x="154" y="128"/>
                  <a:pt x="154" y="129"/>
                  <a:pt x="154" y="129"/>
                </a:cubicBezTo>
                <a:close/>
                <a:moveTo>
                  <a:pt x="174" y="129"/>
                </a:moveTo>
                <a:cubicBezTo>
                  <a:pt x="174" y="130"/>
                  <a:pt x="173" y="130"/>
                  <a:pt x="173" y="130"/>
                </a:cubicBezTo>
                <a:cubicBezTo>
                  <a:pt x="174" y="130"/>
                  <a:pt x="174" y="129"/>
                  <a:pt x="175" y="129"/>
                </a:cubicBezTo>
                <a:cubicBezTo>
                  <a:pt x="174" y="129"/>
                  <a:pt x="174" y="129"/>
                  <a:pt x="174" y="129"/>
                </a:cubicBezTo>
                <a:close/>
                <a:moveTo>
                  <a:pt x="152" y="130"/>
                </a:moveTo>
                <a:cubicBezTo>
                  <a:pt x="152" y="130"/>
                  <a:pt x="153" y="129"/>
                  <a:pt x="152" y="129"/>
                </a:cubicBezTo>
                <a:cubicBezTo>
                  <a:pt x="152" y="129"/>
                  <a:pt x="152" y="130"/>
                  <a:pt x="152" y="130"/>
                </a:cubicBezTo>
                <a:cubicBezTo>
                  <a:pt x="152" y="130"/>
                  <a:pt x="152" y="130"/>
                  <a:pt x="152" y="130"/>
                </a:cubicBezTo>
                <a:close/>
                <a:moveTo>
                  <a:pt x="171" y="129"/>
                </a:moveTo>
                <a:cubicBezTo>
                  <a:pt x="171" y="129"/>
                  <a:pt x="171" y="129"/>
                  <a:pt x="171" y="129"/>
                </a:cubicBezTo>
                <a:cubicBezTo>
                  <a:pt x="171" y="129"/>
                  <a:pt x="171" y="129"/>
                  <a:pt x="171" y="129"/>
                </a:cubicBezTo>
                <a:cubicBezTo>
                  <a:pt x="171" y="129"/>
                  <a:pt x="171" y="129"/>
                  <a:pt x="171" y="129"/>
                </a:cubicBezTo>
                <a:cubicBezTo>
                  <a:pt x="171" y="129"/>
                  <a:pt x="171" y="129"/>
                  <a:pt x="171" y="129"/>
                </a:cubicBezTo>
                <a:close/>
                <a:moveTo>
                  <a:pt x="159" y="130"/>
                </a:moveTo>
                <a:cubicBezTo>
                  <a:pt x="159" y="130"/>
                  <a:pt x="159" y="130"/>
                  <a:pt x="159" y="130"/>
                </a:cubicBezTo>
                <a:cubicBezTo>
                  <a:pt x="159" y="130"/>
                  <a:pt x="160" y="130"/>
                  <a:pt x="160" y="129"/>
                </a:cubicBezTo>
                <a:cubicBezTo>
                  <a:pt x="159" y="129"/>
                  <a:pt x="159" y="130"/>
                  <a:pt x="159" y="130"/>
                </a:cubicBezTo>
                <a:cubicBezTo>
                  <a:pt x="159" y="131"/>
                  <a:pt x="158" y="132"/>
                  <a:pt x="158" y="132"/>
                </a:cubicBezTo>
                <a:cubicBezTo>
                  <a:pt x="158" y="132"/>
                  <a:pt x="158" y="132"/>
                  <a:pt x="158" y="132"/>
                </a:cubicBezTo>
                <a:cubicBezTo>
                  <a:pt x="159" y="131"/>
                  <a:pt x="159" y="131"/>
                  <a:pt x="159" y="130"/>
                </a:cubicBezTo>
                <a:close/>
                <a:moveTo>
                  <a:pt x="165" y="129"/>
                </a:moveTo>
                <a:cubicBezTo>
                  <a:pt x="165" y="130"/>
                  <a:pt x="165" y="129"/>
                  <a:pt x="165" y="129"/>
                </a:cubicBezTo>
                <a:close/>
                <a:moveTo>
                  <a:pt x="166" y="130"/>
                </a:moveTo>
                <a:cubicBezTo>
                  <a:pt x="166" y="129"/>
                  <a:pt x="167" y="130"/>
                  <a:pt x="167" y="129"/>
                </a:cubicBezTo>
                <a:cubicBezTo>
                  <a:pt x="167" y="129"/>
                  <a:pt x="166" y="129"/>
                  <a:pt x="166" y="129"/>
                </a:cubicBezTo>
                <a:cubicBezTo>
                  <a:pt x="166" y="129"/>
                  <a:pt x="166" y="130"/>
                  <a:pt x="166" y="130"/>
                </a:cubicBezTo>
                <a:close/>
                <a:moveTo>
                  <a:pt x="157" y="130"/>
                </a:moveTo>
                <a:cubicBezTo>
                  <a:pt x="157" y="130"/>
                  <a:pt x="157" y="129"/>
                  <a:pt x="157" y="129"/>
                </a:cubicBezTo>
                <a:cubicBezTo>
                  <a:pt x="157" y="129"/>
                  <a:pt x="157" y="129"/>
                  <a:pt x="157" y="129"/>
                </a:cubicBezTo>
                <a:cubicBezTo>
                  <a:pt x="157" y="129"/>
                  <a:pt x="157" y="130"/>
                  <a:pt x="157" y="130"/>
                </a:cubicBezTo>
                <a:close/>
                <a:moveTo>
                  <a:pt x="160" y="130"/>
                </a:moveTo>
                <a:cubicBezTo>
                  <a:pt x="160" y="130"/>
                  <a:pt x="161" y="129"/>
                  <a:pt x="161" y="129"/>
                </a:cubicBezTo>
                <a:cubicBezTo>
                  <a:pt x="160" y="130"/>
                  <a:pt x="160" y="130"/>
                  <a:pt x="160" y="130"/>
                </a:cubicBezTo>
                <a:close/>
                <a:moveTo>
                  <a:pt x="168" y="130"/>
                </a:moveTo>
                <a:cubicBezTo>
                  <a:pt x="168" y="130"/>
                  <a:pt x="168" y="130"/>
                  <a:pt x="169" y="130"/>
                </a:cubicBezTo>
                <a:cubicBezTo>
                  <a:pt x="169" y="130"/>
                  <a:pt x="169" y="129"/>
                  <a:pt x="169" y="129"/>
                </a:cubicBezTo>
                <a:cubicBezTo>
                  <a:pt x="168" y="130"/>
                  <a:pt x="168" y="130"/>
                  <a:pt x="168" y="130"/>
                </a:cubicBezTo>
                <a:close/>
                <a:moveTo>
                  <a:pt x="148" y="131"/>
                </a:moveTo>
                <a:cubicBezTo>
                  <a:pt x="148" y="131"/>
                  <a:pt x="149" y="131"/>
                  <a:pt x="149" y="131"/>
                </a:cubicBezTo>
                <a:cubicBezTo>
                  <a:pt x="148" y="130"/>
                  <a:pt x="149" y="130"/>
                  <a:pt x="149" y="129"/>
                </a:cubicBezTo>
                <a:cubicBezTo>
                  <a:pt x="148" y="129"/>
                  <a:pt x="149" y="129"/>
                  <a:pt x="148" y="129"/>
                </a:cubicBezTo>
                <a:cubicBezTo>
                  <a:pt x="148" y="130"/>
                  <a:pt x="148" y="130"/>
                  <a:pt x="148" y="131"/>
                </a:cubicBezTo>
                <a:close/>
                <a:moveTo>
                  <a:pt x="170" y="130"/>
                </a:moveTo>
                <a:cubicBezTo>
                  <a:pt x="171" y="130"/>
                  <a:pt x="171" y="129"/>
                  <a:pt x="170" y="129"/>
                </a:cubicBezTo>
                <a:cubicBezTo>
                  <a:pt x="170" y="130"/>
                  <a:pt x="170" y="130"/>
                  <a:pt x="170" y="130"/>
                </a:cubicBezTo>
                <a:close/>
                <a:moveTo>
                  <a:pt x="147" y="130"/>
                </a:moveTo>
                <a:cubicBezTo>
                  <a:pt x="147" y="130"/>
                  <a:pt x="147" y="131"/>
                  <a:pt x="147" y="130"/>
                </a:cubicBezTo>
                <a:close/>
                <a:moveTo>
                  <a:pt x="153" y="130"/>
                </a:moveTo>
                <a:cubicBezTo>
                  <a:pt x="153" y="130"/>
                  <a:pt x="153" y="130"/>
                  <a:pt x="153" y="130"/>
                </a:cubicBezTo>
                <a:close/>
                <a:moveTo>
                  <a:pt x="152" y="130"/>
                </a:moveTo>
                <a:cubicBezTo>
                  <a:pt x="152" y="130"/>
                  <a:pt x="152" y="131"/>
                  <a:pt x="152" y="130"/>
                </a:cubicBezTo>
                <a:close/>
                <a:moveTo>
                  <a:pt x="145" y="130"/>
                </a:moveTo>
                <a:cubicBezTo>
                  <a:pt x="145" y="131"/>
                  <a:pt x="145" y="130"/>
                  <a:pt x="145" y="130"/>
                </a:cubicBezTo>
                <a:close/>
                <a:moveTo>
                  <a:pt x="173" y="131"/>
                </a:moveTo>
                <a:cubicBezTo>
                  <a:pt x="173" y="131"/>
                  <a:pt x="173" y="131"/>
                  <a:pt x="173" y="131"/>
                </a:cubicBezTo>
                <a:cubicBezTo>
                  <a:pt x="173" y="131"/>
                  <a:pt x="173" y="130"/>
                  <a:pt x="173" y="130"/>
                </a:cubicBezTo>
                <a:cubicBezTo>
                  <a:pt x="173" y="131"/>
                  <a:pt x="173" y="131"/>
                  <a:pt x="173" y="131"/>
                </a:cubicBezTo>
                <a:close/>
                <a:moveTo>
                  <a:pt x="156" y="131"/>
                </a:moveTo>
                <a:cubicBezTo>
                  <a:pt x="156" y="131"/>
                  <a:pt x="156" y="131"/>
                  <a:pt x="156" y="131"/>
                </a:cubicBezTo>
                <a:cubicBezTo>
                  <a:pt x="156" y="131"/>
                  <a:pt x="156" y="131"/>
                  <a:pt x="156" y="131"/>
                </a:cubicBezTo>
                <a:cubicBezTo>
                  <a:pt x="156" y="131"/>
                  <a:pt x="156" y="131"/>
                  <a:pt x="156" y="131"/>
                </a:cubicBezTo>
                <a:close/>
                <a:moveTo>
                  <a:pt x="170" y="131"/>
                </a:moveTo>
                <a:cubicBezTo>
                  <a:pt x="170" y="131"/>
                  <a:pt x="171" y="131"/>
                  <a:pt x="170" y="131"/>
                </a:cubicBezTo>
                <a:cubicBezTo>
                  <a:pt x="170" y="131"/>
                  <a:pt x="170" y="131"/>
                  <a:pt x="170" y="131"/>
                </a:cubicBezTo>
                <a:close/>
                <a:moveTo>
                  <a:pt x="160" y="131"/>
                </a:moveTo>
                <a:cubicBezTo>
                  <a:pt x="160" y="131"/>
                  <a:pt x="160" y="131"/>
                  <a:pt x="160" y="131"/>
                </a:cubicBezTo>
                <a:cubicBezTo>
                  <a:pt x="160" y="131"/>
                  <a:pt x="160" y="131"/>
                  <a:pt x="160" y="131"/>
                </a:cubicBezTo>
                <a:close/>
                <a:moveTo>
                  <a:pt x="160" y="132"/>
                </a:moveTo>
                <a:cubicBezTo>
                  <a:pt x="160" y="132"/>
                  <a:pt x="161" y="131"/>
                  <a:pt x="160" y="131"/>
                </a:cubicBezTo>
                <a:cubicBezTo>
                  <a:pt x="160" y="131"/>
                  <a:pt x="160" y="131"/>
                  <a:pt x="160" y="132"/>
                </a:cubicBezTo>
                <a:close/>
                <a:moveTo>
                  <a:pt x="146" y="131"/>
                </a:moveTo>
                <a:cubicBezTo>
                  <a:pt x="146" y="132"/>
                  <a:pt x="147" y="131"/>
                  <a:pt x="146" y="131"/>
                </a:cubicBezTo>
                <a:close/>
                <a:moveTo>
                  <a:pt x="151" y="131"/>
                </a:moveTo>
                <a:cubicBezTo>
                  <a:pt x="151" y="132"/>
                  <a:pt x="151" y="132"/>
                  <a:pt x="151" y="132"/>
                </a:cubicBezTo>
                <a:cubicBezTo>
                  <a:pt x="152" y="132"/>
                  <a:pt x="152" y="132"/>
                  <a:pt x="152" y="131"/>
                </a:cubicBezTo>
                <a:cubicBezTo>
                  <a:pt x="152" y="131"/>
                  <a:pt x="151" y="131"/>
                  <a:pt x="151" y="131"/>
                </a:cubicBezTo>
                <a:close/>
                <a:moveTo>
                  <a:pt x="150" y="132"/>
                </a:moveTo>
                <a:cubicBezTo>
                  <a:pt x="150" y="132"/>
                  <a:pt x="150" y="131"/>
                  <a:pt x="150" y="132"/>
                </a:cubicBezTo>
                <a:close/>
                <a:moveTo>
                  <a:pt x="140" y="132"/>
                </a:moveTo>
                <a:cubicBezTo>
                  <a:pt x="140" y="133"/>
                  <a:pt x="139" y="133"/>
                  <a:pt x="139" y="133"/>
                </a:cubicBezTo>
                <a:cubicBezTo>
                  <a:pt x="140" y="133"/>
                  <a:pt x="140" y="133"/>
                  <a:pt x="140" y="132"/>
                </a:cubicBezTo>
                <a:cubicBezTo>
                  <a:pt x="140" y="132"/>
                  <a:pt x="140" y="132"/>
                  <a:pt x="140" y="132"/>
                </a:cubicBezTo>
                <a:close/>
                <a:moveTo>
                  <a:pt x="148" y="132"/>
                </a:moveTo>
                <a:cubicBezTo>
                  <a:pt x="148" y="132"/>
                  <a:pt x="148" y="132"/>
                  <a:pt x="148" y="132"/>
                </a:cubicBezTo>
                <a:cubicBezTo>
                  <a:pt x="148" y="132"/>
                  <a:pt x="148" y="132"/>
                  <a:pt x="148" y="132"/>
                </a:cubicBezTo>
                <a:cubicBezTo>
                  <a:pt x="148" y="132"/>
                  <a:pt x="148" y="132"/>
                  <a:pt x="148" y="132"/>
                </a:cubicBezTo>
                <a:close/>
                <a:moveTo>
                  <a:pt x="158" y="132"/>
                </a:moveTo>
                <a:cubicBezTo>
                  <a:pt x="158" y="132"/>
                  <a:pt x="159" y="132"/>
                  <a:pt x="158" y="132"/>
                </a:cubicBezTo>
                <a:close/>
                <a:moveTo>
                  <a:pt x="147" y="132"/>
                </a:moveTo>
                <a:cubicBezTo>
                  <a:pt x="147" y="132"/>
                  <a:pt x="147" y="132"/>
                  <a:pt x="147" y="132"/>
                </a:cubicBezTo>
                <a:close/>
                <a:moveTo>
                  <a:pt x="167" y="132"/>
                </a:moveTo>
                <a:cubicBezTo>
                  <a:pt x="167" y="132"/>
                  <a:pt x="167" y="132"/>
                  <a:pt x="167" y="132"/>
                </a:cubicBezTo>
                <a:cubicBezTo>
                  <a:pt x="167" y="132"/>
                  <a:pt x="167" y="132"/>
                  <a:pt x="167" y="132"/>
                </a:cubicBezTo>
                <a:cubicBezTo>
                  <a:pt x="167" y="132"/>
                  <a:pt x="167" y="132"/>
                  <a:pt x="167" y="132"/>
                </a:cubicBezTo>
                <a:close/>
                <a:moveTo>
                  <a:pt x="172" y="132"/>
                </a:moveTo>
                <a:cubicBezTo>
                  <a:pt x="172" y="132"/>
                  <a:pt x="172" y="132"/>
                  <a:pt x="172" y="132"/>
                </a:cubicBezTo>
                <a:cubicBezTo>
                  <a:pt x="172" y="132"/>
                  <a:pt x="172" y="132"/>
                  <a:pt x="172" y="132"/>
                </a:cubicBezTo>
                <a:cubicBezTo>
                  <a:pt x="172" y="132"/>
                  <a:pt x="172" y="132"/>
                  <a:pt x="172" y="132"/>
                </a:cubicBezTo>
                <a:cubicBezTo>
                  <a:pt x="172" y="132"/>
                  <a:pt x="172" y="132"/>
                  <a:pt x="172" y="132"/>
                </a:cubicBezTo>
                <a:close/>
                <a:moveTo>
                  <a:pt x="154" y="134"/>
                </a:moveTo>
                <a:cubicBezTo>
                  <a:pt x="155" y="134"/>
                  <a:pt x="156" y="133"/>
                  <a:pt x="155" y="132"/>
                </a:cubicBezTo>
                <a:cubicBezTo>
                  <a:pt x="155" y="133"/>
                  <a:pt x="155" y="133"/>
                  <a:pt x="154" y="134"/>
                </a:cubicBezTo>
                <a:close/>
                <a:moveTo>
                  <a:pt x="168" y="132"/>
                </a:moveTo>
                <a:cubicBezTo>
                  <a:pt x="168" y="132"/>
                  <a:pt x="168" y="132"/>
                  <a:pt x="168" y="132"/>
                </a:cubicBezTo>
                <a:close/>
                <a:moveTo>
                  <a:pt x="132" y="133"/>
                </a:moveTo>
                <a:cubicBezTo>
                  <a:pt x="132" y="133"/>
                  <a:pt x="132" y="133"/>
                  <a:pt x="132" y="133"/>
                </a:cubicBezTo>
                <a:cubicBezTo>
                  <a:pt x="132" y="133"/>
                  <a:pt x="132" y="133"/>
                  <a:pt x="132" y="133"/>
                </a:cubicBezTo>
                <a:cubicBezTo>
                  <a:pt x="132" y="132"/>
                  <a:pt x="132" y="132"/>
                  <a:pt x="132" y="133"/>
                </a:cubicBezTo>
                <a:close/>
                <a:moveTo>
                  <a:pt x="150" y="132"/>
                </a:moveTo>
                <a:cubicBezTo>
                  <a:pt x="150" y="133"/>
                  <a:pt x="150" y="132"/>
                  <a:pt x="150" y="132"/>
                </a:cubicBezTo>
                <a:close/>
                <a:moveTo>
                  <a:pt x="152" y="132"/>
                </a:moveTo>
                <a:cubicBezTo>
                  <a:pt x="152" y="133"/>
                  <a:pt x="152" y="132"/>
                  <a:pt x="152" y="132"/>
                </a:cubicBezTo>
                <a:close/>
                <a:moveTo>
                  <a:pt x="158" y="133"/>
                </a:moveTo>
                <a:cubicBezTo>
                  <a:pt x="158" y="133"/>
                  <a:pt x="158" y="133"/>
                  <a:pt x="157" y="133"/>
                </a:cubicBezTo>
                <a:cubicBezTo>
                  <a:pt x="157" y="133"/>
                  <a:pt x="158" y="133"/>
                  <a:pt x="158" y="133"/>
                </a:cubicBezTo>
                <a:close/>
                <a:moveTo>
                  <a:pt x="148" y="133"/>
                </a:moveTo>
                <a:cubicBezTo>
                  <a:pt x="148" y="133"/>
                  <a:pt x="148" y="133"/>
                  <a:pt x="148" y="133"/>
                </a:cubicBezTo>
                <a:cubicBezTo>
                  <a:pt x="148" y="133"/>
                  <a:pt x="148" y="133"/>
                  <a:pt x="148" y="133"/>
                </a:cubicBezTo>
                <a:close/>
                <a:moveTo>
                  <a:pt x="133" y="133"/>
                </a:moveTo>
                <a:cubicBezTo>
                  <a:pt x="134" y="133"/>
                  <a:pt x="134" y="133"/>
                  <a:pt x="133" y="133"/>
                </a:cubicBezTo>
                <a:cubicBezTo>
                  <a:pt x="133" y="133"/>
                  <a:pt x="133" y="133"/>
                  <a:pt x="133" y="133"/>
                </a:cubicBezTo>
                <a:close/>
                <a:moveTo>
                  <a:pt x="130" y="133"/>
                </a:moveTo>
                <a:cubicBezTo>
                  <a:pt x="130" y="133"/>
                  <a:pt x="130" y="133"/>
                  <a:pt x="130" y="133"/>
                </a:cubicBezTo>
                <a:cubicBezTo>
                  <a:pt x="130" y="133"/>
                  <a:pt x="130" y="133"/>
                  <a:pt x="130" y="133"/>
                </a:cubicBezTo>
                <a:cubicBezTo>
                  <a:pt x="130" y="133"/>
                  <a:pt x="130" y="133"/>
                  <a:pt x="130" y="133"/>
                </a:cubicBezTo>
                <a:close/>
                <a:moveTo>
                  <a:pt x="168" y="134"/>
                </a:moveTo>
                <a:cubicBezTo>
                  <a:pt x="168" y="135"/>
                  <a:pt x="167" y="137"/>
                  <a:pt x="166" y="138"/>
                </a:cubicBezTo>
                <a:cubicBezTo>
                  <a:pt x="167" y="138"/>
                  <a:pt x="167" y="137"/>
                  <a:pt x="168" y="136"/>
                </a:cubicBezTo>
                <a:cubicBezTo>
                  <a:pt x="168" y="136"/>
                  <a:pt x="168" y="136"/>
                  <a:pt x="168" y="136"/>
                </a:cubicBezTo>
                <a:cubicBezTo>
                  <a:pt x="168" y="136"/>
                  <a:pt x="168" y="135"/>
                  <a:pt x="168" y="135"/>
                </a:cubicBezTo>
                <a:cubicBezTo>
                  <a:pt x="169" y="134"/>
                  <a:pt x="169" y="134"/>
                  <a:pt x="169" y="133"/>
                </a:cubicBezTo>
                <a:cubicBezTo>
                  <a:pt x="169" y="133"/>
                  <a:pt x="169" y="133"/>
                  <a:pt x="169" y="133"/>
                </a:cubicBezTo>
                <a:cubicBezTo>
                  <a:pt x="169" y="133"/>
                  <a:pt x="169" y="134"/>
                  <a:pt x="168" y="134"/>
                </a:cubicBezTo>
                <a:close/>
                <a:moveTo>
                  <a:pt x="131" y="134"/>
                </a:moveTo>
                <a:cubicBezTo>
                  <a:pt x="131" y="134"/>
                  <a:pt x="131" y="134"/>
                  <a:pt x="131" y="133"/>
                </a:cubicBezTo>
                <a:cubicBezTo>
                  <a:pt x="131" y="133"/>
                  <a:pt x="131" y="133"/>
                  <a:pt x="131" y="133"/>
                </a:cubicBezTo>
                <a:cubicBezTo>
                  <a:pt x="131" y="134"/>
                  <a:pt x="131" y="134"/>
                  <a:pt x="131" y="134"/>
                </a:cubicBezTo>
                <a:close/>
                <a:moveTo>
                  <a:pt x="150" y="133"/>
                </a:moveTo>
                <a:cubicBezTo>
                  <a:pt x="150" y="134"/>
                  <a:pt x="150" y="133"/>
                  <a:pt x="150" y="133"/>
                </a:cubicBezTo>
                <a:close/>
                <a:moveTo>
                  <a:pt x="157" y="134"/>
                </a:moveTo>
                <a:cubicBezTo>
                  <a:pt x="157" y="134"/>
                  <a:pt x="158" y="134"/>
                  <a:pt x="157" y="133"/>
                </a:cubicBezTo>
                <a:cubicBezTo>
                  <a:pt x="157" y="133"/>
                  <a:pt x="157" y="133"/>
                  <a:pt x="157" y="133"/>
                </a:cubicBezTo>
                <a:cubicBezTo>
                  <a:pt x="157" y="133"/>
                  <a:pt x="157" y="134"/>
                  <a:pt x="157" y="134"/>
                </a:cubicBezTo>
                <a:close/>
                <a:moveTo>
                  <a:pt x="139" y="134"/>
                </a:moveTo>
                <a:cubicBezTo>
                  <a:pt x="139" y="134"/>
                  <a:pt x="139" y="134"/>
                  <a:pt x="139" y="134"/>
                </a:cubicBezTo>
                <a:cubicBezTo>
                  <a:pt x="139" y="134"/>
                  <a:pt x="139" y="134"/>
                  <a:pt x="139" y="134"/>
                </a:cubicBezTo>
                <a:cubicBezTo>
                  <a:pt x="139" y="134"/>
                  <a:pt x="139" y="134"/>
                  <a:pt x="139" y="134"/>
                </a:cubicBezTo>
                <a:close/>
                <a:moveTo>
                  <a:pt x="164" y="134"/>
                </a:moveTo>
                <a:cubicBezTo>
                  <a:pt x="164" y="134"/>
                  <a:pt x="164" y="133"/>
                  <a:pt x="164" y="134"/>
                </a:cubicBezTo>
                <a:close/>
                <a:moveTo>
                  <a:pt x="146" y="134"/>
                </a:moveTo>
                <a:cubicBezTo>
                  <a:pt x="146" y="134"/>
                  <a:pt x="147" y="134"/>
                  <a:pt x="146" y="134"/>
                </a:cubicBezTo>
                <a:cubicBezTo>
                  <a:pt x="146" y="134"/>
                  <a:pt x="146" y="134"/>
                  <a:pt x="146" y="134"/>
                </a:cubicBezTo>
                <a:close/>
                <a:moveTo>
                  <a:pt x="143" y="134"/>
                </a:moveTo>
                <a:cubicBezTo>
                  <a:pt x="143" y="134"/>
                  <a:pt x="143" y="134"/>
                  <a:pt x="143" y="134"/>
                </a:cubicBezTo>
                <a:close/>
                <a:moveTo>
                  <a:pt x="156" y="135"/>
                </a:moveTo>
                <a:cubicBezTo>
                  <a:pt x="156" y="135"/>
                  <a:pt x="156" y="135"/>
                  <a:pt x="157" y="135"/>
                </a:cubicBezTo>
                <a:cubicBezTo>
                  <a:pt x="157" y="135"/>
                  <a:pt x="157" y="136"/>
                  <a:pt x="157" y="135"/>
                </a:cubicBezTo>
                <a:cubicBezTo>
                  <a:pt x="157" y="135"/>
                  <a:pt x="157" y="135"/>
                  <a:pt x="157" y="135"/>
                </a:cubicBezTo>
                <a:cubicBezTo>
                  <a:pt x="157" y="134"/>
                  <a:pt x="157" y="134"/>
                  <a:pt x="156" y="134"/>
                </a:cubicBezTo>
                <a:cubicBezTo>
                  <a:pt x="156" y="134"/>
                  <a:pt x="156" y="135"/>
                  <a:pt x="156" y="135"/>
                </a:cubicBezTo>
                <a:close/>
                <a:moveTo>
                  <a:pt x="164" y="134"/>
                </a:moveTo>
                <a:cubicBezTo>
                  <a:pt x="165" y="134"/>
                  <a:pt x="165" y="134"/>
                  <a:pt x="164" y="134"/>
                </a:cubicBezTo>
                <a:cubicBezTo>
                  <a:pt x="164" y="134"/>
                  <a:pt x="164" y="134"/>
                  <a:pt x="164" y="134"/>
                </a:cubicBezTo>
                <a:close/>
                <a:moveTo>
                  <a:pt x="150" y="134"/>
                </a:moveTo>
                <a:cubicBezTo>
                  <a:pt x="150" y="134"/>
                  <a:pt x="150" y="134"/>
                  <a:pt x="150" y="134"/>
                </a:cubicBezTo>
                <a:close/>
                <a:moveTo>
                  <a:pt x="136" y="135"/>
                </a:moveTo>
                <a:cubicBezTo>
                  <a:pt x="136" y="135"/>
                  <a:pt x="137" y="135"/>
                  <a:pt x="136" y="135"/>
                </a:cubicBezTo>
                <a:cubicBezTo>
                  <a:pt x="136" y="135"/>
                  <a:pt x="136" y="135"/>
                  <a:pt x="136" y="135"/>
                </a:cubicBezTo>
                <a:close/>
                <a:moveTo>
                  <a:pt x="156" y="136"/>
                </a:moveTo>
                <a:cubicBezTo>
                  <a:pt x="156" y="136"/>
                  <a:pt x="156" y="135"/>
                  <a:pt x="156" y="135"/>
                </a:cubicBezTo>
                <a:cubicBezTo>
                  <a:pt x="156" y="136"/>
                  <a:pt x="156" y="136"/>
                  <a:pt x="156" y="136"/>
                </a:cubicBezTo>
                <a:close/>
                <a:moveTo>
                  <a:pt x="163" y="145"/>
                </a:moveTo>
                <a:cubicBezTo>
                  <a:pt x="164" y="144"/>
                  <a:pt x="164" y="143"/>
                  <a:pt x="165" y="142"/>
                </a:cubicBezTo>
                <a:cubicBezTo>
                  <a:pt x="165" y="141"/>
                  <a:pt x="166" y="141"/>
                  <a:pt x="166" y="140"/>
                </a:cubicBezTo>
                <a:cubicBezTo>
                  <a:pt x="166" y="140"/>
                  <a:pt x="166" y="139"/>
                  <a:pt x="166" y="139"/>
                </a:cubicBezTo>
                <a:cubicBezTo>
                  <a:pt x="166" y="139"/>
                  <a:pt x="166" y="139"/>
                  <a:pt x="166" y="139"/>
                </a:cubicBezTo>
                <a:cubicBezTo>
                  <a:pt x="166" y="139"/>
                  <a:pt x="166" y="139"/>
                  <a:pt x="166" y="139"/>
                </a:cubicBezTo>
                <a:cubicBezTo>
                  <a:pt x="166" y="139"/>
                  <a:pt x="165" y="140"/>
                  <a:pt x="165" y="139"/>
                </a:cubicBezTo>
                <a:cubicBezTo>
                  <a:pt x="166" y="138"/>
                  <a:pt x="166" y="138"/>
                  <a:pt x="166" y="137"/>
                </a:cubicBezTo>
                <a:cubicBezTo>
                  <a:pt x="166" y="136"/>
                  <a:pt x="166" y="136"/>
                  <a:pt x="166" y="135"/>
                </a:cubicBezTo>
                <a:cubicBezTo>
                  <a:pt x="165" y="136"/>
                  <a:pt x="165" y="136"/>
                  <a:pt x="165" y="137"/>
                </a:cubicBezTo>
                <a:cubicBezTo>
                  <a:pt x="164" y="138"/>
                  <a:pt x="163" y="139"/>
                  <a:pt x="163" y="140"/>
                </a:cubicBezTo>
                <a:cubicBezTo>
                  <a:pt x="163" y="140"/>
                  <a:pt x="163" y="141"/>
                  <a:pt x="163" y="141"/>
                </a:cubicBezTo>
                <a:cubicBezTo>
                  <a:pt x="163" y="142"/>
                  <a:pt x="161" y="143"/>
                  <a:pt x="161" y="144"/>
                </a:cubicBezTo>
                <a:cubicBezTo>
                  <a:pt x="162" y="144"/>
                  <a:pt x="162" y="144"/>
                  <a:pt x="162" y="144"/>
                </a:cubicBezTo>
                <a:cubicBezTo>
                  <a:pt x="162" y="145"/>
                  <a:pt x="161" y="145"/>
                  <a:pt x="161" y="145"/>
                </a:cubicBezTo>
                <a:cubicBezTo>
                  <a:pt x="161" y="145"/>
                  <a:pt x="161" y="145"/>
                  <a:pt x="161" y="146"/>
                </a:cubicBezTo>
                <a:cubicBezTo>
                  <a:pt x="161" y="145"/>
                  <a:pt x="161" y="145"/>
                  <a:pt x="161" y="145"/>
                </a:cubicBezTo>
                <a:cubicBezTo>
                  <a:pt x="160" y="145"/>
                  <a:pt x="160" y="145"/>
                  <a:pt x="160" y="146"/>
                </a:cubicBezTo>
                <a:cubicBezTo>
                  <a:pt x="160" y="146"/>
                  <a:pt x="160" y="145"/>
                  <a:pt x="160" y="146"/>
                </a:cubicBezTo>
                <a:cubicBezTo>
                  <a:pt x="161" y="145"/>
                  <a:pt x="161" y="146"/>
                  <a:pt x="161" y="146"/>
                </a:cubicBezTo>
                <a:cubicBezTo>
                  <a:pt x="162" y="145"/>
                  <a:pt x="163" y="143"/>
                  <a:pt x="164" y="142"/>
                </a:cubicBezTo>
                <a:cubicBezTo>
                  <a:pt x="164" y="141"/>
                  <a:pt x="165" y="141"/>
                  <a:pt x="165" y="140"/>
                </a:cubicBezTo>
                <a:cubicBezTo>
                  <a:pt x="165" y="141"/>
                  <a:pt x="164" y="142"/>
                  <a:pt x="164" y="142"/>
                </a:cubicBezTo>
                <a:cubicBezTo>
                  <a:pt x="163" y="143"/>
                  <a:pt x="163" y="144"/>
                  <a:pt x="163" y="145"/>
                </a:cubicBezTo>
                <a:close/>
                <a:moveTo>
                  <a:pt x="163" y="141"/>
                </a:moveTo>
                <a:cubicBezTo>
                  <a:pt x="164" y="140"/>
                  <a:pt x="163" y="141"/>
                  <a:pt x="163" y="141"/>
                </a:cubicBezTo>
                <a:close/>
                <a:moveTo>
                  <a:pt x="163" y="136"/>
                </a:moveTo>
                <a:cubicBezTo>
                  <a:pt x="163" y="136"/>
                  <a:pt x="163" y="136"/>
                  <a:pt x="164" y="136"/>
                </a:cubicBezTo>
                <a:cubicBezTo>
                  <a:pt x="163" y="136"/>
                  <a:pt x="163" y="136"/>
                  <a:pt x="163" y="136"/>
                </a:cubicBezTo>
                <a:close/>
                <a:moveTo>
                  <a:pt x="130" y="137"/>
                </a:moveTo>
                <a:cubicBezTo>
                  <a:pt x="130" y="137"/>
                  <a:pt x="130" y="137"/>
                  <a:pt x="130" y="137"/>
                </a:cubicBezTo>
                <a:cubicBezTo>
                  <a:pt x="130" y="136"/>
                  <a:pt x="130" y="136"/>
                  <a:pt x="130" y="136"/>
                </a:cubicBezTo>
                <a:cubicBezTo>
                  <a:pt x="130" y="136"/>
                  <a:pt x="130" y="136"/>
                  <a:pt x="130" y="137"/>
                </a:cubicBezTo>
                <a:close/>
                <a:moveTo>
                  <a:pt x="154" y="143"/>
                </a:moveTo>
                <a:cubicBezTo>
                  <a:pt x="154" y="143"/>
                  <a:pt x="153" y="143"/>
                  <a:pt x="153" y="143"/>
                </a:cubicBezTo>
                <a:cubicBezTo>
                  <a:pt x="153" y="142"/>
                  <a:pt x="154" y="142"/>
                  <a:pt x="154" y="142"/>
                </a:cubicBezTo>
                <a:cubicBezTo>
                  <a:pt x="153" y="140"/>
                  <a:pt x="155" y="140"/>
                  <a:pt x="155" y="139"/>
                </a:cubicBezTo>
                <a:cubicBezTo>
                  <a:pt x="156" y="138"/>
                  <a:pt x="156" y="137"/>
                  <a:pt x="156" y="136"/>
                </a:cubicBezTo>
                <a:cubicBezTo>
                  <a:pt x="156" y="136"/>
                  <a:pt x="156" y="136"/>
                  <a:pt x="155" y="136"/>
                </a:cubicBezTo>
                <a:cubicBezTo>
                  <a:pt x="155" y="137"/>
                  <a:pt x="154" y="137"/>
                  <a:pt x="154" y="139"/>
                </a:cubicBezTo>
                <a:cubicBezTo>
                  <a:pt x="154" y="139"/>
                  <a:pt x="153" y="141"/>
                  <a:pt x="153" y="142"/>
                </a:cubicBezTo>
                <a:cubicBezTo>
                  <a:pt x="152" y="142"/>
                  <a:pt x="151" y="144"/>
                  <a:pt x="151" y="145"/>
                </a:cubicBezTo>
                <a:cubicBezTo>
                  <a:pt x="151" y="145"/>
                  <a:pt x="151" y="145"/>
                  <a:pt x="152" y="145"/>
                </a:cubicBezTo>
                <a:cubicBezTo>
                  <a:pt x="152" y="145"/>
                  <a:pt x="152" y="145"/>
                  <a:pt x="152" y="144"/>
                </a:cubicBezTo>
                <a:cubicBezTo>
                  <a:pt x="153" y="144"/>
                  <a:pt x="153" y="143"/>
                  <a:pt x="153" y="143"/>
                </a:cubicBezTo>
                <a:cubicBezTo>
                  <a:pt x="153" y="143"/>
                  <a:pt x="153" y="143"/>
                  <a:pt x="154" y="143"/>
                </a:cubicBezTo>
                <a:cubicBezTo>
                  <a:pt x="154" y="143"/>
                  <a:pt x="154" y="143"/>
                  <a:pt x="154" y="143"/>
                </a:cubicBezTo>
                <a:close/>
                <a:moveTo>
                  <a:pt x="150" y="136"/>
                </a:moveTo>
                <a:cubicBezTo>
                  <a:pt x="150" y="136"/>
                  <a:pt x="150" y="136"/>
                  <a:pt x="150" y="136"/>
                </a:cubicBezTo>
                <a:close/>
                <a:moveTo>
                  <a:pt x="144" y="138"/>
                </a:moveTo>
                <a:cubicBezTo>
                  <a:pt x="145" y="137"/>
                  <a:pt x="145" y="137"/>
                  <a:pt x="145" y="137"/>
                </a:cubicBezTo>
                <a:cubicBezTo>
                  <a:pt x="145" y="137"/>
                  <a:pt x="145" y="137"/>
                  <a:pt x="145" y="136"/>
                </a:cubicBezTo>
                <a:cubicBezTo>
                  <a:pt x="145" y="136"/>
                  <a:pt x="145" y="136"/>
                  <a:pt x="145" y="136"/>
                </a:cubicBezTo>
                <a:cubicBezTo>
                  <a:pt x="145" y="137"/>
                  <a:pt x="144" y="137"/>
                  <a:pt x="144" y="138"/>
                </a:cubicBezTo>
                <a:close/>
                <a:moveTo>
                  <a:pt x="128" y="138"/>
                </a:moveTo>
                <a:cubicBezTo>
                  <a:pt x="128" y="138"/>
                  <a:pt x="128" y="138"/>
                  <a:pt x="129" y="138"/>
                </a:cubicBezTo>
                <a:cubicBezTo>
                  <a:pt x="128" y="138"/>
                  <a:pt x="128" y="137"/>
                  <a:pt x="128" y="137"/>
                </a:cubicBezTo>
                <a:cubicBezTo>
                  <a:pt x="128" y="138"/>
                  <a:pt x="128" y="138"/>
                  <a:pt x="128" y="138"/>
                </a:cubicBezTo>
                <a:close/>
                <a:moveTo>
                  <a:pt x="131" y="138"/>
                </a:moveTo>
                <a:cubicBezTo>
                  <a:pt x="131" y="138"/>
                  <a:pt x="131" y="138"/>
                  <a:pt x="131" y="138"/>
                </a:cubicBezTo>
                <a:cubicBezTo>
                  <a:pt x="131" y="138"/>
                  <a:pt x="130" y="138"/>
                  <a:pt x="131" y="138"/>
                </a:cubicBezTo>
                <a:close/>
                <a:moveTo>
                  <a:pt x="129" y="139"/>
                </a:moveTo>
                <a:cubicBezTo>
                  <a:pt x="129" y="138"/>
                  <a:pt x="129" y="138"/>
                  <a:pt x="129" y="138"/>
                </a:cubicBezTo>
                <a:cubicBezTo>
                  <a:pt x="129" y="138"/>
                  <a:pt x="128" y="138"/>
                  <a:pt x="128" y="139"/>
                </a:cubicBezTo>
                <a:cubicBezTo>
                  <a:pt x="128" y="139"/>
                  <a:pt x="128" y="139"/>
                  <a:pt x="129" y="139"/>
                </a:cubicBezTo>
                <a:cubicBezTo>
                  <a:pt x="129" y="139"/>
                  <a:pt x="129" y="139"/>
                  <a:pt x="129" y="139"/>
                </a:cubicBezTo>
                <a:cubicBezTo>
                  <a:pt x="129" y="139"/>
                  <a:pt x="130" y="138"/>
                  <a:pt x="129" y="138"/>
                </a:cubicBezTo>
                <a:cubicBezTo>
                  <a:pt x="129" y="138"/>
                  <a:pt x="129" y="138"/>
                  <a:pt x="129" y="139"/>
                </a:cubicBezTo>
                <a:close/>
                <a:moveTo>
                  <a:pt x="144" y="139"/>
                </a:moveTo>
                <a:cubicBezTo>
                  <a:pt x="144" y="139"/>
                  <a:pt x="144" y="139"/>
                  <a:pt x="144" y="138"/>
                </a:cubicBezTo>
                <a:cubicBezTo>
                  <a:pt x="144" y="138"/>
                  <a:pt x="144" y="138"/>
                  <a:pt x="144" y="138"/>
                </a:cubicBezTo>
                <a:cubicBezTo>
                  <a:pt x="144" y="139"/>
                  <a:pt x="144" y="139"/>
                  <a:pt x="144" y="139"/>
                </a:cubicBezTo>
                <a:close/>
                <a:moveTo>
                  <a:pt x="144" y="139"/>
                </a:moveTo>
                <a:cubicBezTo>
                  <a:pt x="144" y="139"/>
                  <a:pt x="145" y="139"/>
                  <a:pt x="145" y="138"/>
                </a:cubicBezTo>
                <a:cubicBezTo>
                  <a:pt x="145" y="138"/>
                  <a:pt x="144" y="138"/>
                  <a:pt x="144" y="139"/>
                </a:cubicBezTo>
                <a:close/>
                <a:moveTo>
                  <a:pt x="143" y="139"/>
                </a:moveTo>
                <a:cubicBezTo>
                  <a:pt x="143" y="139"/>
                  <a:pt x="143" y="139"/>
                  <a:pt x="144" y="139"/>
                </a:cubicBezTo>
                <a:cubicBezTo>
                  <a:pt x="144" y="139"/>
                  <a:pt x="144" y="139"/>
                  <a:pt x="144" y="139"/>
                </a:cubicBezTo>
                <a:cubicBezTo>
                  <a:pt x="143" y="139"/>
                  <a:pt x="143" y="139"/>
                  <a:pt x="143" y="139"/>
                </a:cubicBezTo>
                <a:cubicBezTo>
                  <a:pt x="143" y="139"/>
                  <a:pt x="143" y="139"/>
                  <a:pt x="143" y="139"/>
                </a:cubicBezTo>
                <a:close/>
                <a:moveTo>
                  <a:pt x="162" y="139"/>
                </a:moveTo>
                <a:cubicBezTo>
                  <a:pt x="162" y="139"/>
                  <a:pt x="162" y="139"/>
                  <a:pt x="162" y="139"/>
                </a:cubicBezTo>
                <a:cubicBezTo>
                  <a:pt x="162" y="139"/>
                  <a:pt x="162" y="139"/>
                  <a:pt x="162" y="139"/>
                </a:cubicBezTo>
                <a:cubicBezTo>
                  <a:pt x="162" y="139"/>
                  <a:pt x="162" y="139"/>
                  <a:pt x="162" y="139"/>
                </a:cubicBezTo>
                <a:close/>
                <a:moveTo>
                  <a:pt x="146" y="139"/>
                </a:moveTo>
                <a:cubicBezTo>
                  <a:pt x="146" y="139"/>
                  <a:pt x="147" y="139"/>
                  <a:pt x="146" y="139"/>
                </a:cubicBezTo>
                <a:cubicBezTo>
                  <a:pt x="146" y="139"/>
                  <a:pt x="146" y="139"/>
                  <a:pt x="146" y="139"/>
                </a:cubicBezTo>
                <a:close/>
                <a:moveTo>
                  <a:pt x="152" y="139"/>
                </a:moveTo>
                <a:cubicBezTo>
                  <a:pt x="152" y="139"/>
                  <a:pt x="152" y="139"/>
                  <a:pt x="152" y="139"/>
                </a:cubicBezTo>
                <a:cubicBezTo>
                  <a:pt x="152" y="139"/>
                  <a:pt x="152" y="139"/>
                  <a:pt x="152" y="139"/>
                </a:cubicBezTo>
                <a:cubicBezTo>
                  <a:pt x="152" y="139"/>
                  <a:pt x="152" y="139"/>
                  <a:pt x="152" y="139"/>
                </a:cubicBezTo>
                <a:cubicBezTo>
                  <a:pt x="152" y="139"/>
                  <a:pt x="152" y="139"/>
                  <a:pt x="152" y="139"/>
                </a:cubicBezTo>
                <a:close/>
                <a:moveTo>
                  <a:pt x="143" y="139"/>
                </a:moveTo>
                <a:cubicBezTo>
                  <a:pt x="143" y="139"/>
                  <a:pt x="143" y="140"/>
                  <a:pt x="143" y="139"/>
                </a:cubicBezTo>
                <a:close/>
                <a:moveTo>
                  <a:pt x="144" y="139"/>
                </a:moveTo>
                <a:cubicBezTo>
                  <a:pt x="144" y="139"/>
                  <a:pt x="144" y="139"/>
                  <a:pt x="144" y="139"/>
                </a:cubicBezTo>
                <a:cubicBezTo>
                  <a:pt x="144" y="139"/>
                  <a:pt x="144" y="139"/>
                  <a:pt x="144" y="139"/>
                </a:cubicBezTo>
                <a:close/>
                <a:moveTo>
                  <a:pt x="148" y="139"/>
                </a:moveTo>
                <a:cubicBezTo>
                  <a:pt x="149" y="140"/>
                  <a:pt x="149" y="139"/>
                  <a:pt x="149" y="139"/>
                </a:cubicBezTo>
                <a:cubicBezTo>
                  <a:pt x="149" y="139"/>
                  <a:pt x="148" y="139"/>
                  <a:pt x="148" y="139"/>
                </a:cubicBezTo>
                <a:cubicBezTo>
                  <a:pt x="148" y="139"/>
                  <a:pt x="148" y="139"/>
                  <a:pt x="148" y="139"/>
                </a:cubicBezTo>
                <a:close/>
                <a:moveTo>
                  <a:pt x="161" y="140"/>
                </a:moveTo>
                <a:cubicBezTo>
                  <a:pt x="161" y="140"/>
                  <a:pt x="162" y="139"/>
                  <a:pt x="162" y="139"/>
                </a:cubicBezTo>
                <a:cubicBezTo>
                  <a:pt x="161" y="139"/>
                  <a:pt x="161" y="139"/>
                  <a:pt x="161" y="140"/>
                </a:cubicBezTo>
                <a:close/>
                <a:moveTo>
                  <a:pt x="129" y="139"/>
                </a:moveTo>
                <a:cubicBezTo>
                  <a:pt x="130" y="140"/>
                  <a:pt x="129" y="140"/>
                  <a:pt x="130" y="140"/>
                </a:cubicBezTo>
                <a:cubicBezTo>
                  <a:pt x="130" y="140"/>
                  <a:pt x="130" y="140"/>
                  <a:pt x="130" y="139"/>
                </a:cubicBezTo>
                <a:cubicBezTo>
                  <a:pt x="130" y="139"/>
                  <a:pt x="130" y="139"/>
                  <a:pt x="129" y="139"/>
                </a:cubicBezTo>
                <a:close/>
                <a:moveTo>
                  <a:pt x="140" y="139"/>
                </a:moveTo>
                <a:cubicBezTo>
                  <a:pt x="140" y="140"/>
                  <a:pt x="140" y="139"/>
                  <a:pt x="140" y="139"/>
                </a:cubicBezTo>
                <a:close/>
                <a:moveTo>
                  <a:pt x="147" y="140"/>
                </a:moveTo>
                <a:cubicBezTo>
                  <a:pt x="147" y="140"/>
                  <a:pt x="147" y="140"/>
                  <a:pt x="147" y="140"/>
                </a:cubicBezTo>
                <a:close/>
                <a:moveTo>
                  <a:pt x="142" y="140"/>
                </a:moveTo>
                <a:cubicBezTo>
                  <a:pt x="142" y="140"/>
                  <a:pt x="142" y="140"/>
                  <a:pt x="142" y="140"/>
                </a:cubicBezTo>
                <a:cubicBezTo>
                  <a:pt x="142" y="140"/>
                  <a:pt x="141" y="140"/>
                  <a:pt x="142" y="140"/>
                </a:cubicBezTo>
                <a:close/>
                <a:moveTo>
                  <a:pt x="142" y="141"/>
                </a:moveTo>
                <a:cubicBezTo>
                  <a:pt x="142" y="141"/>
                  <a:pt x="143" y="141"/>
                  <a:pt x="143" y="141"/>
                </a:cubicBezTo>
                <a:cubicBezTo>
                  <a:pt x="142" y="141"/>
                  <a:pt x="143" y="140"/>
                  <a:pt x="143" y="140"/>
                </a:cubicBezTo>
                <a:cubicBezTo>
                  <a:pt x="142" y="140"/>
                  <a:pt x="142" y="141"/>
                  <a:pt x="142" y="141"/>
                </a:cubicBezTo>
                <a:close/>
                <a:moveTo>
                  <a:pt x="148" y="140"/>
                </a:moveTo>
                <a:cubicBezTo>
                  <a:pt x="148" y="140"/>
                  <a:pt x="148" y="140"/>
                  <a:pt x="148" y="140"/>
                </a:cubicBezTo>
                <a:close/>
                <a:moveTo>
                  <a:pt x="155" y="141"/>
                </a:moveTo>
                <a:cubicBezTo>
                  <a:pt x="155" y="141"/>
                  <a:pt x="155" y="141"/>
                  <a:pt x="155" y="140"/>
                </a:cubicBezTo>
                <a:cubicBezTo>
                  <a:pt x="155" y="140"/>
                  <a:pt x="155" y="140"/>
                  <a:pt x="155" y="140"/>
                </a:cubicBezTo>
                <a:cubicBezTo>
                  <a:pt x="155" y="140"/>
                  <a:pt x="154" y="141"/>
                  <a:pt x="155" y="141"/>
                </a:cubicBezTo>
                <a:close/>
                <a:moveTo>
                  <a:pt x="146" y="141"/>
                </a:moveTo>
                <a:cubicBezTo>
                  <a:pt x="147" y="141"/>
                  <a:pt x="147" y="140"/>
                  <a:pt x="147" y="140"/>
                </a:cubicBezTo>
                <a:cubicBezTo>
                  <a:pt x="146" y="140"/>
                  <a:pt x="146" y="140"/>
                  <a:pt x="146" y="141"/>
                </a:cubicBezTo>
                <a:close/>
                <a:moveTo>
                  <a:pt x="139" y="141"/>
                </a:moveTo>
                <a:cubicBezTo>
                  <a:pt x="139" y="141"/>
                  <a:pt x="140" y="141"/>
                  <a:pt x="140" y="140"/>
                </a:cubicBezTo>
                <a:cubicBezTo>
                  <a:pt x="140" y="140"/>
                  <a:pt x="139" y="140"/>
                  <a:pt x="139" y="140"/>
                </a:cubicBezTo>
                <a:cubicBezTo>
                  <a:pt x="139" y="140"/>
                  <a:pt x="139" y="141"/>
                  <a:pt x="139" y="141"/>
                </a:cubicBezTo>
                <a:close/>
                <a:moveTo>
                  <a:pt x="141" y="141"/>
                </a:moveTo>
                <a:cubicBezTo>
                  <a:pt x="141" y="142"/>
                  <a:pt x="142" y="141"/>
                  <a:pt x="141" y="140"/>
                </a:cubicBezTo>
                <a:cubicBezTo>
                  <a:pt x="141" y="141"/>
                  <a:pt x="141" y="141"/>
                  <a:pt x="141" y="141"/>
                </a:cubicBezTo>
                <a:close/>
                <a:moveTo>
                  <a:pt x="151" y="141"/>
                </a:moveTo>
                <a:cubicBezTo>
                  <a:pt x="151" y="141"/>
                  <a:pt x="151" y="141"/>
                  <a:pt x="151" y="141"/>
                </a:cubicBezTo>
                <a:cubicBezTo>
                  <a:pt x="151" y="141"/>
                  <a:pt x="150" y="141"/>
                  <a:pt x="151" y="141"/>
                </a:cubicBezTo>
                <a:close/>
                <a:moveTo>
                  <a:pt x="126" y="141"/>
                </a:moveTo>
                <a:cubicBezTo>
                  <a:pt x="126" y="141"/>
                  <a:pt x="127" y="141"/>
                  <a:pt x="126" y="141"/>
                </a:cubicBezTo>
                <a:cubicBezTo>
                  <a:pt x="126" y="141"/>
                  <a:pt x="126" y="141"/>
                  <a:pt x="126" y="141"/>
                </a:cubicBezTo>
                <a:close/>
                <a:moveTo>
                  <a:pt x="143" y="142"/>
                </a:moveTo>
                <a:cubicBezTo>
                  <a:pt x="143" y="142"/>
                  <a:pt x="143" y="141"/>
                  <a:pt x="143" y="141"/>
                </a:cubicBezTo>
                <a:cubicBezTo>
                  <a:pt x="143" y="141"/>
                  <a:pt x="143" y="142"/>
                  <a:pt x="143" y="142"/>
                </a:cubicBezTo>
                <a:close/>
                <a:moveTo>
                  <a:pt x="147" y="141"/>
                </a:moveTo>
                <a:cubicBezTo>
                  <a:pt x="148" y="141"/>
                  <a:pt x="148" y="141"/>
                  <a:pt x="148" y="141"/>
                </a:cubicBezTo>
                <a:cubicBezTo>
                  <a:pt x="147" y="141"/>
                  <a:pt x="147" y="141"/>
                  <a:pt x="147" y="141"/>
                </a:cubicBezTo>
                <a:close/>
                <a:moveTo>
                  <a:pt x="133" y="141"/>
                </a:moveTo>
                <a:cubicBezTo>
                  <a:pt x="133" y="141"/>
                  <a:pt x="133" y="141"/>
                  <a:pt x="133" y="141"/>
                </a:cubicBezTo>
                <a:close/>
                <a:moveTo>
                  <a:pt x="139" y="141"/>
                </a:moveTo>
                <a:cubicBezTo>
                  <a:pt x="139" y="141"/>
                  <a:pt x="139" y="142"/>
                  <a:pt x="139" y="142"/>
                </a:cubicBezTo>
                <a:cubicBezTo>
                  <a:pt x="140" y="142"/>
                  <a:pt x="140" y="141"/>
                  <a:pt x="140" y="141"/>
                </a:cubicBezTo>
                <a:cubicBezTo>
                  <a:pt x="139" y="141"/>
                  <a:pt x="139" y="141"/>
                  <a:pt x="139" y="141"/>
                </a:cubicBezTo>
                <a:close/>
                <a:moveTo>
                  <a:pt x="128" y="142"/>
                </a:moveTo>
                <a:cubicBezTo>
                  <a:pt x="129" y="142"/>
                  <a:pt x="129" y="141"/>
                  <a:pt x="128" y="141"/>
                </a:cubicBezTo>
                <a:cubicBezTo>
                  <a:pt x="128" y="141"/>
                  <a:pt x="128" y="142"/>
                  <a:pt x="128" y="142"/>
                </a:cubicBezTo>
                <a:close/>
                <a:moveTo>
                  <a:pt x="271" y="142"/>
                </a:moveTo>
                <a:cubicBezTo>
                  <a:pt x="271" y="141"/>
                  <a:pt x="271" y="141"/>
                  <a:pt x="271" y="141"/>
                </a:cubicBezTo>
                <a:cubicBezTo>
                  <a:pt x="271" y="141"/>
                  <a:pt x="271" y="141"/>
                  <a:pt x="270" y="141"/>
                </a:cubicBezTo>
                <a:cubicBezTo>
                  <a:pt x="270" y="141"/>
                  <a:pt x="270" y="141"/>
                  <a:pt x="271" y="142"/>
                </a:cubicBezTo>
                <a:close/>
                <a:moveTo>
                  <a:pt x="125" y="147"/>
                </a:moveTo>
                <a:cubicBezTo>
                  <a:pt x="125" y="147"/>
                  <a:pt x="125" y="147"/>
                  <a:pt x="126" y="147"/>
                </a:cubicBezTo>
                <a:cubicBezTo>
                  <a:pt x="126" y="147"/>
                  <a:pt x="127" y="146"/>
                  <a:pt x="126" y="146"/>
                </a:cubicBezTo>
                <a:cubicBezTo>
                  <a:pt x="127" y="146"/>
                  <a:pt x="127" y="145"/>
                  <a:pt x="128" y="144"/>
                </a:cubicBezTo>
                <a:cubicBezTo>
                  <a:pt x="128" y="144"/>
                  <a:pt x="128" y="144"/>
                  <a:pt x="128" y="144"/>
                </a:cubicBezTo>
                <a:cubicBezTo>
                  <a:pt x="128" y="143"/>
                  <a:pt x="128" y="143"/>
                  <a:pt x="128" y="143"/>
                </a:cubicBezTo>
                <a:cubicBezTo>
                  <a:pt x="128" y="143"/>
                  <a:pt x="128" y="143"/>
                  <a:pt x="128" y="143"/>
                </a:cubicBezTo>
                <a:cubicBezTo>
                  <a:pt x="128" y="144"/>
                  <a:pt x="126" y="143"/>
                  <a:pt x="126" y="144"/>
                </a:cubicBezTo>
                <a:cubicBezTo>
                  <a:pt x="127" y="144"/>
                  <a:pt x="127" y="144"/>
                  <a:pt x="127" y="144"/>
                </a:cubicBezTo>
                <a:cubicBezTo>
                  <a:pt x="126" y="144"/>
                  <a:pt x="126" y="146"/>
                  <a:pt x="125" y="146"/>
                </a:cubicBezTo>
                <a:cubicBezTo>
                  <a:pt x="126" y="146"/>
                  <a:pt x="125" y="146"/>
                  <a:pt x="125" y="145"/>
                </a:cubicBezTo>
                <a:cubicBezTo>
                  <a:pt x="126" y="145"/>
                  <a:pt x="126" y="144"/>
                  <a:pt x="126" y="144"/>
                </a:cubicBezTo>
                <a:cubicBezTo>
                  <a:pt x="126" y="143"/>
                  <a:pt x="127" y="143"/>
                  <a:pt x="127" y="142"/>
                </a:cubicBezTo>
                <a:cubicBezTo>
                  <a:pt x="127" y="142"/>
                  <a:pt x="126" y="142"/>
                  <a:pt x="126" y="141"/>
                </a:cubicBezTo>
                <a:cubicBezTo>
                  <a:pt x="126" y="142"/>
                  <a:pt x="126" y="142"/>
                  <a:pt x="125" y="142"/>
                </a:cubicBezTo>
                <a:cubicBezTo>
                  <a:pt x="126" y="142"/>
                  <a:pt x="126" y="142"/>
                  <a:pt x="126" y="142"/>
                </a:cubicBezTo>
                <a:cubicBezTo>
                  <a:pt x="125" y="143"/>
                  <a:pt x="124" y="144"/>
                  <a:pt x="124" y="145"/>
                </a:cubicBezTo>
                <a:cubicBezTo>
                  <a:pt x="124" y="145"/>
                  <a:pt x="123" y="145"/>
                  <a:pt x="123" y="146"/>
                </a:cubicBezTo>
                <a:cubicBezTo>
                  <a:pt x="123" y="147"/>
                  <a:pt x="124" y="146"/>
                  <a:pt x="123" y="147"/>
                </a:cubicBezTo>
                <a:cubicBezTo>
                  <a:pt x="123" y="147"/>
                  <a:pt x="123" y="147"/>
                  <a:pt x="123" y="147"/>
                </a:cubicBezTo>
                <a:cubicBezTo>
                  <a:pt x="123" y="147"/>
                  <a:pt x="123" y="147"/>
                  <a:pt x="123" y="147"/>
                </a:cubicBezTo>
                <a:cubicBezTo>
                  <a:pt x="123" y="147"/>
                  <a:pt x="124" y="147"/>
                  <a:pt x="124" y="147"/>
                </a:cubicBezTo>
                <a:cubicBezTo>
                  <a:pt x="124" y="147"/>
                  <a:pt x="123" y="148"/>
                  <a:pt x="123" y="148"/>
                </a:cubicBezTo>
                <a:cubicBezTo>
                  <a:pt x="124" y="148"/>
                  <a:pt x="124" y="148"/>
                  <a:pt x="124" y="148"/>
                </a:cubicBezTo>
                <a:cubicBezTo>
                  <a:pt x="124" y="148"/>
                  <a:pt x="124" y="149"/>
                  <a:pt x="124" y="149"/>
                </a:cubicBezTo>
                <a:cubicBezTo>
                  <a:pt x="124" y="149"/>
                  <a:pt x="125" y="148"/>
                  <a:pt x="125" y="147"/>
                </a:cubicBezTo>
                <a:close/>
                <a:moveTo>
                  <a:pt x="125" y="144"/>
                </a:moveTo>
                <a:cubicBezTo>
                  <a:pt x="125" y="144"/>
                  <a:pt x="125" y="144"/>
                  <a:pt x="125" y="145"/>
                </a:cubicBezTo>
                <a:cubicBezTo>
                  <a:pt x="125" y="145"/>
                  <a:pt x="125" y="145"/>
                  <a:pt x="125" y="145"/>
                </a:cubicBezTo>
                <a:cubicBezTo>
                  <a:pt x="125" y="145"/>
                  <a:pt x="125" y="145"/>
                  <a:pt x="125" y="144"/>
                </a:cubicBezTo>
                <a:close/>
                <a:moveTo>
                  <a:pt x="124" y="147"/>
                </a:moveTo>
                <a:cubicBezTo>
                  <a:pt x="124" y="146"/>
                  <a:pt x="124" y="146"/>
                  <a:pt x="124" y="147"/>
                </a:cubicBezTo>
                <a:cubicBezTo>
                  <a:pt x="124" y="147"/>
                  <a:pt x="124" y="146"/>
                  <a:pt x="124" y="147"/>
                </a:cubicBezTo>
                <a:close/>
                <a:moveTo>
                  <a:pt x="125" y="147"/>
                </a:moveTo>
                <a:cubicBezTo>
                  <a:pt x="125" y="147"/>
                  <a:pt x="125" y="147"/>
                  <a:pt x="125" y="147"/>
                </a:cubicBezTo>
                <a:close/>
                <a:moveTo>
                  <a:pt x="142" y="142"/>
                </a:moveTo>
                <a:cubicBezTo>
                  <a:pt x="142" y="142"/>
                  <a:pt x="142" y="142"/>
                  <a:pt x="142" y="142"/>
                </a:cubicBezTo>
                <a:cubicBezTo>
                  <a:pt x="142" y="142"/>
                  <a:pt x="142" y="141"/>
                  <a:pt x="142" y="141"/>
                </a:cubicBezTo>
                <a:cubicBezTo>
                  <a:pt x="142" y="142"/>
                  <a:pt x="142" y="142"/>
                  <a:pt x="142" y="142"/>
                </a:cubicBezTo>
                <a:close/>
                <a:moveTo>
                  <a:pt x="150" y="142"/>
                </a:moveTo>
                <a:cubicBezTo>
                  <a:pt x="150" y="142"/>
                  <a:pt x="151" y="142"/>
                  <a:pt x="150" y="141"/>
                </a:cubicBezTo>
                <a:cubicBezTo>
                  <a:pt x="150" y="142"/>
                  <a:pt x="150" y="142"/>
                  <a:pt x="150" y="142"/>
                </a:cubicBezTo>
                <a:close/>
                <a:moveTo>
                  <a:pt x="273" y="142"/>
                </a:moveTo>
                <a:cubicBezTo>
                  <a:pt x="273" y="142"/>
                  <a:pt x="273" y="142"/>
                  <a:pt x="273" y="141"/>
                </a:cubicBezTo>
                <a:cubicBezTo>
                  <a:pt x="273" y="141"/>
                  <a:pt x="273" y="141"/>
                  <a:pt x="273" y="141"/>
                </a:cubicBezTo>
                <a:cubicBezTo>
                  <a:pt x="273" y="142"/>
                  <a:pt x="273" y="142"/>
                  <a:pt x="273" y="142"/>
                </a:cubicBezTo>
                <a:close/>
                <a:moveTo>
                  <a:pt x="128" y="142"/>
                </a:moveTo>
                <a:cubicBezTo>
                  <a:pt x="128" y="142"/>
                  <a:pt x="128" y="142"/>
                  <a:pt x="128" y="142"/>
                </a:cubicBezTo>
                <a:cubicBezTo>
                  <a:pt x="128" y="142"/>
                  <a:pt x="128" y="142"/>
                  <a:pt x="128" y="142"/>
                </a:cubicBezTo>
                <a:cubicBezTo>
                  <a:pt x="128" y="142"/>
                  <a:pt x="128" y="142"/>
                  <a:pt x="128" y="142"/>
                </a:cubicBezTo>
                <a:cubicBezTo>
                  <a:pt x="128" y="142"/>
                  <a:pt x="128" y="142"/>
                  <a:pt x="128" y="142"/>
                </a:cubicBezTo>
                <a:close/>
                <a:moveTo>
                  <a:pt x="154" y="142"/>
                </a:moveTo>
                <a:cubicBezTo>
                  <a:pt x="154" y="142"/>
                  <a:pt x="155" y="142"/>
                  <a:pt x="155" y="142"/>
                </a:cubicBezTo>
                <a:cubicBezTo>
                  <a:pt x="154" y="142"/>
                  <a:pt x="154" y="142"/>
                  <a:pt x="154" y="142"/>
                </a:cubicBezTo>
                <a:cubicBezTo>
                  <a:pt x="154" y="142"/>
                  <a:pt x="154" y="142"/>
                  <a:pt x="154" y="142"/>
                </a:cubicBezTo>
                <a:close/>
                <a:moveTo>
                  <a:pt x="139" y="142"/>
                </a:moveTo>
                <a:cubicBezTo>
                  <a:pt x="139" y="142"/>
                  <a:pt x="139" y="142"/>
                  <a:pt x="139" y="142"/>
                </a:cubicBezTo>
                <a:cubicBezTo>
                  <a:pt x="139" y="142"/>
                  <a:pt x="139" y="142"/>
                  <a:pt x="139" y="142"/>
                </a:cubicBezTo>
                <a:close/>
                <a:moveTo>
                  <a:pt x="141" y="143"/>
                </a:moveTo>
                <a:cubicBezTo>
                  <a:pt x="142" y="143"/>
                  <a:pt x="142" y="142"/>
                  <a:pt x="142" y="142"/>
                </a:cubicBezTo>
                <a:cubicBezTo>
                  <a:pt x="141" y="142"/>
                  <a:pt x="141" y="143"/>
                  <a:pt x="141" y="143"/>
                </a:cubicBezTo>
                <a:close/>
                <a:moveTo>
                  <a:pt x="140" y="143"/>
                </a:moveTo>
                <a:cubicBezTo>
                  <a:pt x="140" y="143"/>
                  <a:pt x="140" y="143"/>
                  <a:pt x="141" y="143"/>
                </a:cubicBezTo>
                <a:cubicBezTo>
                  <a:pt x="141" y="142"/>
                  <a:pt x="141" y="142"/>
                  <a:pt x="140" y="142"/>
                </a:cubicBezTo>
                <a:cubicBezTo>
                  <a:pt x="140" y="142"/>
                  <a:pt x="140" y="142"/>
                  <a:pt x="140" y="143"/>
                </a:cubicBezTo>
                <a:close/>
                <a:moveTo>
                  <a:pt x="146" y="142"/>
                </a:moveTo>
                <a:cubicBezTo>
                  <a:pt x="145" y="143"/>
                  <a:pt x="144" y="143"/>
                  <a:pt x="144" y="144"/>
                </a:cubicBezTo>
                <a:cubicBezTo>
                  <a:pt x="145" y="144"/>
                  <a:pt x="145" y="143"/>
                  <a:pt x="146" y="142"/>
                </a:cubicBezTo>
                <a:close/>
                <a:moveTo>
                  <a:pt x="160" y="143"/>
                </a:moveTo>
                <a:cubicBezTo>
                  <a:pt x="160" y="142"/>
                  <a:pt x="160" y="142"/>
                  <a:pt x="160" y="142"/>
                </a:cubicBezTo>
                <a:cubicBezTo>
                  <a:pt x="160" y="142"/>
                  <a:pt x="160" y="143"/>
                  <a:pt x="160" y="143"/>
                </a:cubicBezTo>
                <a:close/>
                <a:moveTo>
                  <a:pt x="144" y="142"/>
                </a:moveTo>
                <a:cubicBezTo>
                  <a:pt x="143" y="143"/>
                  <a:pt x="144" y="143"/>
                  <a:pt x="144" y="142"/>
                </a:cubicBezTo>
                <a:close/>
                <a:moveTo>
                  <a:pt x="142" y="143"/>
                </a:moveTo>
                <a:cubicBezTo>
                  <a:pt x="142" y="143"/>
                  <a:pt x="143" y="143"/>
                  <a:pt x="143" y="143"/>
                </a:cubicBezTo>
                <a:cubicBezTo>
                  <a:pt x="143" y="143"/>
                  <a:pt x="143" y="143"/>
                  <a:pt x="143" y="143"/>
                </a:cubicBezTo>
                <a:cubicBezTo>
                  <a:pt x="143" y="143"/>
                  <a:pt x="142" y="143"/>
                  <a:pt x="142" y="143"/>
                </a:cubicBezTo>
                <a:close/>
                <a:moveTo>
                  <a:pt x="143" y="144"/>
                </a:moveTo>
                <a:cubicBezTo>
                  <a:pt x="143" y="143"/>
                  <a:pt x="144" y="143"/>
                  <a:pt x="144" y="143"/>
                </a:cubicBezTo>
                <a:cubicBezTo>
                  <a:pt x="143" y="143"/>
                  <a:pt x="143" y="144"/>
                  <a:pt x="143" y="144"/>
                </a:cubicBezTo>
                <a:close/>
                <a:moveTo>
                  <a:pt x="139" y="143"/>
                </a:moveTo>
                <a:cubicBezTo>
                  <a:pt x="140" y="144"/>
                  <a:pt x="140" y="143"/>
                  <a:pt x="139" y="143"/>
                </a:cubicBezTo>
                <a:cubicBezTo>
                  <a:pt x="139" y="143"/>
                  <a:pt x="139" y="143"/>
                  <a:pt x="139" y="143"/>
                </a:cubicBezTo>
                <a:close/>
                <a:moveTo>
                  <a:pt x="140" y="143"/>
                </a:moveTo>
                <a:cubicBezTo>
                  <a:pt x="140" y="143"/>
                  <a:pt x="140" y="143"/>
                  <a:pt x="140" y="143"/>
                </a:cubicBezTo>
                <a:cubicBezTo>
                  <a:pt x="140" y="143"/>
                  <a:pt x="140" y="143"/>
                  <a:pt x="140" y="143"/>
                </a:cubicBezTo>
                <a:cubicBezTo>
                  <a:pt x="140" y="143"/>
                  <a:pt x="140" y="143"/>
                  <a:pt x="140" y="143"/>
                </a:cubicBezTo>
                <a:cubicBezTo>
                  <a:pt x="140" y="143"/>
                  <a:pt x="140" y="143"/>
                  <a:pt x="140" y="143"/>
                </a:cubicBezTo>
                <a:close/>
                <a:moveTo>
                  <a:pt x="160" y="143"/>
                </a:moveTo>
                <a:cubicBezTo>
                  <a:pt x="160" y="143"/>
                  <a:pt x="160" y="143"/>
                  <a:pt x="160" y="143"/>
                </a:cubicBezTo>
                <a:cubicBezTo>
                  <a:pt x="160" y="144"/>
                  <a:pt x="160" y="143"/>
                  <a:pt x="160" y="143"/>
                </a:cubicBezTo>
                <a:cubicBezTo>
                  <a:pt x="160" y="143"/>
                  <a:pt x="160" y="143"/>
                  <a:pt x="160" y="143"/>
                </a:cubicBezTo>
                <a:close/>
                <a:moveTo>
                  <a:pt x="137" y="143"/>
                </a:moveTo>
                <a:cubicBezTo>
                  <a:pt x="137" y="143"/>
                  <a:pt x="137" y="143"/>
                  <a:pt x="137" y="143"/>
                </a:cubicBezTo>
                <a:close/>
                <a:moveTo>
                  <a:pt x="138" y="143"/>
                </a:moveTo>
                <a:cubicBezTo>
                  <a:pt x="138" y="143"/>
                  <a:pt x="138" y="143"/>
                  <a:pt x="138" y="143"/>
                </a:cubicBezTo>
                <a:cubicBezTo>
                  <a:pt x="138" y="143"/>
                  <a:pt x="138" y="143"/>
                  <a:pt x="138" y="143"/>
                </a:cubicBezTo>
                <a:cubicBezTo>
                  <a:pt x="138" y="143"/>
                  <a:pt x="138" y="143"/>
                  <a:pt x="138" y="143"/>
                </a:cubicBezTo>
                <a:cubicBezTo>
                  <a:pt x="138" y="143"/>
                  <a:pt x="138" y="143"/>
                  <a:pt x="138" y="143"/>
                </a:cubicBezTo>
                <a:close/>
                <a:moveTo>
                  <a:pt x="154" y="143"/>
                </a:moveTo>
                <a:cubicBezTo>
                  <a:pt x="154" y="143"/>
                  <a:pt x="154" y="143"/>
                  <a:pt x="154" y="143"/>
                </a:cubicBezTo>
                <a:cubicBezTo>
                  <a:pt x="154" y="143"/>
                  <a:pt x="154" y="143"/>
                  <a:pt x="154" y="143"/>
                </a:cubicBezTo>
                <a:close/>
                <a:moveTo>
                  <a:pt x="159" y="144"/>
                </a:moveTo>
                <a:cubicBezTo>
                  <a:pt x="159" y="144"/>
                  <a:pt x="159" y="143"/>
                  <a:pt x="159" y="143"/>
                </a:cubicBezTo>
                <a:cubicBezTo>
                  <a:pt x="159" y="143"/>
                  <a:pt x="159" y="143"/>
                  <a:pt x="159" y="144"/>
                </a:cubicBezTo>
                <a:close/>
                <a:moveTo>
                  <a:pt x="149" y="145"/>
                </a:moveTo>
                <a:cubicBezTo>
                  <a:pt x="149" y="145"/>
                  <a:pt x="149" y="144"/>
                  <a:pt x="150" y="143"/>
                </a:cubicBezTo>
                <a:cubicBezTo>
                  <a:pt x="149" y="143"/>
                  <a:pt x="149" y="143"/>
                  <a:pt x="149" y="143"/>
                </a:cubicBezTo>
                <a:cubicBezTo>
                  <a:pt x="149" y="144"/>
                  <a:pt x="149" y="144"/>
                  <a:pt x="149" y="145"/>
                </a:cubicBezTo>
                <a:close/>
                <a:moveTo>
                  <a:pt x="141" y="144"/>
                </a:moveTo>
                <a:cubicBezTo>
                  <a:pt x="142" y="144"/>
                  <a:pt x="141" y="144"/>
                  <a:pt x="141" y="144"/>
                </a:cubicBezTo>
                <a:cubicBezTo>
                  <a:pt x="142" y="144"/>
                  <a:pt x="142" y="144"/>
                  <a:pt x="142" y="144"/>
                </a:cubicBezTo>
                <a:cubicBezTo>
                  <a:pt x="142" y="143"/>
                  <a:pt x="141" y="144"/>
                  <a:pt x="141" y="144"/>
                </a:cubicBezTo>
                <a:close/>
                <a:moveTo>
                  <a:pt x="122" y="145"/>
                </a:moveTo>
                <a:cubicBezTo>
                  <a:pt x="123" y="144"/>
                  <a:pt x="123" y="145"/>
                  <a:pt x="123" y="144"/>
                </a:cubicBezTo>
                <a:cubicBezTo>
                  <a:pt x="123" y="144"/>
                  <a:pt x="123" y="144"/>
                  <a:pt x="122" y="144"/>
                </a:cubicBezTo>
                <a:cubicBezTo>
                  <a:pt x="122" y="144"/>
                  <a:pt x="122" y="144"/>
                  <a:pt x="122" y="145"/>
                </a:cubicBezTo>
                <a:close/>
                <a:moveTo>
                  <a:pt x="131" y="145"/>
                </a:moveTo>
                <a:cubicBezTo>
                  <a:pt x="131" y="145"/>
                  <a:pt x="132" y="144"/>
                  <a:pt x="131" y="144"/>
                </a:cubicBezTo>
                <a:cubicBezTo>
                  <a:pt x="131" y="144"/>
                  <a:pt x="131" y="145"/>
                  <a:pt x="131" y="145"/>
                </a:cubicBezTo>
                <a:close/>
                <a:moveTo>
                  <a:pt x="139" y="145"/>
                </a:moveTo>
                <a:cubicBezTo>
                  <a:pt x="140" y="145"/>
                  <a:pt x="140" y="144"/>
                  <a:pt x="140" y="144"/>
                </a:cubicBezTo>
                <a:cubicBezTo>
                  <a:pt x="140" y="144"/>
                  <a:pt x="139" y="144"/>
                  <a:pt x="139" y="144"/>
                </a:cubicBezTo>
                <a:cubicBezTo>
                  <a:pt x="139" y="144"/>
                  <a:pt x="139" y="144"/>
                  <a:pt x="139" y="145"/>
                </a:cubicBezTo>
                <a:close/>
                <a:moveTo>
                  <a:pt x="137" y="144"/>
                </a:moveTo>
                <a:cubicBezTo>
                  <a:pt x="137" y="144"/>
                  <a:pt x="137" y="144"/>
                  <a:pt x="138" y="145"/>
                </a:cubicBezTo>
                <a:cubicBezTo>
                  <a:pt x="138" y="144"/>
                  <a:pt x="138" y="144"/>
                  <a:pt x="137" y="144"/>
                </a:cubicBezTo>
                <a:cubicBezTo>
                  <a:pt x="137" y="144"/>
                  <a:pt x="137" y="144"/>
                  <a:pt x="137" y="144"/>
                </a:cubicBezTo>
                <a:close/>
                <a:moveTo>
                  <a:pt x="142" y="146"/>
                </a:moveTo>
                <a:cubicBezTo>
                  <a:pt x="143" y="146"/>
                  <a:pt x="143" y="144"/>
                  <a:pt x="143" y="144"/>
                </a:cubicBezTo>
                <a:cubicBezTo>
                  <a:pt x="143" y="145"/>
                  <a:pt x="142" y="145"/>
                  <a:pt x="142" y="146"/>
                </a:cubicBezTo>
                <a:close/>
                <a:moveTo>
                  <a:pt x="138" y="145"/>
                </a:moveTo>
                <a:cubicBezTo>
                  <a:pt x="138" y="145"/>
                  <a:pt x="138" y="144"/>
                  <a:pt x="138" y="144"/>
                </a:cubicBezTo>
                <a:cubicBezTo>
                  <a:pt x="138" y="145"/>
                  <a:pt x="138" y="145"/>
                  <a:pt x="138" y="145"/>
                </a:cubicBezTo>
                <a:close/>
                <a:moveTo>
                  <a:pt x="144" y="145"/>
                </a:moveTo>
                <a:cubicBezTo>
                  <a:pt x="144" y="145"/>
                  <a:pt x="144" y="144"/>
                  <a:pt x="144" y="144"/>
                </a:cubicBezTo>
                <a:cubicBezTo>
                  <a:pt x="144" y="144"/>
                  <a:pt x="144" y="145"/>
                  <a:pt x="144" y="145"/>
                </a:cubicBezTo>
                <a:close/>
                <a:moveTo>
                  <a:pt x="163" y="145"/>
                </a:moveTo>
                <a:cubicBezTo>
                  <a:pt x="163" y="145"/>
                  <a:pt x="163" y="145"/>
                  <a:pt x="163" y="144"/>
                </a:cubicBezTo>
                <a:cubicBezTo>
                  <a:pt x="162" y="145"/>
                  <a:pt x="162" y="145"/>
                  <a:pt x="163" y="145"/>
                </a:cubicBezTo>
                <a:close/>
                <a:moveTo>
                  <a:pt x="164" y="145"/>
                </a:moveTo>
                <a:cubicBezTo>
                  <a:pt x="164" y="145"/>
                  <a:pt x="164" y="145"/>
                  <a:pt x="164" y="145"/>
                </a:cubicBezTo>
                <a:cubicBezTo>
                  <a:pt x="164" y="144"/>
                  <a:pt x="164" y="144"/>
                  <a:pt x="164" y="144"/>
                </a:cubicBezTo>
                <a:cubicBezTo>
                  <a:pt x="164" y="145"/>
                  <a:pt x="164" y="145"/>
                  <a:pt x="164" y="145"/>
                </a:cubicBezTo>
                <a:close/>
                <a:moveTo>
                  <a:pt x="274" y="146"/>
                </a:moveTo>
                <a:cubicBezTo>
                  <a:pt x="275" y="146"/>
                  <a:pt x="276" y="146"/>
                  <a:pt x="276" y="145"/>
                </a:cubicBezTo>
                <a:cubicBezTo>
                  <a:pt x="276" y="145"/>
                  <a:pt x="275" y="145"/>
                  <a:pt x="275" y="145"/>
                </a:cubicBezTo>
                <a:cubicBezTo>
                  <a:pt x="275" y="144"/>
                  <a:pt x="274" y="145"/>
                  <a:pt x="274" y="146"/>
                </a:cubicBezTo>
                <a:close/>
                <a:moveTo>
                  <a:pt x="122" y="145"/>
                </a:moveTo>
                <a:cubicBezTo>
                  <a:pt x="122" y="145"/>
                  <a:pt x="122" y="144"/>
                  <a:pt x="122" y="145"/>
                </a:cubicBezTo>
                <a:cubicBezTo>
                  <a:pt x="122" y="145"/>
                  <a:pt x="122" y="145"/>
                  <a:pt x="122" y="145"/>
                </a:cubicBezTo>
                <a:close/>
                <a:moveTo>
                  <a:pt x="144" y="145"/>
                </a:moveTo>
                <a:cubicBezTo>
                  <a:pt x="144" y="145"/>
                  <a:pt x="144" y="145"/>
                  <a:pt x="144" y="145"/>
                </a:cubicBezTo>
                <a:close/>
                <a:moveTo>
                  <a:pt x="140" y="145"/>
                </a:moveTo>
                <a:cubicBezTo>
                  <a:pt x="140" y="145"/>
                  <a:pt x="140" y="144"/>
                  <a:pt x="140" y="145"/>
                </a:cubicBezTo>
                <a:close/>
                <a:moveTo>
                  <a:pt x="130" y="145"/>
                </a:moveTo>
                <a:cubicBezTo>
                  <a:pt x="130" y="145"/>
                  <a:pt x="130" y="145"/>
                  <a:pt x="130" y="145"/>
                </a:cubicBezTo>
                <a:close/>
                <a:moveTo>
                  <a:pt x="144" y="146"/>
                </a:moveTo>
                <a:cubicBezTo>
                  <a:pt x="144" y="146"/>
                  <a:pt x="144" y="145"/>
                  <a:pt x="144" y="145"/>
                </a:cubicBezTo>
                <a:cubicBezTo>
                  <a:pt x="144" y="145"/>
                  <a:pt x="143" y="146"/>
                  <a:pt x="144" y="146"/>
                </a:cubicBezTo>
                <a:close/>
                <a:moveTo>
                  <a:pt x="139" y="148"/>
                </a:moveTo>
                <a:cubicBezTo>
                  <a:pt x="140" y="148"/>
                  <a:pt x="140" y="146"/>
                  <a:pt x="140" y="145"/>
                </a:cubicBezTo>
                <a:cubicBezTo>
                  <a:pt x="140" y="145"/>
                  <a:pt x="140" y="145"/>
                  <a:pt x="140" y="145"/>
                </a:cubicBezTo>
                <a:cubicBezTo>
                  <a:pt x="140" y="146"/>
                  <a:pt x="138" y="147"/>
                  <a:pt x="139" y="148"/>
                </a:cubicBezTo>
                <a:close/>
                <a:moveTo>
                  <a:pt x="162" y="146"/>
                </a:moveTo>
                <a:cubicBezTo>
                  <a:pt x="162" y="145"/>
                  <a:pt x="162" y="145"/>
                  <a:pt x="162" y="145"/>
                </a:cubicBezTo>
                <a:cubicBezTo>
                  <a:pt x="162" y="145"/>
                  <a:pt x="162" y="146"/>
                  <a:pt x="162" y="146"/>
                </a:cubicBezTo>
                <a:close/>
                <a:moveTo>
                  <a:pt x="131" y="145"/>
                </a:moveTo>
                <a:cubicBezTo>
                  <a:pt x="131" y="145"/>
                  <a:pt x="131" y="145"/>
                  <a:pt x="131" y="145"/>
                </a:cubicBezTo>
                <a:close/>
                <a:moveTo>
                  <a:pt x="139" y="145"/>
                </a:moveTo>
                <a:cubicBezTo>
                  <a:pt x="140" y="146"/>
                  <a:pt x="139" y="145"/>
                  <a:pt x="139" y="145"/>
                </a:cubicBezTo>
                <a:close/>
                <a:moveTo>
                  <a:pt x="145" y="146"/>
                </a:moveTo>
                <a:cubicBezTo>
                  <a:pt x="145" y="146"/>
                  <a:pt x="145" y="146"/>
                  <a:pt x="145" y="146"/>
                </a:cubicBezTo>
                <a:cubicBezTo>
                  <a:pt x="145" y="145"/>
                  <a:pt x="145" y="146"/>
                  <a:pt x="145" y="145"/>
                </a:cubicBezTo>
                <a:cubicBezTo>
                  <a:pt x="145" y="145"/>
                  <a:pt x="145" y="145"/>
                  <a:pt x="145" y="145"/>
                </a:cubicBezTo>
                <a:cubicBezTo>
                  <a:pt x="145" y="146"/>
                  <a:pt x="145" y="145"/>
                  <a:pt x="145" y="146"/>
                </a:cubicBezTo>
                <a:close/>
                <a:moveTo>
                  <a:pt x="122" y="145"/>
                </a:moveTo>
                <a:cubicBezTo>
                  <a:pt x="122" y="146"/>
                  <a:pt x="122" y="146"/>
                  <a:pt x="122" y="145"/>
                </a:cubicBezTo>
                <a:close/>
                <a:moveTo>
                  <a:pt x="131" y="146"/>
                </a:moveTo>
                <a:cubicBezTo>
                  <a:pt x="131" y="146"/>
                  <a:pt x="131" y="145"/>
                  <a:pt x="131" y="146"/>
                </a:cubicBezTo>
                <a:close/>
                <a:moveTo>
                  <a:pt x="137" y="146"/>
                </a:moveTo>
                <a:cubicBezTo>
                  <a:pt x="137" y="146"/>
                  <a:pt x="137" y="146"/>
                  <a:pt x="137" y="146"/>
                </a:cubicBezTo>
                <a:cubicBezTo>
                  <a:pt x="137" y="145"/>
                  <a:pt x="137" y="145"/>
                  <a:pt x="137" y="146"/>
                </a:cubicBezTo>
                <a:close/>
                <a:moveTo>
                  <a:pt x="138" y="147"/>
                </a:moveTo>
                <a:cubicBezTo>
                  <a:pt x="138" y="147"/>
                  <a:pt x="138" y="146"/>
                  <a:pt x="139" y="146"/>
                </a:cubicBezTo>
                <a:cubicBezTo>
                  <a:pt x="139" y="146"/>
                  <a:pt x="139" y="146"/>
                  <a:pt x="139" y="146"/>
                </a:cubicBezTo>
                <a:cubicBezTo>
                  <a:pt x="138" y="146"/>
                  <a:pt x="138" y="146"/>
                  <a:pt x="138" y="146"/>
                </a:cubicBezTo>
                <a:cubicBezTo>
                  <a:pt x="138" y="146"/>
                  <a:pt x="138" y="146"/>
                  <a:pt x="138" y="147"/>
                </a:cubicBezTo>
                <a:close/>
                <a:moveTo>
                  <a:pt x="151" y="146"/>
                </a:moveTo>
                <a:cubicBezTo>
                  <a:pt x="151" y="146"/>
                  <a:pt x="151" y="146"/>
                  <a:pt x="151" y="146"/>
                </a:cubicBezTo>
                <a:cubicBezTo>
                  <a:pt x="151" y="146"/>
                  <a:pt x="151" y="146"/>
                  <a:pt x="151" y="146"/>
                </a:cubicBezTo>
                <a:cubicBezTo>
                  <a:pt x="151" y="146"/>
                  <a:pt x="151" y="146"/>
                  <a:pt x="151" y="146"/>
                </a:cubicBezTo>
                <a:cubicBezTo>
                  <a:pt x="151" y="146"/>
                  <a:pt x="151" y="146"/>
                  <a:pt x="151" y="146"/>
                </a:cubicBezTo>
                <a:close/>
                <a:moveTo>
                  <a:pt x="158" y="146"/>
                </a:moveTo>
                <a:cubicBezTo>
                  <a:pt x="158" y="146"/>
                  <a:pt x="158" y="146"/>
                  <a:pt x="158" y="146"/>
                </a:cubicBezTo>
                <a:cubicBezTo>
                  <a:pt x="158" y="145"/>
                  <a:pt x="158" y="146"/>
                  <a:pt x="158" y="146"/>
                </a:cubicBezTo>
                <a:cubicBezTo>
                  <a:pt x="158" y="146"/>
                  <a:pt x="158" y="146"/>
                  <a:pt x="158" y="146"/>
                </a:cubicBezTo>
                <a:close/>
                <a:moveTo>
                  <a:pt x="163" y="146"/>
                </a:moveTo>
                <a:cubicBezTo>
                  <a:pt x="163" y="146"/>
                  <a:pt x="163" y="145"/>
                  <a:pt x="163" y="146"/>
                </a:cubicBezTo>
                <a:close/>
                <a:moveTo>
                  <a:pt x="142" y="146"/>
                </a:moveTo>
                <a:cubicBezTo>
                  <a:pt x="142" y="146"/>
                  <a:pt x="142" y="146"/>
                  <a:pt x="142" y="146"/>
                </a:cubicBezTo>
                <a:cubicBezTo>
                  <a:pt x="142" y="146"/>
                  <a:pt x="142" y="146"/>
                  <a:pt x="142" y="146"/>
                </a:cubicBezTo>
                <a:close/>
                <a:moveTo>
                  <a:pt x="160" y="146"/>
                </a:moveTo>
                <a:cubicBezTo>
                  <a:pt x="160" y="146"/>
                  <a:pt x="160" y="146"/>
                  <a:pt x="160" y="146"/>
                </a:cubicBezTo>
                <a:cubicBezTo>
                  <a:pt x="160" y="146"/>
                  <a:pt x="160" y="146"/>
                  <a:pt x="160" y="146"/>
                </a:cubicBezTo>
                <a:cubicBezTo>
                  <a:pt x="160" y="146"/>
                  <a:pt x="160" y="146"/>
                  <a:pt x="160" y="146"/>
                </a:cubicBezTo>
                <a:close/>
                <a:moveTo>
                  <a:pt x="143" y="147"/>
                </a:moveTo>
                <a:cubicBezTo>
                  <a:pt x="143" y="147"/>
                  <a:pt x="142" y="148"/>
                  <a:pt x="143" y="148"/>
                </a:cubicBezTo>
                <a:cubicBezTo>
                  <a:pt x="143" y="147"/>
                  <a:pt x="144" y="146"/>
                  <a:pt x="143" y="146"/>
                </a:cubicBezTo>
                <a:cubicBezTo>
                  <a:pt x="143" y="146"/>
                  <a:pt x="143" y="146"/>
                  <a:pt x="143" y="147"/>
                </a:cubicBezTo>
                <a:close/>
                <a:moveTo>
                  <a:pt x="158" y="146"/>
                </a:moveTo>
                <a:cubicBezTo>
                  <a:pt x="158" y="146"/>
                  <a:pt x="158" y="146"/>
                  <a:pt x="158" y="146"/>
                </a:cubicBezTo>
                <a:close/>
                <a:moveTo>
                  <a:pt x="136" y="147"/>
                </a:moveTo>
                <a:cubicBezTo>
                  <a:pt x="136" y="147"/>
                  <a:pt x="137" y="147"/>
                  <a:pt x="137" y="147"/>
                </a:cubicBezTo>
                <a:cubicBezTo>
                  <a:pt x="137" y="146"/>
                  <a:pt x="137" y="146"/>
                  <a:pt x="137" y="146"/>
                </a:cubicBezTo>
                <a:cubicBezTo>
                  <a:pt x="137" y="146"/>
                  <a:pt x="136" y="146"/>
                  <a:pt x="136" y="146"/>
                </a:cubicBezTo>
                <a:cubicBezTo>
                  <a:pt x="136" y="146"/>
                  <a:pt x="136" y="146"/>
                  <a:pt x="136" y="147"/>
                </a:cubicBezTo>
                <a:close/>
                <a:moveTo>
                  <a:pt x="140" y="148"/>
                </a:moveTo>
                <a:cubicBezTo>
                  <a:pt x="141" y="148"/>
                  <a:pt x="140" y="147"/>
                  <a:pt x="141" y="146"/>
                </a:cubicBezTo>
                <a:cubicBezTo>
                  <a:pt x="140" y="146"/>
                  <a:pt x="140" y="147"/>
                  <a:pt x="140" y="148"/>
                </a:cubicBezTo>
                <a:close/>
                <a:moveTo>
                  <a:pt x="159" y="147"/>
                </a:moveTo>
                <a:cubicBezTo>
                  <a:pt x="160" y="147"/>
                  <a:pt x="160" y="147"/>
                  <a:pt x="160" y="147"/>
                </a:cubicBezTo>
                <a:cubicBezTo>
                  <a:pt x="160" y="147"/>
                  <a:pt x="160" y="147"/>
                  <a:pt x="160" y="147"/>
                </a:cubicBezTo>
                <a:cubicBezTo>
                  <a:pt x="160" y="147"/>
                  <a:pt x="160" y="147"/>
                  <a:pt x="159" y="147"/>
                </a:cubicBezTo>
                <a:cubicBezTo>
                  <a:pt x="159" y="147"/>
                  <a:pt x="159" y="147"/>
                  <a:pt x="159" y="147"/>
                </a:cubicBezTo>
                <a:close/>
                <a:moveTo>
                  <a:pt x="141" y="148"/>
                </a:moveTo>
                <a:cubicBezTo>
                  <a:pt x="142" y="148"/>
                  <a:pt x="141" y="147"/>
                  <a:pt x="142" y="147"/>
                </a:cubicBezTo>
                <a:cubicBezTo>
                  <a:pt x="142" y="147"/>
                  <a:pt x="142" y="147"/>
                  <a:pt x="142" y="147"/>
                </a:cubicBezTo>
                <a:cubicBezTo>
                  <a:pt x="142" y="147"/>
                  <a:pt x="141" y="147"/>
                  <a:pt x="141" y="148"/>
                </a:cubicBezTo>
                <a:close/>
                <a:moveTo>
                  <a:pt x="149" y="147"/>
                </a:moveTo>
                <a:cubicBezTo>
                  <a:pt x="149" y="147"/>
                  <a:pt x="149" y="147"/>
                  <a:pt x="149" y="147"/>
                </a:cubicBezTo>
                <a:cubicBezTo>
                  <a:pt x="149" y="147"/>
                  <a:pt x="149" y="147"/>
                  <a:pt x="149" y="147"/>
                </a:cubicBezTo>
                <a:cubicBezTo>
                  <a:pt x="149" y="147"/>
                  <a:pt x="149" y="147"/>
                  <a:pt x="149" y="147"/>
                </a:cubicBezTo>
                <a:close/>
                <a:moveTo>
                  <a:pt x="143" y="148"/>
                </a:moveTo>
                <a:cubicBezTo>
                  <a:pt x="144" y="148"/>
                  <a:pt x="144" y="149"/>
                  <a:pt x="144" y="148"/>
                </a:cubicBezTo>
                <a:cubicBezTo>
                  <a:pt x="144" y="148"/>
                  <a:pt x="145" y="147"/>
                  <a:pt x="144" y="147"/>
                </a:cubicBezTo>
                <a:cubicBezTo>
                  <a:pt x="144" y="148"/>
                  <a:pt x="143" y="148"/>
                  <a:pt x="143" y="148"/>
                </a:cubicBezTo>
                <a:close/>
                <a:moveTo>
                  <a:pt x="138" y="148"/>
                </a:moveTo>
                <a:cubicBezTo>
                  <a:pt x="138" y="148"/>
                  <a:pt x="138" y="148"/>
                  <a:pt x="137" y="147"/>
                </a:cubicBezTo>
                <a:cubicBezTo>
                  <a:pt x="137" y="148"/>
                  <a:pt x="137" y="148"/>
                  <a:pt x="138" y="148"/>
                </a:cubicBezTo>
                <a:close/>
                <a:moveTo>
                  <a:pt x="130" y="148"/>
                </a:moveTo>
                <a:cubicBezTo>
                  <a:pt x="130" y="148"/>
                  <a:pt x="130" y="148"/>
                  <a:pt x="130" y="148"/>
                </a:cubicBezTo>
                <a:close/>
                <a:moveTo>
                  <a:pt x="140" y="148"/>
                </a:moveTo>
                <a:cubicBezTo>
                  <a:pt x="140" y="148"/>
                  <a:pt x="139" y="148"/>
                  <a:pt x="139" y="149"/>
                </a:cubicBezTo>
                <a:cubicBezTo>
                  <a:pt x="140" y="149"/>
                  <a:pt x="139" y="148"/>
                  <a:pt x="140" y="148"/>
                </a:cubicBezTo>
                <a:cubicBezTo>
                  <a:pt x="140" y="148"/>
                  <a:pt x="140" y="148"/>
                  <a:pt x="140" y="148"/>
                </a:cubicBezTo>
                <a:cubicBezTo>
                  <a:pt x="140" y="148"/>
                  <a:pt x="140" y="148"/>
                  <a:pt x="140" y="148"/>
                </a:cubicBezTo>
                <a:close/>
                <a:moveTo>
                  <a:pt x="142" y="148"/>
                </a:moveTo>
                <a:cubicBezTo>
                  <a:pt x="142" y="149"/>
                  <a:pt x="142" y="149"/>
                  <a:pt x="142" y="150"/>
                </a:cubicBezTo>
                <a:cubicBezTo>
                  <a:pt x="142" y="149"/>
                  <a:pt x="143" y="148"/>
                  <a:pt x="142" y="148"/>
                </a:cubicBezTo>
                <a:cubicBezTo>
                  <a:pt x="142" y="148"/>
                  <a:pt x="142" y="148"/>
                  <a:pt x="142" y="148"/>
                </a:cubicBezTo>
                <a:close/>
                <a:moveTo>
                  <a:pt x="147" y="148"/>
                </a:moveTo>
                <a:cubicBezTo>
                  <a:pt x="147" y="148"/>
                  <a:pt x="147" y="148"/>
                  <a:pt x="147" y="148"/>
                </a:cubicBezTo>
                <a:cubicBezTo>
                  <a:pt x="147" y="148"/>
                  <a:pt x="147" y="148"/>
                  <a:pt x="147" y="148"/>
                </a:cubicBezTo>
                <a:cubicBezTo>
                  <a:pt x="147" y="148"/>
                  <a:pt x="147" y="148"/>
                  <a:pt x="147" y="148"/>
                </a:cubicBezTo>
                <a:close/>
                <a:moveTo>
                  <a:pt x="120" y="148"/>
                </a:moveTo>
                <a:cubicBezTo>
                  <a:pt x="121" y="148"/>
                  <a:pt x="121" y="148"/>
                  <a:pt x="121" y="148"/>
                </a:cubicBezTo>
                <a:cubicBezTo>
                  <a:pt x="121" y="148"/>
                  <a:pt x="121" y="148"/>
                  <a:pt x="121" y="148"/>
                </a:cubicBezTo>
                <a:cubicBezTo>
                  <a:pt x="120" y="148"/>
                  <a:pt x="120" y="148"/>
                  <a:pt x="120" y="148"/>
                </a:cubicBezTo>
                <a:close/>
                <a:moveTo>
                  <a:pt x="135" y="149"/>
                </a:moveTo>
                <a:cubicBezTo>
                  <a:pt x="136" y="149"/>
                  <a:pt x="136" y="148"/>
                  <a:pt x="136" y="148"/>
                </a:cubicBezTo>
                <a:cubicBezTo>
                  <a:pt x="136" y="148"/>
                  <a:pt x="136" y="148"/>
                  <a:pt x="135" y="148"/>
                </a:cubicBezTo>
                <a:cubicBezTo>
                  <a:pt x="135" y="148"/>
                  <a:pt x="135" y="148"/>
                  <a:pt x="135" y="149"/>
                </a:cubicBezTo>
                <a:close/>
                <a:moveTo>
                  <a:pt x="136" y="148"/>
                </a:moveTo>
                <a:cubicBezTo>
                  <a:pt x="137" y="148"/>
                  <a:pt x="137" y="148"/>
                  <a:pt x="137" y="148"/>
                </a:cubicBezTo>
                <a:cubicBezTo>
                  <a:pt x="137" y="148"/>
                  <a:pt x="136" y="148"/>
                  <a:pt x="136" y="148"/>
                </a:cubicBezTo>
                <a:close/>
                <a:moveTo>
                  <a:pt x="138" y="148"/>
                </a:moveTo>
                <a:cubicBezTo>
                  <a:pt x="139" y="149"/>
                  <a:pt x="139" y="149"/>
                  <a:pt x="139" y="148"/>
                </a:cubicBezTo>
                <a:cubicBezTo>
                  <a:pt x="139" y="148"/>
                  <a:pt x="139" y="148"/>
                  <a:pt x="138" y="148"/>
                </a:cubicBezTo>
                <a:close/>
                <a:moveTo>
                  <a:pt x="123" y="149"/>
                </a:moveTo>
                <a:cubicBezTo>
                  <a:pt x="124" y="149"/>
                  <a:pt x="124" y="149"/>
                  <a:pt x="123" y="149"/>
                </a:cubicBezTo>
                <a:cubicBezTo>
                  <a:pt x="123" y="149"/>
                  <a:pt x="123" y="149"/>
                  <a:pt x="123" y="149"/>
                </a:cubicBezTo>
                <a:cubicBezTo>
                  <a:pt x="122" y="149"/>
                  <a:pt x="122" y="150"/>
                  <a:pt x="121" y="149"/>
                </a:cubicBezTo>
                <a:cubicBezTo>
                  <a:pt x="121" y="150"/>
                  <a:pt x="123" y="149"/>
                  <a:pt x="123" y="150"/>
                </a:cubicBezTo>
                <a:cubicBezTo>
                  <a:pt x="122" y="150"/>
                  <a:pt x="122" y="150"/>
                  <a:pt x="122" y="150"/>
                </a:cubicBezTo>
                <a:cubicBezTo>
                  <a:pt x="122" y="150"/>
                  <a:pt x="122" y="150"/>
                  <a:pt x="121" y="150"/>
                </a:cubicBezTo>
                <a:cubicBezTo>
                  <a:pt x="121" y="151"/>
                  <a:pt x="121" y="151"/>
                  <a:pt x="121" y="152"/>
                </a:cubicBezTo>
                <a:cubicBezTo>
                  <a:pt x="122" y="151"/>
                  <a:pt x="122" y="152"/>
                  <a:pt x="122" y="152"/>
                </a:cubicBezTo>
                <a:cubicBezTo>
                  <a:pt x="123" y="152"/>
                  <a:pt x="123" y="151"/>
                  <a:pt x="123" y="151"/>
                </a:cubicBezTo>
                <a:cubicBezTo>
                  <a:pt x="124" y="151"/>
                  <a:pt x="123" y="151"/>
                  <a:pt x="124" y="151"/>
                </a:cubicBezTo>
                <a:cubicBezTo>
                  <a:pt x="124" y="151"/>
                  <a:pt x="124" y="150"/>
                  <a:pt x="125" y="150"/>
                </a:cubicBezTo>
                <a:cubicBezTo>
                  <a:pt x="125" y="150"/>
                  <a:pt x="124" y="150"/>
                  <a:pt x="124" y="149"/>
                </a:cubicBezTo>
                <a:cubicBezTo>
                  <a:pt x="124" y="149"/>
                  <a:pt x="124" y="149"/>
                  <a:pt x="123" y="149"/>
                </a:cubicBezTo>
                <a:close/>
                <a:moveTo>
                  <a:pt x="123" y="150"/>
                </a:moveTo>
                <a:cubicBezTo>
                  <a:pt x="123" y="150"/>
                  <a:pt x="123" y="150"/>
                  <a:pt x="124" y="150"/>
                </a:cubicBezTo>
                <a:cubicBezTo>
                  <a:pt x="124" y="150"/>
                  <a:pt x="124" y="150"/>
                  <a:pt x="124" y="151"/>
                </a:cubicBezTo>
                <a:cubicBezTo>
                  <a:pt x="123" y="151"/>
                  <a:pt x="123" y="150"/>
                  <a:pt x="123" y="150"/>
                </a:cubicBezTo>
                <a:cubicBezTo>
                  <a:pt x="123" y="150"/>
                  <a:pt x="123" y="150"/>
                  <a:pt x="123" y="150"/>
                </a:cubicBezTo>
                <a:close/>
                <a:moveTo>
                  <a:pt x="157" y="149"/>
                </a:moveTo>
                <a:cubicBezTo>
                  <a:pt x="156" y="149"/>
                  <a:pt x="156" y="149"/>
                  <a:pt x="156" y="149"/>
                </a:cubicBezTo>
                <a:cubicBezTo>
                  <a:pt x="156" y="149"/>
                  <a:pt x="157" y="149"/>
                  <a:pt x="157" y="149"/>
                </a:cubicBezTo>
                <a:close/>
                <a:moveTo>
                  <a:pt x="138" y="150"/>
                </a:moveTo>
                <a:cubicBezTo>
                  <a:pt x="138" y="149"/>
                  <a:pt x="139" y="149"/>
                  <a:pt x="138" y="149"/>
                </a:cubicBezTo>
                <a:cubicBezTo>
                  <a:pt x="138" y="149"/>
                  <a:pt x="137" y="150"/>
                  <a:pt x="138" y="150"/>
                </a:cubicBezTo>
                <a:close/>
                <a:moveTo>
                  <a:pt x="137" y="149"/>
                </a:moveTo>
                <a:cubicBezTo>
                  <a:pt x="137" y="149"/>
                  <a:pt x="137" y="149"/>
                  <a:pt x="137" y="149"/>
                </a:cubicBezTo>
                <a:cubicBezTo>
                  <a:pt x="137" y="149"/>
                  <a:pt x="137" y="149"/>
                  <a:pt x="137" y="149"/>
                </a:cubicBezTo>
                <a:close/>
                <a:moveTo>
                  <a:pt x="147" y="149"/>
                </a:moveTo>
                <a:cubicBezTo>
                  <a:pt x="147" y="149"/>
                  <a:pt x="146" y="149"/>
                  <a:pt x="146" y="149"/>
                </a:cubicBezTo>
                <a:cubicBezTo>
                  <a:pt x="147" y="149"/>
                  <a:pt x="147" y="149"/>
                  <a:pt x="147" y="149"/>
                </a:cubicBezTo>
                <a:close/>
                <a:moveTo>
                  <a:pt x="139" y="149"/>
                </a:moveTo>
                <a:cubicBezTo>
                  <a:pt x="139" y="149"/>
                  <a:pt x="139" y="149"/>
                  <a:pt x="139" y="149"/>
                </a:cubicBezTo>
                <a:cubicBezTo>
                  <a:pt x="139" y="149"/>
                  <a:pt x="139" y="149"/>
                  <a:pt x="139" y="149"/>
                </a:cubicBezTo>
                <a:close/>
                <a:moveTo>
                  <a:pt x="146" y="150"/>
                </a:moveTo>
                <a:cubicBezTo>
                  <a:pt x="146" y="150"/>
                  <a:pt x="146" y="150"/>
                  <a:pt x="146" y="149"/>
                </a:cubicBezTo>
                <a:cubicBezTo>
                  <a:pt x="146" y="149"/>
                  <a:pt x="146" y="150"/>
                  <a:pt x="146" y="150"/>
                </a:cubicBezTo>
                <a:close/>
                <a:moveTo>
                  <a:pt x="156" y="149"/>
                </a:moveTo>
                <a:cubicBezTo>
                  <a:pt x="156" y="150"/>
                  <a:pt x="157" y="149"/>
                  <a:pt x="156" y="149"/>
                </a:cubicBezTo>
                <a:close/>
                <a:moveTo>
                  <a:pt x="142" y="151"/>
                </a:moveTo>
                <a:cubicBezTo>
                  <a:pt x="143" y="151"/>
                  <a:pt x="143" y="150"/>
                  <a:pt x="143" y="150"/>
                </a:cubicBezTo>
                <a:cubicBezTo>
                  <a:pt x="143" y="150"/>
                  <a:pt x="142" y="150"/>
                  <a:pt x="142" y="151"/>
                </a:cubicBezTo>
                <a:close/>
                <a:moveTo>
                  <a:pt x="119" y="150"/>
                </a:moveTo>
                <a:cubicBezTo>
                  <a:pt x="120" y="150"/>
                  <a:pt x="119" y="150"/>
                  <a:pt x="120" y="150"/>
                </a:cubicBezTo>
                <a:cubicBezTo>
                  <a:pt x="120" y="150"/>
                  <a:pt x="120" y="150"/>
                  <a:pt x="120" y="150"/>
                </a:cubicBezTo>
                <a:cubicBezTo>
                  <a:pt x="120" y="150"/>
                  <a:pt x="120" y="150"/>
                  <a:pt x="120" y="150"/>
                </a:cubicBezTo>
                <a:cubicBezTo>
                  <a:pt x="120" y="150"/>
                  <a:pt x="119" y="150"/>
                  <a:pt x="119" y="150"/>
                </a:cubicBezTo>
                <a:close/>
                <a:moveTo>
                  <a:pt x="142" y="150"/>
                </a:moveTo>
                <a:cubicBezTo>
                  <a:pt x="142" y="150"/>
                  <a:pt x="142" y="150"/>
                  <a:pt x="142" y="150"/>
                </a:cubicBezTo>
                <a:cubicBezTo>
                  <a:pt x="141" y="150"/>
                  <a:pt x="141" y="150"/>
                  <a:pt x="142" y="150"/>
                </a:cubicBezTo>
                <a:close/>
                <a:moveTo>
                  <a:pt x="128" y="150"/>
                </a:moveTo>
                <a:cubicBezTo>
                  <a:pt x="129" y="150"/>
                  <a:pt x="129" y="150"/>
                  <a:pt x="128" y="150"/>
                </a:cubicBezTo>
                <a:cubicBezTo>
                  <a:pt x="128" y="150"/>
                  <a:pt x="128" y="150"/>
                  <a:pt x="128" y="150"/>
                </a:cubicBezTo>
                <a:close/>
                <a:moveTo>
                  <a:pt x="136" y="150"/>
                </a:moveTo>
                <a:cubicBezTo>
                  <a:pt x="136" y="150"/>
                  <a:pt x="136" y="150"/>
                  <a:pt x="136" y="150"/>
                </a:cubicBezTo>
                <a:cubicBezTo>
                  <a:pt x="136" y="150"/>
                  <a:pt x="136" y="150"/>
                  <a:pt x="136" y="150"/>
                </a:cubicBezTo>
                <a:cubicBezTo>
                  <a:pt x="136" y="150"/>
                  <a:pt x="136" y="150"/>
                  <a:pt x="136" y="150"/>
                </a:cubicBezTo>
                <a:close/>
                <a:moveTo>
                  <a:pt x="138" y="151"/>
                </a:moveTo>
                <a:cubicBezTo>
                  <a:pt x="138" y="151"/>
                  <a:pt x="138" y="150"/>
                  <a:pt x="138" y="150"/>
                </a:cubicBezTo>
                <a:cubicBezTo>
                  <a:pt x="138" y="150"/>
                  <a:pt x="138" y="150"/>
                  <a:pt x="138" y="150"/>
                </a:cubicBezTo>
                <a:cubicBezTo>
                  <a:pt x="138" y="150"/>
                  <a:pt x="138" y="150"/>
                  <a:pt x="138" y="151"/>
                </a:cubicBezTo>
                <a:close/>
                <a:moveTo>
                  <a:pt x="141" y="150"/>
                </a:moveTo>
                <a:cubicBezTo>
                  <a:pt x="141" y="150"/>
                  <a:pt x="141" y="150"/>
                  <a:pt x="141" y="150"/>
                </a:cubicBezTo>
                <a:close/>
                <a:moveTo>
                  <a:pt x="135" y="150"/>
                </a:moveTo>
                <a:cubicBezTo>
                  <a:pt x="135" y="151"/>
                  <a:pt x="136" y="151"/>
                  <a:pt x="136" y="151"/>
                </a:cubicBezTo>
                <a:cubicBezTo>
                  <a:pt x="135" y="151"/>
                  <a:pt x="135" y="152"/>
                  <a:pt x="135" y="153"/>
                </a:cubicBezTo>
                <a:cubicBezTo>
                  <a:pt x="136" y="152"/>
                  <a:pt x="136" y="151"/>
                  <a:pt x="136" y="150"/>
                </a:cubicBezTo>
                <a:cubicBezTo>
                  <a:pt x="136" y="150"/>
                  <a:pt x="136" y="151"/>
                  <a:pt x="135" y="150"/>
                </a:cubicBezTo>
                <a:close/>
                <a:moveTo>
                  <a:pt x="138" y="150"/>
                </a:moveTo>
                <a:cubicBezTo>
                  <a:pt x="138" y="150"/>
                  <a:pt x="138" y="150"/>
                  <a:pt x="139" y="150"/>
                </a:cubicBezTo>
                <a:cubicBezTo>
                  <a:pt x="139" y="150"/>
                  <a:pt x="139" y="150"/>
                  <a:pt x="139" y="150"/>
                </a:cubicBezTo>
                <a:cubicBezTo>
                  <a:pt x="138" y="150"/>
                  <a:pt x="138" y="150"/>
                  <a:pt x="138" y="150"/>
                </a:cubicBezTo>
                <a:cubicBezTo>
                  <a:pt x="138" y="150"/>
                  <a:pt x="138" y="150"/>
                  <a:pt x="138" y="150"/>
                </a:cubicBezTo>
                <a:close/>
                <a:moveTo>
                  <a:pt x="137" y="151"/>
                </a:moveTo>
                <a:cubicBezTo>
                  <a:pt x="137" y="151"/>
                  <a:pt x="137" y="151"/>
                  <a:pt x="137" y="151"/>
                </a:cubicBezTo>
                <a:close/>
                <a:moveTo>
                  <a:pt x="141" y="151"/>
                </a:moveTo>
                <a:cubicBezTo>
                  <a:pt x="141" y="151"/>
                  <a:pt x="141" y="151"/>
                  <a:pt x="141" y="151"/>
                </a:cubicBezTo>
                <a:cubicBezTo>
                  <a:pt x="141" y="151"/>
                  <a:pt x="142" y="151"/>
                  <a:pt x="141" y="151"/>
                </a:cubicBezTo>
                <a:close/>
                <a:moveTo>
                  <a:pt x="142" y="151"/>
                </a:moveTo>
                <a:cubicBezTo>
                  <a:pt x="142" y="151"/>
                  <a:pt x="143" y="151"/>
                  <a:pt x="142" y="151"/>
                </a:cubicBezTo>
                <a:close/>
                <a:moveTo>
                  <a:pt x="119" y="151"/>
                </a:moveTo>
                <a:cubicBezTo>
                  <a:pt x="119" y="152"/>
                  <a:pt x="119" y="151"/>
                  <a:pt x="119" y="151"/>
                </a:cubicBezTo>
                <a:close/>
                <a:moveTo>
                  <a:pt x="134" y="152"/>
                </a:moveTo>
                <a:cubicBezTo>
                  <a:pt x="134" y="152"/>
                  <a:pt x="134" y="151"/>
                  <a:pt x="134" y="151"/>
                </a:cubicBezTo>
                <a:cubicBezTo>
                  <a:pt x="134" y="151"/>
                  <a:pt x="134" y="152"/>
                  <a:pt x="134" y="152"/>
                </a:cubicBezTo>
                <a:close/>
                <a:moveTo>
                  <a:pt x="135" y="157"/>
                </a:moveTo>
                <a:cubicBezTo>
                  <a:pt x="135" y="157"/>
                  <a:pt x="135" y="157"/>
                  <a:pt x="135" y="157"/>
                </a:cubicBezTo>
                <a:cubicBezTo>
                  <a:pt x="135" y="156"/>
                  <a:pt x="136" y="156"/>
                  <a:pt x="136" y="155"/>
                </a:cubicBezTo>
                <a:cubicBezTo>
                  <a:pt x="136" y="155"/>
                  <a:pt x="136" y="156"/>
                  <a:pt x="135" y="155"/>
                </a:cubicBezTo>
                <a:cubicBezTo>
                  <a:pt x="135" y="155"/>
                  <a:pt x="136" y="154"/>
                  <a:pt x="136" y="154"/>
                </a:cubicBezTo>
                <a:cubicBezTo>
                  <a:pt x="136" y="153"/>
                  <a:pt x="137" y="152"/>
                  <a:pt x="137" y="151"/>
                </a:cubicBezTo>
                <a:cubicBezTo>
                  <a:pt x="136" y="151"/>
                  <a:pt x="136" y="151"/>
                  <a:pt x="136" y="152"/>
                </a:cubicBezTo>
                <a:cubicBezTo>
                  <a:pt x="136" y="152"/>
                  <a:pt x="136" y="153"/>
                  <a:pt x="136" y="154"/>
                </a:cubicBezTo>
                <a:cubicBezTo>
                  <a:pt x="135" y="154"/>
                  <a:pt x="135" y="154"/>
                  <a:pt x="135" y="154"/>
                </a:cubicBezTo>
                <a:cubicBezTo>
                  <a:pt x="135" y="156"/>
                  <a:pt x="134" y="156"/>
                  <a:pt x="134" y="157"/>
                </a:cubicBezTo>
                <a:cubicBezTo>
                  <a:pt x="134" y="157"/>
                  <a:pt x="135" y="157"/>
                  <a:pt x="135" y="157"/>
                </a:cubicBezTo>
                <a:close/>
                <a:moveTo>
                  <a:pt x="120" y="152"/>
                </a:moveTo>
                <a:cubicBezTo>
                  <a:pt x="120" y="152"/>
                  <a:pt x="121" y="151"/>
                  <a:pt x="120" y="151"/>
                </a:cubicBezTo>
                <a:cubicBezTo>
                  <a:pt x="120" y="151"/>
                  <a:pt x="120" y="152"/>
                  <a:pt x="120" y="152"/>
                </a:cubicBezTo>
                <a:close/>
                <a:moveTo>
                  <a:pt x="145" y="152"/>
                </a:moveTo>
                <a:cubicBezTo>
                  <a:pt x="145" y="152"/>
                  <a:pt x="145" y="152"/>
                  <a:pt x="145" y="152"/>
                </a:cubicBezTo>
                <a:cubicBezTo>
                  <a:pt x="145" y="152"/>
                  <a:pt x="145" y="152"/>
                  <a:pt x="145" y="152"/>
                </a:cubicBezTo>
                <a:cubicBezTo>
                  <a:pt x="145" y="152"/>
                  <a:pt x="145" y="152"/>
                  <a:pt x="145" y="152"/>
                </a:cubicBezTo>
                <a:cubicBezTo>
                  <a:pt x="145" y="152"/>
                  <a:pt x="145" y="152"/>
                  <a:pt x="145" y="152"/>
                </a:cubicBezTo>
                <a:close/>
                <a:moveTo>
                  <a:pt x="117" y="153"/>
                </a:moveTo>
                <a:cubicBezTo>
                  <a:pt x="117" y="154"/>
                  <a:pt x="117" y="154"/>
                  <a:pt x="117" y="154"/>
                </a:cubicBezTo>
                <a:cubicBezTo>
                  <a:pt x="117" y="155"/>
                  <a:pt x="116" y="155"/>
                  <a:pt x="116" y="156"/>
                </a:cubicBezTo>
                <a:cubicBezTo>
                  <a:pt x="117" y="156"/>
                  <a:pt x="119" y="154"/>
                  <a:pt x="118" y="153"/>
                </a:cubicBezTo>
                <a:cubicBezTo>
                  <a:pt x="118" y="153"/>
                  <a:pt x="119" y="152"/>
                  <a:pt x="119" y="152"/>
                </a:cubicBezTo>
                <a:cubicBezTo>
                  <a:pt x="119" y="152"/>
                  <a:pt x="119" y="152"/>
                  <a:pt x="119" y="152"/>
                </a:cubicBezTo>
                <a:cubicBezTo>
                  <a:pt x="118" y="152"/>
                  <a:pt x="118" y="153"/>
                  <a:pt x="117" y="153"/>
                </a:cubicBezTo>
                <a:close/>
                <a:moveTo>
                  <a:pt x="123" y="152"/>
                </a:moveTo>
                <a:cubicBezTo>
                  <a:pt x="123" y="152"/>
                  <a:pt x="124" y="152"/>
                  <a:pt x="124" y="152"/>
                </a:cubicBezTo>
                <a:cubicBezTo>
                  <a:pt x="124" y="152"/>
                  <a:pt x="124" y="152"/>
                  <a:pt x="124" y="152"/>
                </a:cubicBezTo>
                <a:cubicBezTo>
                  <a:pt x="124" y="152"/>
                  <a:pt x="124" y="152"/>
                  <a:pt x="123" y="152"/>
                </a:cubicBezTo>
                <a:close/>
                <a:moveTo>
                  <a:pt x="128" y="152"/>
                </a:moveTo>
                <a:cubicBezTo>
                  <a:pt x="128" y="152"/>
                  <a:pt x="128" y="152"/>
                  <a:pt x="128" y="152"/>
                </a:cubicBezTo>
                <a:close/>
                <a:moveTo>
                  <a:pt x="139" y="152"/>
                </a:moveTo>
                <a:cubicBezTo>
                  <a:pt x="139" y="152"/>
                  <a:pt x="139" y="152"/>
                  <a:pt x="139" y="152"/>
                </a:cubicBezTo>
                <a:cubicBezTo>
                  <a:pt x="139" y="152"/>
                  <a:pt x="139" y="152"/>
                  <a:pt x="139" y="152"/>
                </a:cubicBezTo>
                <a:close/>
                <a:moveTo>
                  <a:pt x="134" y="152"/>
                </a:moveTo>
                <a:cubicBezTo>
                  <a:pt x="134" y="152"/>
                  <a:pt x="134" y="152"/>
                  <a:pt x="134" y="152"/>
                </a:cubicBezTo>
                <a:cubicBezTo>
                  <a:pt x="134" y="152"/>
                  <a:pt x="134" y="152"/>
                  <a:pt x="134" y="152"/>
                </a:cubicBezTo>
                <a:close/>
                <a:moveTo>
                  <a:pt x="137" y="153"/>
                </a:moveTo>
                <a:cubicBezTo>
                  <a:pt x="137" y="153"/>
                  <a:pt x="138" y="152"/>
                  <a:pt x="138" y="152"/>
                </a:cubicBezTo>
                <a:cubicBezTo>
                  <a:pt x="137" y="152"/>
                  <a:pt x="137" y="152"/>
                  <a:pt x="137" y="153"/>
                </a:cubicBezTo>
                <a:close/>
                <a:moveTo>
                  <a:pt x="141" y="152"/>
                </a:moveTo>
                <a:cubicBezTo>
                  <a:pt x="142" y="153"/>
                  <a:pt x="142" y="152"/>
                  <a:pt x="142" y="152"/>
                </a:cubicBezTo>
                <a:cubicBezTo>
                  <a:pt x="142" y="152"/>
                  <a:pt x="141" y="152"/>
                  <a:pt x="141" y="152"/>
                </a:cubicBezTo>
                <a:close/>
                <a:moveTo>
                  <a:pt x="128" y="152"/>
                </a:moveTo>
                <a:cubicBezTo>
                  <a:pt x="128" y="152"/>
                  <a:pt x="128" y="152"/>
                  <a:pt x="128" y="152"/>
                </a:cubicBezTo>
                <a:cubicBezTo>
                  <a:pt x="128" y="152"/>
                  <a:pt x="127" y="152"/>
                  <a:pt x="128" y="152"/>
                </a:cubicBezTo>
                <a:close/>
                <a:moveTo>
                  <a:pt x="127" y="153"/>
                </a:moveTo>
                <a:cubicBezTo>
                  <a:pt x="127" y="153"/>
                  <a:pt x="127" y="153"/>
                  <a:pt x="127" y="153"/>
                </a:cubicBezTo>
                <a:cubicBezTo>
                  <a:pt x="127" y="152"/>
                  <a:pt x="127" y="152"/>
                  <a:pt x="127" y="152"/>
                </a:cubicBezTo>
                <a:cubicBezTo>
                  <a:pt x="127" y="152"/>
                  <a:pt x="127" y="153"/>
                  <a:pt x="127" y="153"/>
                </a:cubicBezTo>
                <a:close/>
                <a:moveTo>
                  <a:pt x="145" y="153"/>
                </a:moveTo>
                <a:cubicBezTo>
                  <a:pt x="145" y="153"/>
                  <a:pt x="145" y="153"/>
                  <a:pt x="145" y="152"/>
                </a:cubicBezTo>
                <a:cubicBezTo>
                  <a:pt x="145" y="152"/>
                  <a:pt x="144" y="153"/>
                  <a:pt x="145" y="153"/>
                </a:cubicBezTo>
                <a:close/>
                <a:moveTo>
                  <a:pt x="123" y="153"/>
                </a:moveTo>
                <a:cubicBezTo>
                  <a:pt x="123" y="153"/>
                  <a:pt x="124" y="153"/>
                  <a:pt x="123" y="152"/>
                </a:cubicBezTo>
                <a:cubicBezTo>
                  <a:pt x="123" y="153"/>
                  <a:pt x="123" y="153"/>
                  <a:pt x="123" y="153"/>
                </a:cubicBezTo>
                <a:close/>
                <a:moveTo>
                  <a:pt x="140" y="154"/>
                </a:moveTo>
                <a:cubicBezTo>
                  <a:pt x="140" y="153"/>
                  <a:pt x="140" y="153"/>
                  <a:pt x="140" y="153"/>
                </a:cubicBezTo>
                <a:cubicBezTo>
                  <a:pt x="140" y="153"/>
                  <a:pt x="139" y="153"/>
                  <a:pt x="140" y="154"/>
                </a:cubicBezTo>
                <a:close/>
                <a:moveTo>
                  <a:pt x="126" y="154"/>
                </a:moveTo>
                <a:cubicBezTo>
                  <a:pt x="126" y="154"/>
                  <a:pt x="126" y="154"/>
                  <a:pt x="126" y="154"/>
                </a:cubicBezTo>
                <a:close/>
                <a:moveTo>
                  <a:pt x="134" y="154"/>
                </a:moveTo>
                <a:cubicBezTo>
                  <a:pt x="134" y="154"/>
                  <a:pt x="134" y="154"/>
                  <a:pt x="134" y="154"/>
                </a:cubicBezTo>
                <a:cubicBezTo>
                  <a:pt x="134" y="154"/>
                  <a:pt x="134" y="154"/>
                  <a:pt x="134" y="154"/>
                </a:cubicBezTo>
                <a:close/>
                <a:moveTo>
                  <a:pt x="139" y="154"/>
                </a:moveTo>
                <a:cubicBezTo>
                  <a:pt x="140" y="154"/>
                  <a:pt x="140" y="154"/>
                  <a:pt x="139" y="154"/>
                </a:cubicBezTo>
                <a:cubicBezTo>
                  <a:pt x="139" y="154"/>
                  <a:pt x="139" y="154"/>
                  <a:pt x="139" y="154"/>
                </a:cubicBezTo>
                <a:close/>
                <a:moveTo>
                  <a:pt x="140" y="154"/>
                </a:moveTo>
                <a:cubicBezTo>
                  <a:pt x="141" y="154"/>
                  <a:pt x="141" y="154"/>
                  <a:pt x="141" y="154"/>
                </a:cubicBezTo>
                <a:cubicBezTo>
                  <a:pt x="141" y="154"/>
                  <a:pt x="140" y="154"/>
                  <a:pt x="140" y="154"/>
                </a:cubicBezTo>
                <a:close/>
                <a:moveTo>
                  <a:pt x="121" y="154"/>
                </a:moveTo>
                <a:cubicBezTo>
                  <a:pt x="121" y="154"/>
                  <a:pt x="122" y="154"/>
                  <a:pt x="122" y="154"/>
                </a:cubicBezTo>
                <a:cubicBezTo>
                  <a:pt x="121" y="154"/>
                  <a:pt x="121" y="154"/>
                  <a:pt x="121" y="154"/>
                </a:cubicBezTo>
                <a:cubicBezTo>
                  <a:pt x="121" y="154"/>
                  <a:pt x="121" y="154"/>
                  <a:pt x="121" y="154"/>
                </a:cubicBezTo>
                <a:close/>
                <a:moveTo>
                  <a:pt x="143" y="155"/>
                </a:moveTo>
                <a:cubicBezTo>
                  <a:pt x="144" y="155"/>
                  <a:pt x="144" y="155"/>
                  <a:pt x="144" y="155"/>
                </a:cubicBezTo>
                <a:cubicBezTo>
                  <a:pt x="144" y="155"/>
                  <a:pt x="144" y="155"/>
                  <a:pt x="144" y="154"/>
                </a:cubicBezTo>
                <a:cubicBezTo>
                  <a:pt x="143" y="154"/>
                  <a:pt x="143" y="154"/>
                  <a:pt x="143" y="155"/>
                </a:cubicBezTo>
                <a:close/>
                <a:moveTo>
                  <a:pt x="116" y="154"/>
                </a:moveTo>
                <a:cubicBezTo>
                  <a:pt x="116" y="155"/>
                  <a:pt x="116" y="154"/>
                  <a:pt x="116" y="154"/>
                </a:cubicBezTo>
                <a:cubicBezTo>
                  <a:pt x="116" y="154"/>
                  <a:pt x="116" y="154"/>
                  <a:pt x="116" y="154"/>
                </a:cubicBezTo>
                <a:cubicBezTo>
                  <a:pt x="116" y="154"/>
                  <a:pt x="116" y="154"/>
                  <a:pt x="116" y="154"/>
                </a:cubicBezTo>
                <a:close/>
                <a:moveTo>
                  <a:pt x="137" y="154"/>
                </a:moveTo>
                <a:cubicBezTo>
                  <a:pt x="137" y="154"/>
                  <a:pt x="137" y="154"/>
                  <a:pt x="137" y="154"/>
                </a:cubicBezTo>
                <a:cubicBezTo>
                  <a:pt x="137" y="154"/>
                  <a:pt x="137" y="154"/>
                  <a:pt x="137" y="154"/>
                </a:cubicBezTo>
                <a:close/>
                <a:moveTo>
                  <a:pt x="134" y="155"/>
                </a:moveTo>
                <a:cubicBezTo>
                  <a:pt x="134" y="155"/>
                  <a:pt x="134" y="154"/>
                  <a:pt x="134" y="155"/>
                </a:cubicBezTo>
                <a:close/>
                <a:moveTo>
                  <a:pt x="116" y="155"/>
                </a:moveTo>
                <a:cubicBezTo>
                  <a:pt x="116" y="155"/>
                  <a:pt x="116" y="155"/>
                  <a:pt x="116" y="155"/>
                </a:cubicBezTo>
                <a:cubicBezTo>
                  <a:pt x="116" y="155"/>
                  <a:pt x="116" y="155"/>
                  <a:pt x="116" y="155"/>
                </a:cubicBezTo>
                <a:close/>
                <a:moveTo>
                  <a:pt x="134" y="155"/>
                </a:moveTo>
                <a:cubicBezTo>
                  <a:pt x="134" y="155"/>
                  <a:pt x="134" y="155"/>
                  <a:pt x="134" y="155"/>
                </a:cubicBezTo>
                <a:close/>
                <a:moveTo>
                  <a:pt x="126" y="155"/>
                </a:moveTo>
                <a:cubicBezTo>
                  <a:pt x="126" y="155"/>
                  <a:pt x="126" y="155"/>
                  <a:pt x="126" y="155"/>
                </a:cubicBezTo>
                <a:cubicBezTo>
                  <a:pt x="126" y="155"/>
                  <a:pt x="126" y="155"/>
                  <a:pt x="126" y="155"/>
                </a:cubicBezTo>
                <a:cubicBezTo>
                  <a:pt x="126" y="155"/>
                  <a:pt x="126" y="155"/>
                  <a:pt x="126" y="155"/>
                </a:cubicBezTo>
                <a:close/>
                <a:moveTo>
                  <a:pt x="137" y="156"/>
                </a:moveTo>
                <a:cubicBezTo>
                  <a:pt x="137" y="156"/>
                  <a:pt x="137" y="155"/>
                  <a:pt x="137" y="155"/>
                </a:cubicBezTo>
                <a:cubicBezTo>
                  <a:pt x="137" y="155"/>
                  <a:pt x="137" y="155"/>
                  <a:pt x="137" y="155"/>
                </a:cubicBezTo>
                <a:cubicBezTo>
                  <a:pt x="137" y="155"/>
                  <a:pt x="137" y="156"/>
                  <a:pt x="137" y="156"/>
                </a:cubicBezTo>
                <a:close/>
                <a:moveTo>
                  <a:pt x="139" y="156"/>
                </a:moveTo>
                <a:cubicBezTo>
                  <a:pt x="139" y="156"/>
                  <a:pt x="139" y="155"/>
                  <a:pt x="139" y="155"/>
                </a:cubicBezTo>
                <a:cubicBezTo>
                  <a:pt x="139" y="155"/>
                  <a:pt x="139" y="155"/>
                  <a:pt x="139" y="156"/>
                </a:cubicBezTo>
                <a:close/>
                <a:moveTo>
                  <a:pt x="140" y="156"/>
                </a:moveTo>
                <a:cubicBezTo>
                  <a:pt x="140" y="156"/>
                  <a:pt x="140" y="156"/>
                  <a:pt x="140" y="156"/>
                </a:cubicBezTo>
                <a:cubicBezTo>
                  <a:pt x="140" y="155"/>
                  <a:pt x="140" y="155"/>
                  <a:pt x="140" y="155"/>
                </a:cubicBezTo>
                <a:cubicBezTo>
                  <a:pt x="140" y="155"/>
                  <a:pt x="140" y="155"/>
                  <a:pt x="140" y="156"/>
                </a:cubicBezTo>
                <a:close/>
                <a:moveTo>
                  <a:pt x="143" y="156"/>
                </a:moveTo>
                <a:cubicBezTo>
                  <a:pt x="143" y="156"/>
                  <a:pt x="143" y="156"/>
                  <a:pt x="143" y="156"/>
                </a:cubicBezTo>
                <a:cubicBezTo>
                  <a:pt x="143" y="155"/>
                  <a:pt x="143" y="155"/>
                  <a:pt x="143" y="155"/>
                </a:cubicBezTo>
                <a:cubicBezTo>
                  <a:pt x="143" y="155"/>
                  <a:pt x="143" y="155"/>
                  <a:pt x="143" y="155"/>
                </a:cubicBezTo>
                <a:cubicBezTo>
                  <a:pt x="143" y="155"/>
                  <a:pt x="143" y="155"/>
                  <a:pt x="143" y="156"/>
                </a:cubicBezTo>
                <a:close/>
                <a:moveTo>
                  <a:pt x="125" y="156"/>
                </a:moveTo>
                <a:cubicBezTo>
                  <a:pt x="126" y="156"/>
                  <a:pt x="126" y="156"/>
                  <a:pt x="126" y="155"/>
                </a:cubicBezTo>
                <a:cubicBezTo>
                  <a:pt x="125" y="155"/>
                  <a:pt x="125" y="156"/>
                  <a:pt x="125" y="156"/>
                </a:cubicBezTo>
                <a:close/>
                <a:moveTo>
                  <a:pt x="138" y="156"/>
                </a:moveTo>
                <a:cubicBezTo>
                  <a:pt x="139" y="156"/>
                  <a:pt x="139" y="155"/>
                  <a:pt x="138" y="156"/>
                </a:cubicBezTo>
                <a:close/>
                <a:moveTo>
                  <a:pt x="136" y="156"/>
                </a:moveTo>
                <a:cubicBezTo>
                  <a:pt x="137" y="156"/>
                  <a:pt x="137" y="156"/>
                  <a:pt x="137" y="156"/>
                </a:cubicBezTo>
                <a:cubicBezTo>
                  <a:pt x="137" y="156"/>
                  <a:pt x="137" y="156"/>
                  <a:pt x="136" y="156"/>
                </a:cubicBezTo>
                <a:cubicBezTo>
                  <a:pt x="136" y="156"/>
                  <a:pt x="136" y="156"/>
                  <a:pt x="136" y="156"/>
                </a:cubicBezTo>
                <a:close/>
                <a:moveTo>
                  <a:pt x="137" y="156"/>
                </a:moveTo>
                <a:cubicBezTo>
                  <a:pt x="137" y="156"/>
                  <a:pt x="138" y="156"/>
                  <a:pt x="137" y="156"/>
                </a:cubicBezTo>
                <a:close/>
                <a:moveTo>
                  <a:pt x="138" y="158"/>
                </a:moveTo>
                <a:cubicBezTo>
                  <a:pt x="138" y="157"/>
                  <a:pt x="138" y="157"/>
                  <a:pt x="138" y="156"/>
                </a:cubicBezTo>
                <a:cubicBezTo>
                  <a:pt x="138" y="156"/>
                  <a:pt x="138" y="157"/>
                  <a:pt x="138" y="158"/>
                </a:cubicBezTo>
                <a:close/>
                <a:moveTo>
                  <a:pt x="117" y="156"/>
                </a:moveTo>
                <a:cubicBezTo>
                  <a:pt x="117" y="156"/>
                  <a:pt x="117" y="156"/>
                  <a:pt x="116" y="156"/>
                </a:cubicBezTo>
                <a:cubicBezTo>
                  <a:pt x="116" y="157"/>
                  <a:pt x="117" y="157"/>
                  <a:pt x="117" y="156"/>
                </a:cubicBezTo>
                <a:close/>
                <a:moveTo>
                  <a:pt x="132" y="156"/>
                </a:moveTo>
                <a:cubicBezTo>
                  <a:pt x="132" y="156"/>
                  <a:pt x="131" y="156"/>
                  <a:pt x="131" y="156"/>
                </a:cubicBezTo>
                <a:cubicBezTo>
                  <a:pt x="131" y="157"/>
                  <a:pt x="132" y="157"/>
                  <a:pt x="132" y="156"/>
                </a:cubicBezTo>
                <a:close/>
                <a:moveTo>
                  <a:pt x="115" y="157"/>
                </a:moveTo>
                <a:cubicBezTo>
                  <a:pt x="115" y="158"/>
                  <a:pt x="115" y="157"/>
                  <a:pt x="115" y="157"/>
                </a:cubicBezTo>
                <a:cubicBezTo>
                  <a:pt x="115" y="157"/>
                  <a:pt x="114" y="157"/>
                  <a:pt x="115" y="157"/>
                </a:cubicBezTo>
                <a:close/>
                <a:moveTo>
                  <a:pt x="136" y="158"/>
                </a:moveTo>
                <a:cubicBezTo>
                  <a:pt x="136" y="158"/>
                  <a:pt x="136" y="158"/>
                  <a:pt x="136" y="158"/>
                </a:cubicBezTo>
                <a:cubicBezTo>
                  <a:pt x="136" y="158"/>
                  <a:pt x="137" y="157"/>
                  <a:pt x="136" y="157"/>
                </a:cubicBezTo>
                <a:cubicBezTo>
                  <a:pt x="136" y="157"/>
                  <a:pt x="136" y="158"/>
                  <a:pt x="136" y="158"/>
                </a:cubicBezTo>
                <a:close/>
                <a:moveTo>
                  <a:pt x="125" y="157"/>
                </a:moveTo>
                <a:cubicBezTo>
                  <a:pt x="125" y="158"/>
                  <a:pt x="125" y="157"/>
                  <a:pt x="125" y="157"/>
                </a:cubicBezTo>
                <a:close/>
                <a:moveTo>
                  <a:pt x="131" y="157"/>
                </a:moveTo>
                <a:cubicBezTo>
                  <a:pt x="131" y="157"/>
                  <a:pt x="131" y="157"/>
                  <a:pt x="131" y="157"/>
                </a:cubicBezTo>
                <a:cubicBezTo>
                  <a:pt x="131" y="157"/>
                  <a:pt x="131" y="157"/>
                  <a:pt x="131" y="157"/>
                </a:cubicBezTo>
                <a:cubicBezTo>
                  <a:pt x="131" y="157"/>
                  <a:pt x="131" y="157"/>
                  <a:pt x="131" y="157"/>
                </a:cubicBezTo>
                <a:close/>
                <a:moveTo>
                  <a:pt x="119" y="158"/>
                </a:moveTo>
                <a:cubicBezTo>
                  <a:pt x="119" y="158"/>
                  <a:pt x="120" y="157"/>
                  <a:pt x="119" y="157"/>
                </a:cubicBezTo>
                <a:cubicBezTo>
                  <a:pt x="119" y="157"/>
                  <a:pt x="119" y="158"/>
                  <a:pt x="119" y="158"/>
                </a:cubicBezTo>
                <a:close/>
                <a:moveTo>
                  <a:pt x="134" y="157"/>
                </a:moveTo>
                <a:cubicBezTo>
                  <a:pt x="134" y="157"/>
                  <a:pt x="134" y="157"/>
                  <a:pt x="134" y="157"/>
                </a:cubicBezTo>
                <a:cubicBezTo>
                  <a:pt x="134" y="157"/>
                  <a:pt x="134" y="157"/>
                  <a:pt x="134" y="158"/>
                </a:cubicBezTo>
                <a:cubicBezTo>
                  <a:pt x="134" y="158"/>
                  <a:pt x="134" y="157"/>
                  <a:pt x="134" y="157"/>
                </a:cubicBezTo>
                <a:cubicBezTo>
                  <a:pt x="134" y="157"/>
                  <a:pt x="134" y="157"/>
                  <a:pt x="134" y="157"/>
                </a:cubicBezTo>
                <a:close/>
                <a:moveTo>
                  <a:pt x="144" y="157"/>
                </a:moveTo>
                <a:cubicBezTo>
                  <a:pt x="144" y="158"/>
                  <a:pt x="144" y="157"/>
                  <a:pt x="144" y="157"/>
                </a:cubicBezTo>
                <a:close/>
                <a:moveTo>
                  <a:pt x="139" y="158"/>
                </a:moveTo>
                <a:cubicBezTo>
                  <a:pt x="139" y="158"/>
                  <a:pt x="139" y="158"/>
                  <a:pt x="139" y="157"/>
                </a:cubicBezTo>
                <a:cubicBezTo>
                  <a:pt x="139" y="158"/>
                  <a:pt x="138" y="158"/>
                  <a:pt x="139" y="158"/>
                </a:cubicBezTo>
                <a:close/>
                <a:moveTo>
                  <a:pt x="115" y="159"/>
                </a:moveTo>
                <a:cubicBezTo>
                  <a:pt x="116" y="159"/>
                  <a:pt x="116" y="158"/>
                  <a:pt x="116" y="158"/>
                </a:cubicBezTo>
                <a:cubicBezTo>
                  <a:pt x="116" y="158"/>
                  <a:pt x="116" y="158"/>
                  <a:pt x="116" y="158"/>
                </a:cubicBezTo>
                <a:cubicBezTo>
                  <a:pt x="116" y="158"/>
                  <a:pt x="115" y="158"/>
                  <a:pt x="115" y="159"/>
                </a:cubicBezTo>
                <a:close/>
                <a:moveTo>
                  <a:pt x="125" y="158"/>
                </a:moveTo>
                <a:cubicBezTo>
                  <a:pt x="125" y="158"/>
                  <a:pt x="125" y="158"/>
                  <a:pt x="125" y="158"/>
                </a:cubicBezTo>
                <a:cubicBezTo>
                  <a:pt x="125" y="158"/>
                  <a:pt x="125" y="158"/>
                  <a:pt x="125" y="158"/>
                </a:cubicBezTo>
                <a:cubicBezTo>
                  <a:pt x="125" y="158"/>
                  <a:pt x="125" y="158"/>
                  <a:pt x="125" y="158"/>
                </a:cubicBezTo>
                <a:close/>
                <a:moveTo>
                  <a:pt x="133" y="159"/>
                </a:moveTo>
                <a:cubicBezTo>
                  <a:pt x="133" y="160"/>
                  <a:pt x="134" y="159"/>
                  <a:pt x="134" y="160"/>
                </a:cubicBezTo>
                <a:cubicBezTo>
                  <a:pt x="134" y="159"/>
                  <a:pt x="134" y="159"/>
                  <a:pt x="134" y="159"/>
                </a:cubicBezTo>
                <a:cubicBezTo>
                  <a:pt x="134" y="159"/>
                  <a:pt x="134" y="159"/>
                  <a:pt x="134" y="159"/>
                </a:cubicBezTo>
                <a:cubicBezTo>
                  <a:pt x="134" y="158"/>
                  <a:pt x="134" y="159"/>
                  <a:pt x="134" y="158"/>
                </a:cubicBezTo>
                <a:cubicBezTo>
                  <a:pt x="134" y="158"/>
                  <a:pt x="133" y="158"/>
                  <a:pt x="133" y="158"/>
                </a:cubicBezTo>
                <a:cubicBezTo>
                  <a:pt x="133" y="158"/>
                  <a:pt x="133" y="159"/>
                  <a:pt x="133" y="159"/>
                </a:cubicBezTo>
                <a:close/>
                <a:moveTo>
                  <a:pt x="137" y="158"/>
                </a:moveTo>
                <a:cubicBezTo>
                  <a:pt x="137" y="158"/>
                  <a:pt x="137" y="158"/>
                  <a:pt x="137" y="158"/>
                </a:cubicBezTo>
                <a:cubicBezTo>
                  <a:pt x="137" y="158"/>
                  <a:pt x="137" y="158"/>
                  <a:pt x="137" y="158"/>
                </a:cubicBezTo>
                <a:close/>
                <a:moveTo>
                  <a:pt x="141" y="159"/>
                </a:moveTo>
                <a:cubicBezTo>
                  <a:pt x="142" y="159"/>
                  <a:pt x="142" y="158"/>
                  <a:pt x="142" y="158"/>
                </a:cubicBezTo>
                <a:cubicBezTo>
                  <a:pt x="141" y="158"/>
                  <a:pt x="141" y="158"/>
                  <a:pt x="141" y="159"/>
                </a:cubicBezTo>
                <a:close/>
                <a:moveTo>
                  <a:pt x="124" y="158"/>
                </a:moveTo>
                <a:cubicBezTo>
                  <a:pt x="125" y="158"/>
                  <a:pt x="125" y="158"/>
                  <a:pt x="125" y="158"/>
                </a:cubicBezTo>
                <a:cubicBezTo>
                  <a:pt x="125" y="158"/>
                  <a:pt x="124" y="158"/>
                  <a:pt x="124" y="158"/>
                </a:cubicBezTo>
                <a:close/>
                <a:moveTo>
                  <a:pt x="135" y="159"/>
                </a:moveTo>
                <a:cubicBezTo>
                  <a:pt x="135" y="159"/>
                  <a:pt x="135" y="158"/>
                  <a:pt x="135" y="158"/>
                </a:cubicBezTo>
                <a:cubicBezTo>
                  <a:pt x="135" y="158"/>
                  <a:pt x="135" y="158"/>
                  <a:pt x="135" y="158"/>
                </a:cubicBezTo>
                <a:cubicBezTo>
                  <a:pt x="135" y="158"/>
                  <a:pt x="134" y="159"/>
                  <a:pt x="135" y="159"/>
                </a:cubicBezTo>
                <a:close/>
                <a:moveTo>
                  <a:pt x="120" y="159"/>
                </a:moveTo>
                <a:cubicBezTo>
                  <a:pt x="120" y="159"/>
                  <a:pt x="120" y="159"/>
                  <a:pt x="120" y="159"/>
                </a:cubicBezTo>
                <a:cubicBezTo>
                  <a:pt x="120" y="159"/>
                  <a:pt x="120" y="159"/>
                  <a:pt x="120" y="159"/>
                </a:cubicBezTo>
                <a:close/>
                <a:moveTo>
                  <a:pt x="133" y="159"/>
                </a:moveTo>
                <a:cubicBezTo>
                  <a:pt x="133" y="159"/>
                  <a:pt x="133" y="159"/>
                  <a:pt x="133" y="159"/>
                </a:cubicBezTo>
                <a:cubicBezTo>
                  <a:pt x="133" y="159"/>
                  <a:pt x="133" y="159"/>
                  <a:pt x="133" y="159"/>
                </a:cubicBezTo>
                <a:cubicBezTo>
                  <a:pt x="133" y="159"/>
                  <a:pt x="133" y="159"/>
                  <a:pt x="133" y="159"/>
                </a:cubicBezTo>
                <a:close/>
                <a:moveTo>
                  <a:pt x="113" y="160"/>
                </a:moveTo>
                <a:cubicBezTo>
                  <a:pt x="113" y="160"/>
                  <a:pt x="114" y="159"/>
                  <a:pt x="114" y="159"/>
                </a:cubicBezTo>
                <a:cubicBezTo>
                  <a:pt x="114" y="159"/>
                  <a:pt x="114" y="159"/>
                  <a:pt x="113" y="159"/>
                </a:cubicBezTo>
                <a:cubicBezTo>
                  <a:pt x="113" y="159"/>
                  <a:pt x="113" y="160"/>
                  <a:pt x="113" y="160"/>
                </a:cubicBezTo>
                <a:close/>
                <a:moveTo>
                  <a:pt x="114" y="160"/>
                </a:moveTo>
                <a:cubicBezTo>
                  <a:pt x="114" y="160"/>
                  <a:pt x="115" y="160"/>
                  <a:pt x="116" y="160"/>
                </a:cubicBezTo>
                <a:cubicBezTo>
                  <a:pt x="116" y="159"/>
                  <a:pt x="116" y="159"/>
                  <a:pt x="116" y="159"/>
                </a:cubicBezTo>
                <a:cubicBezTo>
                  <a:pt x="115" y="159"/>
                  <a:pt x="114" y="158"/>
                  <a:pt x="114" y="160"/>
                </a:cubicBezTo>
                <a:close/>
                <a:moveTo>
                  <a:pt x="132" y="159"/>
                </a:moveTo>
                <a:cubicBezTo>
                  <a:pt x="132" y="159"/>
                  <a:pt x="132" y="159"/>
                  <a:pt x="132" y="159"/>
                </a:cubicBezTo>
                <a:cubicBezTo>
                  <a:pt x="132" y="159"/>
                  <a:pt x="132" y="159"/>
                  <a:pt x="131" y="159"/>
                </a:cubicBezTo>
                <a:cubicBezTo>
                  <a:pt x="131" y="159"/>
                  <a:pt x="131" y="159"/>
                  <a:pt x="131" y="160"/>
                </a:cubicBezTo>
                <a:cubicBezTo>
                  <a:pt x="131" y="160"/>
                  <a:pt x="131" y="160"/>
                  <a:pt x="132" y="160"/>
                </a:cubicBezTo>
                <a:cubicBezTo>
                  <a:pt x="132" y="160"/>
                  <a:pt x="132" y="161"/>
                  <a:pt x="132" y="161"/>
                </a:cubicBezTo>
                <a:cubicBezTo>
                  <a:pt x="132" y="161"/>
                  <a:pt x="132" y="161"/>
                  <a:pt x="133" y="160"/>
                </a:cubicBezTo>
                <a:cubicBezTo>
                  <a:pt x="133" y="161"/>
                  <a:pt x="133" y="161"/>
                  <a:pt x="133" y="161"/>
                </a:cubicBezTo>
                <a:cubicBezTo>
                  <a:pt x="133" y="161"/>
                  <a:pt x="132" y="161"/>
                  <a:pt x="132" y="161"/>
                </a:cubicBezTo>
                <a:cubicBezTo>
                  <a:pt x="132" y="161"/>
                  <a:pt x="132" y="161"/>
                  <a:pt x="132" y="161"/>
                </a:cubicBezTo>
                <a:cubicBezTo>
                  <a:pt x="132" y="161"/>
                  <a:pt x="131" y="161"/>
                  <a:pt x="131" y="162"/>
                </a:cubicBezTo>
                <a:cubicBezTo>
                  <a:pt x="132" y="162"/>
                  <a:pt x="132" y="161"/>
                  <a:pt x="133" y="162"/>
                </a:cubicBezTo>
                <a:cubicBezTo>
                  <a:pt x="133" y="161"/>
                  <a:pt x="133" y="161"/>
                  <a:pt x="133" y="160"/>
                </a:cubicBezTo>
                <a:cubicBezTo>
                  <a:pt x="133" y="160"/>
                  <a:pt x="133" y="160"/>
                  <a:pt x="133" y="160"/>
                </a:cubicBezTo>
                <a:cubicBezTo>
                  <a:pt x="133" y="160"/>
                  <a:pt x="133" y="159"/>
                  <a:pt x="133" y="159"/>
                </a:cubicBezTo>
                <a:cubicBezTo>
                  <a:pt x="132" y="159"/>
                  <a:pt x="132" y="160"/>
                  <a:pt x="132" y="159"/>
                </a:cubicBezTo>
                <a:close/>
                <a:moveTo>
                  <a:pt x="137" y="159"/>
                </a:moveTo>
                <a:cubicBezTo>
                  <a:pt x="137" y="159"/>
                  <a:pt x="137" y="159"/>
                  <a:pt x="137" y="159"/>
                </a:cubicBezTo>
                <a:cubicBezTo>
                  <a:pt x="137" y="159"/>
                  <a:pt x="136" y="159"/>
                  <a:pt x="137" y="159"/>
                </a:cubicBezTo>
                <a:close/>
                <a:moveTo>
                  <a:pt x="144" y="159"/>
                </a:moveTo>
                <a:cubicBezTo>
                  <a:pt x="143" y="159"/>
                  <a:pt x="144" y="159"/>
                  <a:pt x="144" y="159"/>
                </a:cubicBezTo>
                <a:cubicBezTo>
                  <a:pt x="144" y="159"/>
                  <a:pt x="144" y="159"/>
                  <a:pt x="144" y="159"/>
                </a:cubicBezTo>
                <a:close/>
                <a:moveTo>
                  <a:pt x="138" y="159"/>
                </a:moveTo>
                <a:cubicBezTo>
                  <a:pt x="138" y="159"/>
                  <a:pt x="138" y="160"/>
                  <a:pt x="138" y="160"/>
                </a:cubicBezTo>
                <a:cubicBezTo>
                  <a:pt x="138" y="160"/>
                  <a:pt x="138" y="160"/>
                  <a:pt x="138" y="159"/>
                </a:cubicBezTo>
                <a:cubicBezTo>
                  <a:pt x="138" y="159"/>
                  <a:pt x="138" y="159"/>
                  <a:pt x="138" y="159"/>
                </a:cubicBezTo>
                <a:close/>
                <a:moveTo>
                  <a:pt x="143" y="160"/>
                </a:moveTo>
                <a:cubicBezTo>
                  <a:pt x="143" y="160"/>
                  <a:pt x="143" y="160"/>
                  <a:pt x="143" y="160"/>
                </a:cubicBezTo>
                <a:cubicBezTo>
                  <a:pt x="143" y="160"/>
                  <a:pt x="143" y="160"/>
                  <a:pt x="143" y="160"/>
                </a:cubicBezTo>
                <a:close/>
                <a:moveTo>
                  <a:pt x="120" y="160"/>
                </a:moveTo>
                <a:cubicBezTo>
                  <a:pt x="120" y="160"/>
                  <a:pt x="120" y="160"/>
                  <a:pt x="120" y="160"/>
                </a:cubicBezTo>
                <a:cubicBezTo>
                  <a:pt x="120" y="160"/>
                  <a:pt x="120" y="160"/>
                  <a:pt x="120" y="160"/>
                </a:cubicBezTo>
                <a:close/>
                <a:moveTo>
                  <a:pt x="123" y="160"/>
                </a:moveTo>
                <a:cubicBezTo>
                  <a:pt x="123" y="160"/>
                  <a:pt x="123" y="160"/>
                  <a:pt x="123" y="160"/>
                </a:cubicBezTo>
                <a:close/>
                <a:moveTo>
                  <a:pt x="114" y="161"/>
                </a:moveTo>
                <a:cubicBezTo>
                  <a:pt x="114" y="161"/>
                  <a:pt x="114" y="161"/>
                  <a:pt x="115" y="161"/>
                </a:cubicBezTo>
                <a:cubicBezTo>
                  <a:pt x="115" y="161"/>
                  <a:pt x="115" y="160"/>
                  <a:pt x="115" y="160"/>
                </a:cubicBezTo>
                <a:cubicBezTo>
                  <a:pt x="114" y="160"/>
                  <a:pt x="114" y="161"/>
                  <a:pt x="114" y="161"/>
                </a:cubicBezTo>
                <a:close/>
                <a:moveTo>
                  <a:pt x="119" y="160"/>
                </a:moveTo>
                <a:cubicBezTo>
                  <a:pt x="119" y="161"/>
                  <a:pt x="119" y="160"/>
                  <a:pt x="119" y="160"/>
                </a:cubicBezTo>
                <a:cubicBezTo>
                  <a:pt x="119" y="160"/>
                  <a:pt x="119" y="160"/>
                  <a:pt x="119" y="160"/>
                </a:cubicBezTo>
                <a:close/>
                <a:moveTo>
                  <a:pt x="131" y="161"/>
                </a:moveTo>
                <a:cubicBezTo>
                  <a:pt x="131" y="161"/>
                  <a:pt x="131" y="160"/>
                  <a:pt x="131" y="161"/>
                </a:cubicBezTo>
                <a:cubicBezTo>
                  <a:pt x="131" y="160"/>
                  <a:pt x="131" y="160"/>
                  <a:pt x="131" y="160"/>
                </a:cubicBezTo>
                <a:cubicBezTo>
                  <a:pt x="131" y="160"/>
                  <a:pt x="131" y="160"/>
                  <a:pt x="131" y="161"/>
                </a:cubicBezTo>
                <a:close/>
                <a:moveTo>
                  <a:pt x="136" y="161"/>
                </a:moveTo>
                <a:cubicBezTo>
                  <a:pt x="136" y="160"/>
                  <a:pt x="136" y="160"/>
                  <a:pt x="136" y="160"/>
                </a:cubicBezTo>
                <a:cubicBezTo>
                  <a:pt x="136" y="160"/>
                  <a:pt x="136" y="160"/>
                  <a:pt x="136" y="160"/>
                </a:cubicBezTo>
                <a:cubicBezTo>
                  <a:pt x="136" y="160"/>
                  <a:pt x="136" y="161"/>
                  <a:pt x="136" y="161"/>
                </a:cubicBezTo>
                <a:close/>
                <a:moveTo>
                  <a:pt x="113" y="161"/>
                </a:moveTo>
                <a:cubicBezTo>
                  <a:pt x="113" y="161"/>
                  <a:pt x="113" y="161"/>
                  <a:pt x="113" y="161"/>
                </a:cubicBezTo>
                <a:cubicBezTo>
                  <a:pt x="113" y="160"/>
                  <a:pt x="113" y="160"/>
                  <a:pt x="113" y="160"/>
                </a:cubicBezTo>
                <a:cubicBezTo>
                  <a:pt x="113" y="160"/>
                  <a:pt x="113" y="160"/>
                  <a:pt x="113" y="161"/>
                </a:cubicBezTo>
                <a:close/>
                <a:moveTo>
                  <a:pt x="123" y="161"/>
                </a:moveTo>
                <a:cubicBezTo>
                  <a:pt x="123" y="160"/>
                  <a:pt x="123" y="160"/>
                  <a:pt x="123" y="160"/>
                </a:cubicBezTo>
                <a:cubicBezTo>
                  <a:pt x="123" y="160"/>
                  <a:pt x="123" y="161"/>
                  <a:pt x="123" y="161"/>
                </a:cubicBezTo>
                <a:close/>
                <a:moveTo>
                  <a:pt x="138" y="161"/>
                </a:moveTo>
                <a:cubicBezTo>
                  <a:pt x="138" y="160"/>
                  <a:pt x="138" y="160"/>
                  <a:pt x="137" y="160"/>
                </a:cubicBezTo>
                <a:cubicBezTo>
                  <a:pt x="137" y="161"/>
                  <a:pt x="137" y="161"/>
                  <a:pt x="138" y="161"/>
                </a:cubicBezTo>
                <a:close/>
                <a:moveTo>
                  <a:pt x="140" y="161"/>
                </a:moveTo>
                <a:cubicBezTo>
                  <a:pt x="141" y="161"/>
                  <a:pt x="141" y="160"/>
                  <a:pt x="141" y="160"/>
                </a:cubicBezTo>
                <a:cubicBezTo>
                  <a:pt x="141" y="160"/>
                  <a:pt x="140" y="160"/>
                  <a:pt x="140" y="160"/>
                </a:cubicBezTo>
                <a:cubicBezTo>
                  <a:pt x="140" y="161"/>
                  <a:pt x="140" y="160"/>
                  <a:pt x="140" y="161"/>
                </a:cubicBezTo>
                <a:close/>
                <a:moveTo>
                  <a:pt x="130" y="160"/>
                </a:moveTo>
                <a:cubicBezTo>
                  <a:pt x="130" y="160"/>
                  <a:pt x="129" y="160"/>
                  <a:pt x="129" y="160"/>
                </a:cubicBezTo>
                <a:cubicBezTo>
                  <a:pt x="130" y="160"/>
                  <a:pt x="130" y="160"/>
                  <a:pt x="130" y="160"/>
                </a:cubicBezTo>
                <a:close/>
                <a:moveTo>
                  <a:pt x="135" y="162"/>
                </a:moveTo>
                <a:cubicBezTo>
                  <a:pt x="135" y="162"/>
                  <a:pt x="136" y="161"/>
                  <a:pt x="136" y="160"/>
                </a:cubicBezTo>
                <a:cubicBezTo>
                  <a:pt x="135" y="161"/>
                  <a:pt x="135" y="162"/>
                  <a:pt x="135" y="162"/>
                </a:cubicBezTo>
                <a:close/>
                <a:moveTo>
                  <a:pt x="134" y="162"/>
                </a:moveTo>
                <a:cubicBezTo>
                  <a:pt x="134" y="162"/>
                  <a:pt x="134" y="161"/>
                  <a:pt x="135" y="162"/>
                </a:cubicBezTo>
                <a:cubicBezTo>
                  <a:pt x="134" y="161"/>
                  <a:pt x="135" y="161"/>
                  <a:pt x="135" y="161"/>
                </a:cubicBezTo>
                <a:cubicBezTo>
                  <a:pt x="134" y="161"/>
                  <a:pt x="134" y="162"/>
                  <a:pt x="134" y="162"/>
                </a:cubicBezTo>
                <a:close/>
                <a:moveTo>
                  <a:pt x="135" y="161"/>
                </a:moveTo>
                <a:cubicBezTo>
                  <a:pt x="135" y="161"/>
                  <a:pt x="135" y="161"/>
                  <a:pt x="135" y="161"/>
                </a:cubicBezTo>
                <a:cubicBezTo>
                  <a:pt x="135" y="161"/>
                  <a:pt x="135" y="161"/>
                  <a:pt x="135" y="161"/>
                </a:cubicBezTo>
                <a:close/>
                <a:moveTo>
                  <a:pt x="137" y="161"/>
                </a:moveTo>
                <a:cubicBezTo>
                  <a:pt x="137" y="161"/>
                  <a:pt x="137" y="161"/>
                  <a:pt x="137" y="161"/>
                </a:cubicBezTo>
                <a:close/>
                <a:moveTo>
                  <a:pt x="113" y="161"/>
                </a:moveTo>
                <a:cubicBezTo>
                  <a:pt x="113" y="161"/>
                  <a:pt x="112" y="161"/>
                  <a:pt x="112" y="161"/>
                </a:cubicBezTo>
                <a:cubicBezTo>
                  <a:pt x="112" y="162"/>
                  <a:pt x="113" y="162"/>
                  <a:pt x="113" y="161"/>
                </a:cubicBezTo>
                <a:close/>
                <a:moveTo>
                  <a:pt x="137" y="162"/>
                </a:moveTo>
                <a:cubicBezTo>
                  <a:pt x="137" y="162"/>
                  <a:pt x="137" y="162"/>
                  <a:pt x="137" y="162"/>
                </a:cubicBezTo>
                <a:cubicBezTo>
                  <a:pt x="137" y="162"/>
                  <a:pt x="137" y="162"/>
                  <a:pt x="137" y="162"/>
                </a:cubicBezTo>
                <a:cubicBezTo>
                  <a:pt x="137" y="162"/>
                  <a:pt x="137" y="162"/>
                  <a:pt x="137" y="162"/>
                </a:cubicBezTo>
                <a:cubicBezTo>
                  <a:pt x="137" y="162"/>
                  <a:pt x="137" y="162"/>
                  <a:pt x="137" y="162"/>
                </a:cubicBezTo>
                <a:close/>
                <a:moveTo>
                  <a:pt x="133" y="162"/>
                </a:moveTo>
                <a:cubicBezTo>
                  <a:pt x="133" y="162"/>
                  <a:pt x="132" y="162"/>
                  <a:pt x="132" y="162"/>
                </a:cubicBezTo>
                <a:cubicBezTo>
                  <a:pt x="133" y="162"/>
                  <a:pt x="133" y="162"/>
                  <a:pt x="133" y="162"/>
                </a:cubicBezTo>
                <a:cubicBezTo>
                  <a:pt x="133" y="162"/>
                  <a:pt x="133" y="162"/>
                  <a:pt x="133" y="162"/>
                </a:cubicBezTo>
                <a:close/>
                <a:moveTo>
                  <a:pt x="137" y="162"/>
                </a:moveTo>
                <a:cubicBezTo>
                  <a:pt x="137" y="162"/>
                  <a:pt x="137" y="161"/>
                  <a:pt x="137" y="162"/>
                </a:cubicBezTo>
                <a:cubicBezTo>
                  <a:pt x="137" y="162"/>
                  <a:pt x="137" y="162"/>
                  <a:pt x="137" y="162"/>
                </a:cubicBezTo>
                <a:close/>
                <a:moveTo>
                  <a:pt x="114" y="162"/>
                </a:moveTo>
                <a:cubicBezTo>
                  <a:pt x="114" y="162"/>
                  <a:pt x="114" y="162"/>
                  <a:pt x="114" y="162"/>
                </a:cubicBezTo>
                <a:close/>
                <a:moveTo>
                  <a:pt x="122" y="162"/>
                </a:moveTo>
                <a:cubicBezTo>
                  <a:pt x="122" y="162"/>
                  <a:pt x="123" y="161"/>
                  <a:pt x="122" y="162"/>
                </a:cubicBezTo>
                <a:close/>
                <a:moveTo>
                  <a:pt x="134" y="162"/>
                </a:moveTo>
                <a:cubicBezTo>
                  <a:pt x="134" y="162"/>
                  <a:pt x="134" y="162"/>
                  <a:pt x="134" y="162"/>
                </a:cubicBezTo>
                <a:cubicBezTo>
                  <a:pt x="134" y="162"/>
                  <a:pt x="134" y="162"/>
                  <a:pt x="134" y="162"/>
                </a:cubicBezTo>
                <a:cubicBezTo>
                  <a:pt x="133" y="162"/>
                  <a:pt x="134" y="162"/>
                  <a:pt x="134" y="162"/>
                </a:cubicBezTo>
                <a:close/>
                <a:moveTo>
                  <a:pt x="138" y="162"/>
                </a:moveTo>
                <a:cubicBezTo>
                  <a:pt x="138" y="162"/>
                  <a:pt x="138" y="162"/>
                  <a:pt x="138" y="162"/>
                </a:cubicBezTo>
                <a:cubicBezTo>
                  <a:pt x="138" y="162"/>
                  <a:pt x="138" y="162"/>
                  <a:pt x="138" y="162"/>
                </a:cubicBezTo>
                <a:cubicBezTo>
                  <a:pt x="138" y="162"/>
                  <a:pt x="138" y="162"/>
                  <a:pt x="138" y="162"/>
                </a:cubicBezTo>
                <a:cubicBezTo>
                  <a:pt x="138" y="162"/>
                  <a:pt x="138" y="162"/>
                  <a:pt x="138" y="162"/>
                </a:cubicBezTo>
                <a:close/>
                <a:moveTo>
                  <a:pt x="112" y="163"/>
                </a:moveTo>
                <a:cubicBezTo>
                  <a:pt x="112" y="163"/>
                  <a:pt x="112" y="162"/>
                  <a:pt x="112" y="162"/>
                </a:cubicBezTo>
                <a:cubicBezTo>
                  <a:pt x="112" y="162"/>
                  <a:pt x="112" y="162"/>
                  <a:pt x="112" y="163"/>
                </a:cubicBezTo>
                <a:close/>
                <a:moveTo>
                  <a:pt x="136" y="163"/>
                </a:moveTo>
                <a:cubicBezTo>
                  <a:pt x="136" y="163"/>
                  <a:pt x="136" y="163"/>
                  <a:pt x="136" y="163"/>
                </a:cubicBezTo>
                <a:cubicBezTo>
                  <a:pt x="136" y="163"/>
                  <a:pt x="136" y="163"/>
                  <a:pt x="136" y="162"/>
                </a:cubicBezTo>
                <a:cubicBezTo>
                  <a:pt x="136" y="162"/>
                  <a:pt x="136" y="163"/>
                  <a:pt x="136" y="163"/>
                </a:cubicBezTo>
                <a:close/>
                <a:moveTo>
                  <a:pt x="122" y="163"/>
                </a:moveTo>
                <a:cubicBezTo>
                  <a:pt x="122" y="163"/>
                  <a:pt x="122" y="163"/>
                  <a:pt x="122" y="163"/>
                </a:cubicBezTo>
                <a:close/>
                <a:moveTo>
                  <a:pt x="131" y="163"/>
                </a:moveTo>
                <a:cubicBezTo>
                  <a:pt x="132" y="163"/>
                  <a:pt x="132" y="163"/>
                  <a:pt x="132" y="163"/>
                </a:cubicBezTo>
                <a:cubicBezTo>
                  <a:pt x="132" y="163"/>
                  <a:pt x="132" y="163"/>
                  <a:pt x="132" y="163"/>
                </a:cubicBezTo>
                <a:cubicBezTo>
                  <a:pt x="132" y="163"/>
                  <a:pt x="132" y="163"/>
                  <a:pt x="131" y="163"/>
                </a:cubicBezTo>
                <a:close/>
                <a:moveTo>
                  <a:pt x="115" y="163"/>
                </a:moveTo>
                <a:cubicBezTo>
                  <a:pt x="114" y="163"/>
                  <a:pt x="115" y="163"/>
                  <a:pt x="115" y="163"/>
                </a:cubicBezTo>
                <a:close/>
                <a:moveTo>
                  <a:pt x="120" y="163"/>
                </a:moveTo>
                <a:cubicBezTo>
                  <a:pt x="120" y="163"/>
                  <a:pt x="120" y="163"/>
                  <a:pt x="120" y="163"/>
                </a:cubicBezTo>
                <a:close/>
                <a:moveTo>
                  <a:pt x="113" y="163"/>
                </a:moveTo>
                <a:cubicBezTo>
                  <a:pt x="113" y="163"/>
                  <a:pt x="113" y="163"/>
                  <a:pt x="113" y="163"/>
                </a:cubicBezTo>
                <a:cubicBezTo>
                  <a:pt x="113" y="163"/>
                  <a:pt x="113" y="163"/>
                  <a:pt x="113" y="163"/>
                </a:cubicBezTo>
                <a:cubicBezTo>
                  <a:pt x="113" y="163"/>
                  <a:pt x="113" y="163"/>
                  <a:pt x="113" y="163"/>
                </a:cubicBezTo>
                <a:close/>
                <a:moveTo>
                  <a:pt x="111" y="164"/>
                </a:moveTo>
                <a:cubicBezTo>
                  <a:pt x="112" y="164"/>
                  <a:pt x="111" y="163"/>
                  <a:pt x="112" y="163"/>
                </a:cubicBezTo>
                <a:cubicBezTo>
                  <a:pt x="111" y="163"/>
                  <a:pt x="111" y="164"/>
                  <a:pt x="111" y="164"/>
                </a:cubicBezTo>
                <a:close/>
                <a:moveTo>
                  <a:pt x="130" y="165"/>
                </a:moveTo>
                <a:cubicBezTo>
                  <a:pt x="130" y="165"/>
                  <a:pt x="129" y="165"/>
                  <a:pt x="129" y="166"/>
                </a:cubicBezTo>
                <a:cubicBezTo>
                  <a:pt x="130" y="166"/>
                  <a:pt x="130" y="165"/>
                  <a:pt x="131" y="165"/>
                </a:cubicBezTo>
                <a:cubicBezTo>
                  <a:pt x="130" y="166"/>
                  <a:pt x="130" y="167"/>
                  <a:pt x="130" y="167"/>
                </a:cubicBezTo>
                <a:cubicBezTo>
                  <a:pt x="131" y="167"/>
                  <a:pt x="131" y="165"/>
                  <a:pt x="131" y="164"/>
                </a:cubicBezTo>
                <a:cubicBezTo>
                  <a:pt x="131" y="164"/>
                  <a:pt x="131" y="165"/>
                  <a:pt x="131" y="164"/>
                </a:cubicBezTo>
                <a:cubicBezTo>
                  <a:pt x="131" y="164"/>
                  <a:pt x="131" y="164"/>
                  <a:pt x="130" y="163"/>
                </a:cubicBezTo>
                <a:cubicBezTo>
                  <a:pt x="131" y="164"/>
                  <a:pt x="130" y="164"/>
                  <a:pt x="130" y="165"/>
                </a:cubicBezTo>
                <a:close/>
                <a:moveTo>
                  <a:pt x="134" y="163"/>
                </a:moveTo>
                <a:cubicBezTo>
                  <a:pt x="134" y="163"/>
                  <a:pt x="135" y="163"/>
                  <a:pt x="134" y="163"/>
                </a:cubicBezTo>
                <a:cubicBezTo>
                  <a:pt x="134" y="163"/>
                  <a:pt x="134" y="163"/>
                  <a:pt x="134" y="163"/>
                </a:cubicBezTo>
                <a:close/>
                <a:moveTo>
                  <a:pt x="112" y="165"/>
                </a:moveTo>
                <a:cubicBezTo>
                  <a:pt x="112" y="165"/>
                  <a:pt x="113" y="165"/>
                  <a:pt x="113" y="164"/>
                </a:cubicBezTo>
                <a:cubicBezTo>
                  <a:pt x="113" y="164"/>
                  <a:pt x="113" y="164"/>
                  <a:pt x="113" y="164"/>
                </a:cubicBezTo>
                <a:cubicBezTo>
                  <a:pt x="112" y="164"/>
                  <a:pt x="113" y="164"/>
                  <a:pt x="112" y="164"/>
                </a:cubicBezTo>
                <a:cubicBezTo>
                  <a:pt x="112" y="164"/>
                  <a:pt x="112" y="165"/>
                  <a:pt x="112" y="165"/>
                </a:cubicBezTo>
                <a:close/>
                <a:moveTo>
                  <a:pt x="138" y="164"/>
                </a:moveTo>
                <a:cubicBezTo>
                  <a:pt x="138" y="164"/>
                  <a:pt x="138" y="164"/>
                  <a:pt x="139" y="164"/>
                </a:cubicBezTo>
                <a:cubicBezTo>
                  <a:pt x="139" y="164"/>
                  <a:pt x="139" y="164"/>
                  <a:pt x="138" y="164"/>
                </a:cubicBezTo>
                <a:cubicBezTo>
                  <a:pt x="138" y="164"/>
                  <a:pt x="138" y="164"/>
                  <a:pt x="138" y="164"/>
                </a:cubicBezTo>
                <a:close/>
                <a:moveTo>
                  <a:pt x="111" y="164"/>
                </a:moveTo>
                <a:cubicBezTo>
                  <a:pt x="111" y="165"/>
                  <a:pt x="111" y="164"/>
                  <a:pt x="111" y="164"/>
                </a:cubicBezTo>
                <a:close/>
                <a:moveTo>
                  <a:pt x="135" y="165"/>
                </a:moveTo>
                <a:cubicBezTo>
                  <a:pt x="135" y="165"/>
                  <a:pt x="136" y="165"/>
                  <a:pt x="135" y="164"/>
                </a:cubicBezTo>
                <a:cubicBezTo>
                  <a:pt x="135" y="164"/>
                  <a:pt x="135" y="165"/>
                  <a:pt x="135" y="165"/>
                </a:cubicBezTo>
                <a:close/>
                <a:moveTo>
                  <a:pt x="133" y="165"/>
                </a:moveTo>
                <a:cubicBezTo>
                  <a:pt x="133" y="165"/>
                  <a:pt x="132" y="165"/>
                  <a:pt x="132" y="166"/>
                </a:cubicBezTo>
                <a:cubicBezTo>
                  <a:pt x="132" y="165"/>
                  <a:pt x="131" y="167"/>
                  <a:pt x="131" y="167"/>
                </a:cubicBezTo>
                <a:cubicBezTo>
                  <a:pt x="132" y="167"/>
                  <a:pt x="132" y="166"/>
                  <a:pt x="132" y="166"/>
                </a:cubicBezTo>
                <a:cubicBezTo>
                  <a:pt x="132" y="166"/>
                  <a:pt x="132" y="167"/>
                  <a:pt x="133" y="168"/>
                </a:cubicBezTo>
                <a:cubicBezTo>
                  <a:pt x="134" y="168"/>
                  <a:pt x="133" y="168"/>
                  <a:pt x="133" y="169"/>
                </a:cubicBezTo>
                <a:cubicBezTo>
                  <a:pt x="133" y="168"/>
                  <a:pt x="133" y="168"/>
                  <a:pt x="133" y="168"/>
                </a:cubicBezTo>
                <a:cubicBezTo>
                  <a:pt x="133" y="167"/>
                  <a:pt x="133" y="167"/>
                  <a:pt x="133" y="166"/>
                </a:cubicBezTo>
                <a:cubicBezTo>
                  <a:pt x="133" y="166"/>
                  <a:pt x="134" y="165"/>
                  <a:pt x="134" y="165"/>
                </a:cubicBezTo>
                <a:cubicBezTo>
                  <a:pt x="133" y="165"/>
                  <a:pt x="133" y="165"/>
                  <a:pt x="133" y="165"/>
                </a:cubicBezTo>
                <a:close/>
                <a:moveTo>
                  <a:pt x="122" y="165"/>
                </a:moveTo>
                <a:cubicBezTo>
                  <a:pt x="121" y="165"/>
                  <a:pt x="121" y="165"/>
                  <a:pt x="121" y="165"/>
                </a:cubicBezTo>
                <a:cubicBezTo>
                  <a:pt x="121" y="165"/>
                  <a:pt x="122" y="165"/>
                  <a:pt x="122" y="165"/>
                </a:cubicBezTo>
                <a:close/>
                <a:moveTo>
                  <a:pt x="111" y="166"/>
                </a:moveTo>
                <a:cubicBezTo>
                  <a:pt x="111" y="165"/>
                  <a:pt x="111" y="165"/>
                  <a:pt x="111" y="165"/>
                </a:cubicBezTo>
                <a:cubicBezTo>
                  <a:pt x="111" y="165"/>
                  <a:pt x="110" y="166"/>
                  <a:pt x="111" y="166"/>
                </a:cubicBezTo>
                <a:close/>
                <a:moveTo>
                  <a:pt x="121" y="165"/>
                </a:moveTo>
                <a:cubicBezTo>
                  <a:pt x="121" y="165"/>
                  <a:pt x="121" y="165"/>
                  <a:pt x="121" y="165"/>
                </a:cubicBezTo>
                <a:close/>
                <a:moveTo>
                  <a:pt x="134" y="165"/>
                </a:moveTo>
                <a:cubicBezTo>
                  <a:pt x="134" y="166"/>
                  <a:pt x="134" y="165"/>
                  <a:pt x="134" y="165"/>
                </a:cubicBezTo>
                <a:close/>
                <a:moveTo>
                  <a:pt x="110" y="166"/>
                </a:moveTo>
                <a:cubicBezTo>
                  <a:pt x="110" y="166"/>
                  <a:pt x="110" y="166"/>
                  <a:pt x="110" y="165"/>
                </a:cubicBezTo>
                <a:cubicBezTo>
                  <a:pt x="110" y="165"/>
                  <a:pt x="110" y="165"/>
                  <a:pt x="110" y="165"/>
                </a:cubicBezTo>
                <a:cubicBezTo>
                  <a:pt x="110" y="165"/>
                  <a:pt x="109" y="166"/>
                  <a:pt x="110" y="166"/>
                </a:cubicBezTo>
                <a:close/>
                <a:moveTo>
                  <a:pt x="120" y="166"/>
                </a:moveTo>
                <a:cubicBezTo>
                  <a:pt x="120" y="166"/>
                  <a:pt x="120" y="166"/>
                  <a:pt x="120" y="165"/>
                </a:cubicBezTo>
                <a:cubicBezTo>
                  <a:pt x="120" y="166"/>
                  <a:pt x="120" y="166"/>
                  <a:pt x="120" y="166"/>
                </a:cubicBezTo>
                <a:close/>
                <a:moveTo>
                  <a:pt x="112" y="166"/>
                </a:moveTo>
                <a:cubicBezTo>
                  <a:pt x="112" y="166"/>
                  <a:pt x="112" y="166"/>
                  <a:pt x="112" y="166"/>
                </a:cubicBezTo>
                <a:cubicBezTo>
                  <a:pt x="112" y="166"/>
                  <a:pt x="112" y="166"/>
                  <a:pt x="112" y="166"/>
                </a:cubicBezTo>
                <a:cubicBezTo>
                  <a:pt x="112" y="166"/>
                  <a:pt x="112" y="166"/>
                  <a:pt x="112" y="166"/>
                </a:cubicBezTo>
                <a:close/>
                <a:moveTo>
                  <a:pt x="112" y="166"/>
                </a:moveTo>
                <a:cubicBezTo>
                  <a:pt x="112" y="166"/>
                  <a:pt x="112" y="165"/>
                  <a:pt x="112" y="166"/>
                </a:cubicBezTo>
                <a:close/>
                <a:moveTo>
                  <a:pt x="119" y="166"/>
                </a:moveTo>
                <a:cubicBezTo>
                  <a:pt x="119" y="166"/>
                  <a:pt x="119" y="165"/>
                  <a:pt x="119" y="166"/>
                </a:cubicBezTo>
                <a:close/>
                <a:moveTo>
                  <a:pt x="137" y="167"/>
                </a:moveTo>
                <a:cubicBezTo>
                  <a:pt x="137" y="167"/>
                  <a:pt x="137" y="167"/>
                  <a:pt x="137" y="167"/>
                </a:cubicBezTo>
                <a:cubicBezTo>
                  <a:pt x="137" y="167"/>
                  <a:pt x="138" y="166"/>
                  <a:pt x="138" y="166"/>
                </a:cubicBezTo>
                <a:cubicBezTo>
                  <a:pt x="137" y="166"/>
                  <a:pt x="137" y="166"/>
                  <a:pt x="137" y="167"/>
                </a:cubicBezTo>
                <a:close/>
                <a:moveTo>
                  <a:pt x="135" y="166"/>
                </a:moveTo>
                <a:cubicBezTo>
                  <a:pt x="135" y="166"/>
                  <a:pt x="135" y="166"/>
                  <a:pt x="135" y="166"/>
                </a:cubicBezTo>
                <a:cubicBezTo>
                  <a:pt x="135" y="166"/>
                  <a:pt x="135" y="166"/>
                  <a:pt x="135" y="166"/>
                </a:cubicBezTo>
                <a:cubicBezTo>
                  <a:pt x="135" y="166"/>
                  <a:pt x="135" y="166"/>
                  <a:pt x="135" y="166"/>
                </a:cubicBezTo>
                <a:close/>
                <a:moveTo>
                  <a:pt x="134" y="167"/>
                </a:moveTo>
                <a:cubicBezTo>
                  <a:pt x="134" y="167"/>
                  <a:pt x="134" y="167"/>
                  <a:pt x="135" y="167"/>
                </a:cubicBezTo>
                <a:cubicBezTo>
                  <a:pt x="135" y="167"/>
                  <a:pt x="134" y="167"/>
                  <a:pt x="135" y="167"/>
                </a:cubicBezTo>
                <a:cubicBezTo>
                  <a:pt x="135" y="166"/>
                  <a:pt x="133" y="167"/>
                  <a:pt x="134" y="167"/>
                </a:cubicBezTo>
                <a:close/>
                <a:moveTo>
                  <a:pt x="109" y="168"/>
                </a:moveTo>
                <a:cubicBezTo>
                  <a:pt x="109" y="168"/>
                  <a:pt x="109" y="168"/>
                  <a:pt x="110" y="168"/>
                </a:cubicBezTo>
                <a:cubicBezTo>
                  <a:pt x="110" y="168"/>
                  <a:pt x="110" y="167"/>
                  <a:pt x="110" y="167"/>
                </a:cubicBezTo>
                <a:cubicBezTo>
                  <a:pt x="110" y="167"/>
                  <a:pt x="110" y="167"/>
                  <a:pt x="109" y="167"/>
                </a:cubicBezTo>
                <a:cubicBezTo>
                  <a:pt x="109" y="167"/>
                  <a:pt x="109" y="168"/>
                  <a:pt x="109" y="168"/>
                </a:cubicBezTo>
                <a:close/>
                <a:moveTo>
                  <a:pt x="127" y="167"/>
                </a:moveTo>
                <a:cubicBezTo>
                  <a:pt x="126" y="167"/>
                  <a:pt x="126" y="167"/>
                  <a:pt x="126" y="167"/>
                </a:cubicBezTo>
                <a:cubicBezTo>
                  <a:pt x="126" y="167"/>
                  <a:pt x="127" y="167"/>
                  <a:pt x="127" y="167"/>
                </a:cubicBezTo>
                <a:close/>
                <a:moveTo>
                  <a:pt x="111" y="167"/>
                </a:moveTo>
                <a:cubicBezTo>
                  <a:pt x="111" y="167"/>
                  <a:pt x="111" y="167"/>
                  <a:pt x="111" y="167"/>
                </a:cubicBezTo>
                <a:cubicBezTo>
                  <a:pt x="111" y="167"/>
                  <a:pt x="111" y="167"/>
                  <a:pt x="111" y="167"/>
                </a:cubicBezTo>
                <a:cubicBezTo>
                  <a:pt x="111" y="167"/>
                  <a:pt x="111" y="167"/>
                  <a:pt x="111" y="167"/>
                </a:cubicBezTo>
                <a:cubicBezTo>
                  <a:pt x="111" y="167"/>
                  <a:pt x="111" y="167"/>
                  <a:pt x="111" y="167"/>
                </a:cubicBezTo>
                <a:close/>
                <a:moveTo>
                  <a:pt x="118" y="170"/>
                </a:moveTo>
                <a:cubicBezTo>
                  <a:pt x="118" y="170"/>
                  <a:pt x="118" y="170"/>
                  <a:pt x="119" y="170"/>
                </a:cubicBezTo>
                <a:cubicBezTo>
                  <a:pt x="119" y="169"/>
                  <a:pt x="119" y="170"/>
                  <a:pt x="119" y="169"/>
                </a:cubicBezTo>
                <a:cubicBezTo>
                  <a:pt x="120" y="169"/>
                  <a:pt x="120" y="168"/>
                  <a:pt x="120" y="167"/>
                </a:cubicBezTo>
                <a:cubicBezTo>
                  <a:pt x="120" y="167"/>
                  <a:pt x="120" y="167"/>
                  <a:pt x="121" y="167"/>
                </a:cubicBezTo>
                <a:cubicBezTo>
                  <a:pt x="118" y="166"/>
                  <a:pt x="119" y="169"/>
                  <a:pt x="118" y="170"/>
                </a:cubicBezTo>
                <a:close/>
                <a:moveTo>
                  <a:pt x="129" y="167"/>
                </a:moveTo>
                <a:cubicBezTo>
                  <a:pt x="129" y="167"/>
                  <a:pt x="129" y="167"/>
                  <a:pt x="129" y="167"/>
                </a:cubicBezTo>
                <a:cubicBezTo>
                  <a:pt x="129" y="167"/>
                  <a:pt x="129" y="167"/>
                  <a:pt x="129" y="167"/>
                </a:cubicBezTo>
                <a:close/>
                <a:moveTo>
                  <a:pt x="111" y="168"/>
                </a:moveTo>
                <a:cubicBezTo>
                  <a:pt x="111" y="168"/>
                  <a:pt x="111" y="167"/>
                  <a:pt x="111" y="167"/>
                </a:cubicBezTo>
                <a:cubicBezTo>
                  <a:pt x="111" y="167"/>
                  <a:pt x="111" y="167"/>
                  <a:pt x="111" y="167"/>
                </a:cubicBezTo>
                <a:cubicBezTo>
                  <a:pt x="111" y="167"/>
                  <a:pt x="111" y="167"/>
                  <a:pt x="111" y="168"/>
                </a:cubicBezTo>
                <a:close/>
                <a:moveTo>
                  <a:pt x="130" y="170"/>
                </a:moveTo>
                <a:cubicBezTo>
                  <a:pt x="131" y="169"/>
                  <a:pt x="130" y="168"/>
                  <a:pt x="131" y="168"/>
                </a:cubicBezTo>
                <a:cubicBezTo>
                  <a:pt x="131" y="168"/>
                  <a:pt x="131" y="168"/>
                  <a:pt x="131" y="168"/>
                </a:cubicBezTo>
                <a:cubicBezTo>
                  <a:pt x="131" y="168"/>
                  <a:pt x="130" y="169"/>
                  <a:pt x="130" y="170"/>
                </a:cubicBezTo>
                <a:close/>
                <a:moveTo>
                  <a:pt x="111" y="168"/>
                </a:moveTo>
                <a:cubicBezTo>
                  <a:pt x="111" y="168"/>
                  <a:pt x="111" y="168"/>
                  <a:pt x="111" y="168"/>
                </a:cubicBezTo>
                <a:close/>
                <a:moveTo>
                  <a:pt x="136" y="168"/>
                </a:moveTo>
                <a:cubicBezTo>
                  <a:pt x="137" y="168"/>
                  <a:pt x="137" y="168"/>
                  <a:pt x="136" y="168"/>
                </a:cubicBezTo>
                <a:cubicBezTo>
                  <a:pt x="136" y="168"/>
                  <a:pt x="136" y="168"/>
                  <a:pt x="136" y="168"/>
                </a:cubicBezTo>
                <a:close/>
                <a:moveTo>
                  <a:pt x="132" y="168"/>
                </a:moveTo>
                <a:cubicBezTo>
                  <a:pt x="132" y="168"/>
                  <a:pt x="132" y="168"/>
                  <a:pt x="132" y="168"/>
                </a:cubicBezTo>
                <a:close/>
                <a:moveTo>
                  <a:pt x="132" y="168"/>
                </a:moveTo>
                <a:cubicBezTo>
                  <a:pt x="132" y="168"/>
                  <a:pt x="132" y="168"/>
                  <a:pt x="132" y="168"/>
                </a:cubicBezTo>
                <a:close/>
                <a:moveTo>
                  <a:pt x="112" y="168"/>
                </a:moveTo>
                <a:cubicBezTo>
                  <a:pt x="112" y="169"/>
                  <a:pt x="112" y="168"/>
                  <a:pt x="112" y="168"/>
                </a:cubicBezTo>
                <a:close/>
                <a:moveTo>
                  <a:pt x="138" y="168"/>
                </a:moveTo>
                <a:cubicBezTo>
                  <a:pt x="138" y="169"/>
                  <a:pt x="138" y="168"/>
                  <a:pt x="138" y="168"/>
                </a:cubicBezTo>
                <a:close/>
                <a:moveTo>
                  <a:pt x="110" y="170"/>
                </a:moveTo>
                <a:cubicBezTo>
                  <a:pt x="110" y="170"/>
                  <a:pt x="111" y="169"/>
                  <a:pt x="111" y="168"/>
                </a:cubicBezTo>
                <a:cubicBezTo>
                  <a:pt x="110" y="169"/>
                  <a:pt x="110" y="169"/>
                  <a:pt x="110" y="170"/>
                </a:cubicBezTo>
                <a:close/>
                <a:moveTo>
                  <a:pt x="136" y="169"/>
                </a:moveTo>
                <a:cubicBezTo>
                  <a:pt x="136" y="169"/>
                  <a:pt x="137" y="169"/>
                  <a:pt x="136" y="168"/>
                </a:cubicBezTo>
                <a:cubicBezTo>
                  <a:pt x="136" y="169"/>
                  <a:pt x="136" y="169"/>
                  <a:pt x="136" y="169"/>
                </a:cubicBezTo>
                <a:close/>
                <a:moveTo>
                  <a:pt x="108" y="169"/>
                </a:moveTo>
                <a:cubicBezTo>
                  <a:pt x="108" y="170"/>
                  <a:pt x="108" y="170"/>
                  <a:pt x="108" y="170"/>
                </a:cubicBezTo>
                <a:cubicBezTo>
                  <a:pt x="108" y="171"/>
                  <a:pt x="108" y="171"/>
                  <a:pt x="108" y="171"/>
                </a:cubicBezTo>
                <a:cubicBezTo>
                  <a:pt x="109" y="170"/>
                  <a:pt x="109" y="169"/>
                  <a:pt x="109" y="169"/>
                </a:cubicBezTo>
                <a:cubicBezTo>
                  <a:pt x="109" y="169"/>
                  <a:pt x="109" y="169"/>
                  <a:pt x="109" y="169"/>
                </a:cubicBezTo>
                <a:cubicBezTo>
                  <a:pt x="109" y="169"/>
                  <a:pt x="109" y="169"/>
                  <a:pt x="108" y="169"/>
                </a:cubicBezTo>
                <a:close/>
                <a:moveTo>
                  <a:pt x="132" y="169"/>
                </a:moveTo>
                <a:cubicBezTo>
                  <a:pt x="132" y="169"/>
                  <a:pt x="132" y="168"/>
                  <a:pt x="132" y="169"/>
                </a:cubicBezTo>
                <a:close/>
                <a:moveTo>
                  <a:pt x="133" y="169"/>
                </a:moveTo>
                <a:cubicBezTo>
                  <a:pt x="133" y="169"/>
                  <a:pt x="133" y="169"/>
                  <a:pt x="133" y="169"/>
                </a:cubicBezTo>
                <a:cubicBezTo>
                  <a:pt x="133" y="169"/>
                  <a:pt x="133" y="169"/>
                  <a:pt x="133" y="169"/>
                </a:cubicBezTo>
                <a:cubicBezTo>
                  <a:pt x="133" y="169"/>
                  <a:pt x="133" y="169"/>
                  <a:pt x="133" y="169"/>
                </a:cubicBezTo>
                <a:cubicBezTo>
                  <a:pt x="133" y="169"/>
                  <a:pt x="133" y="169"/>
                  <a:pt x="133" y="169"/>
                </a:cubicBezTo>
                <a:close/>
                <a:moveTo>
                  <a:pt x="132" y="170"/>
                </a:moveTo>
                <a:cubicBezTo>
                  <a:pt x="133" y="170"/>
                  <a:pt x="133" y="170"/>
                  <a:pt x="133" y="170"/>
                </a:cubicBezTo>
                <a:cubicBezTo>
                  <a:pt x="133" y="170"/>
                  <a:pt x="132" y="170"/>
                  <a:pt x="132" y="170"/>
                </a:cubicBezTo>
                <a:close/>
                <a:moveTo>
                  <a:pt x="135" y="171"/>
                </a:moveTo>
                <a:cubicBezTo>
                  <a:pt x="135" y="171"/>
                  <a:pt x="136" y="171"/>
                  <a:pt x="136" y="170"/>
                </a:cubicBezTo>
                <a:cubicBezTo>
                  <a:pt x="135" y="169"/>
                  <a:pt x="135" y="171"/>
                  <a:pt x="135" y="171"/>
                </a:cubicBezTo>
                <a:close/>
                <a:moveTo>
                  <a:pt x="133" y="170"/>
                </a:moveTo>
                <a:cubicBezTo>
                  <a:pt x="133" y="171"/>
                  <a:pt x="133" y="169"/>
                  <a:pt x="133" y="170"/>
                </a:cubicBezTo>
                <a:close/>
                <a:moveTo>
                  <a:pt x="131" y="170"/>
                </a:moveTo>
                <a:cubicBezTo>
                  <a:pt x="131" y="170"/>
                  <a:pt x="131" y="170"/>
                  <a:pt x="131" y="170"/>
                </a:cubicBezTo>
                <a:cubicBezTo>
                  <a:pt x="131" y="170"/>
                  <a:pt x="131" y="170"/>
                  <a:pt x="131" y="170"/>
                </a:cubicBezTo>
                <a:cubicBezTo>
                  <a:pt x="131" y="170"/>
                  <a:pt x="131" y="170"/>
                  <a:pt x="131" y="170"/>
                </a:cubicBezTo>
                <a:close/>
                <a:moveTo>
                  <a:pt x="128" y="172"/>
                </a:moveTo>
                <a:cubicBezTo>
                  <a:pt x="128" y="171"/>
                  <a:pt x="129" y="171"/>
                  <a:pt x="128" y="170"/>
                </a:cubicBezTo>
                <a:cubicBezTo>
                  <a:pt x="128" y="171"/>
                  <a:pt x="127" y="171"/>
                  <a:pt x="128" y="172"/>
                </a:cubicBezTo>
                <a:close/>
                <a:moveTo>
                  <a:pt x="118" y="171"/>
                </a:moveTo>
                <a:cubicBezTo>
                  <a:pt x="119" y="171"/>
                  <a:pt x="119" y="171"/>
                  <a:pt x="119" y="170"/>
                </a:cubicBezTo>
                <a:cubicBezTo>
                  <a:pt x="119" y="171"/>
                  <a:pt x="118" y="171"/>
                  <a:pt x="118" y="171"/>
                </a:cubicBezTo>
                <a:close/>
                <a:moveTo>
                  <a:pt x="109" y="172"/>
                </a:moveTo>
                <a:cubicBezTo>
                  <a:pt x="108" y="172"/>
                  <a:pt x="108" y="172"/>
                  <a:pt x="108" y="172"/>
                </a:cubicBezTo>
                <a:cubicBezTo>
                  <a:pt x="108" y="172"/>
                  <a:pt x="108" y="173"/>
                  <a:pt x="108" y="173"/>
                </a:cubicBezTo>
                <a:cubicBezTo>
                  <a:pt x="108" y="173"/>
                  <a:pt x="108" y="174"/>
                  <a:pt x="108" y="174"/>
                </a:cubicBezTo>
                <a:cubicBezTo>
                  <a:pt x="107" y="174"/>
                  <a:pt x="107" y="174"/>
                  <a:pt x="107" y="174"/>
                </a:cubicBezTo>
                <a:cubicBezTo>
                  <a:pt x="107" y="174"/>
                  <a:pt x="107" y="174"/>
                  <a:pt x="107" y="175"/>
                </a:cubicBezTo>
                <a:cubicBezTo>
                  <a:pt x="109" y="174"/>
                  <a:pt x="109" y="173"/>
                  <a:pt x="109" y="171"/>
                </a:cubicBezTo>
                <a:cubicBezTo>
                  <a:pt x="110" y="172"/>
                  <a:pt x="110" y="171"/>
                  <a:pt x="110" y="170"/>
                </a:cubicBezTo>
                <a:cubicBezTo>
                  <a:pt x="110" y="171"/>
                  <a:pt x="109" y="170"/>
                  <a:pt x="109" y="170"/>
                </a:cubicBezTo>
                <a:cubicBezTo>
                  <a:pt x="109" y="171"/>
                  <a:pt x="108" y="172"/>
                  <a:pt x="109" y="172"/>
                </a:cubicBezTo>
                <a:close/>
                <a:moveTo>
                  <a:pt x="114" y="171"/>
                </a:moveTo>
                <a:cubicBezTo>
                  <a:pt x="114" y="171"/>
                  <a:pt x="114" y="171"/>
                  <a:pt x="114" y="171"/>
                </a:cubicBezTo>
                <a:cubicBezTo>
                  <a:pt x="114" y="170"/>
                  <a:pt x="114" y="170"/>
                  <a:pt x="114" y="170"/>
                </a:cubicBezTo>
                <a:cubicBezTo>
                  <a:pt x="114" y="171"/>
                  <a:pt x="114" y="171"/>
                  <a:pt x="114" y="171"/>
                </a:cubicBezTo>
                <a:close/>
                <a:moveTo>
                  <a:pt x="118" y="171"/>
                </a:moveTo>
                <a:cubicBezTo>
                  <a:pt x="118" y="171"/>
                  <a:pt x="118" y="171"/>
                  <a:pt x="118" y="171"/>
                </a:cubicBezTo>
                <a:cubicBezTo>
                  <a:pt x="118" y="171"/>
                  <a:pt x="118" y="171"/>
                  <a:pt x="118" y="170"/>
                </a:cubicBezTo>
                <a:cubicBezTo>
                  <a:pt x="118" y="170"/>
                  <a:pt x="118" y="170"/>
                  <a:pt x="118" y="170"/>
                </a:cubicBezTo>
                <a:cubicBezTo>
                  <a:pt x="118" y="171"/>
                  <a:pt x="118" y="171"/>
                  <a:pt x="118" y="171"/>
                </a:cubicBezTo>
                <a:close/>
                <a:moveTo>
                  <a:pt x="129" y="171"/>
                </a:moveTo>
                <a:cubicBezTo>
                  <a:pt x="129" y="171"/>
                  <a:pt x="130" y="170"/>
                  <a:pt x="129" y="171"/>
                </a:cubicBezTo>
                <a:close/>
                <a:moveTo>
                  <a:pt x="132" y="172"/>
                </a:moveTo>
                <a:cubicBezTo>
                  <a:pt x="132" y="172"/>
                  <a:pt x="132" y="171"/>
                  <a:pt x="132" y="171"/>
                </a:cubicBezTo>
                <a:cubicBezTo>
                  <a:pt x="132" y="171"/>
                  <a:pt x="131" y="171"/>
                  <a:pt x="132" y="172"/>
                </a:cubicBezTo>
                <a:close/>
                <a:moveTo>
                  <a:pt x="137" y="172"/>
                </a:moveTo>
                <a:cubicBezTo>
                  <a:pt x="137" y="171"/>
                  <a:pt x="137" y="172"/>
                  <a:pt x="137" y="171"/>
                </a:cubicBezTo>
                <a:cubicBezTo>
                  <a:pt x="137" y="171"/>
                  <a:pt x="137" y="171"/>
                  <a:pt x="137" y="171"/>
                </a:cubicBezTo>
                <a:cubicBezTo>
                  <a:pt x="137" y="171"/>
                  <a:pt x="137" y="172"/>
                  <a:pt x="137" y="172"/>
                </a:cubicBezTo>
                <a:close/>
                <a:moveTo>
                  <a:pt x="108" y="171"/>
                </a:moveTo>
                <a:cubicBezTo>
                  <a:pt x="108" y="171"/>
                  <a:pt x="108" y="172"/>
                  <a:pt x="108" y="172"/>
                </a:cubicBezTo>
                <a:cubicBezTo>
                  <a:pt x="108" y="172"/>
                  <a:pt x="108" y="172"/>
                  <a:pt x="108" y="171"/>
                </a:cubicBezTo>
                <a:close/>
                <a:moveTo>
                  <a:pt x="114" y="171"/>
                </a:moveTo>
                <a:cubicBezTo>
                  <a:pt x="113" y="171"/>
                  <a:pt x="113" y="172"/>
                  <a:pt x="114" y="171"/>
                </a:cubicBezTo>
                <a:close/>
                <a:moveTo>
                  <a:pt x="118" y="171"/>
                </a:moveTo>
                <a:cubicBezTo>
                  <a:pt x="118" y="171"/>
                  <a:pt x="117" y="171"/>
                  <a:pt x="117" y="171"/>
                </a:cubicBezTo>
                <a:cubicBezTo>
                  <a:pt x="117" y="172"/>
                  <a:pt x="118" y="172"/>
                  <a:pt x="118" y="171"/>
                </a:cubicBezTo>
                <a:close/>
                <a:moveTo>
                  <a:pt x="131" y="171"/>
                </a:moveTo>
                <a:cubicBezTo>
                  <a:pt x="131" y="171"/>
                  <a:pt x="131" y="171"/>
                  <a:pt x="131" y="171"/>
                </a:cubicBezTo>
                <a:cubicBezTo>
                  <a:pt x="130" y="172"/>
                  <a:pt x="131" y="172"/>
                  <a:pt x="131" y="171"/>
                </a:cubicBezTo>
                <a:close/>
                <a:moveTo>
                  <a:pt x="130" y="172"/>
                </a:moveTo>
                <a:cubicBezTo>
                  <a:pt x="130" y="172"/>
                  <a:pt x="130" y="172"/>
                  <a:pt x="130" y="172"/>
                </a:cubicBezTo>
                <a:cubicBezTo>
                  <a:pt x="130" y="172"/>
                  <a:pt x="130" y="172"/>
                  <a:pt x="130" y="171"/>
                </a:cubicBezTo>
                <a:cubicBezTo>
                  <a:pt x="130" y="172"/>
                  <a:pt x="130" y="172"/>
                  <a:pt x="130" y="172"/>
                </a:cubicBezTo>
                <a:close/>
                <a:moveTo>
                  <a:pt x="134" y="172"/>
                </a:moveTo>
                <a:cubicBezTo>
                  <a:pt x="135" y="172"/>
                  <a:pt x="135" y="172"/>
                  <a:pt x="135" y="172"/>
                </a:cubicBezTo>
                <a:cubicBezTo>
                  <a:pt x="135" y="172"/>
                  <a:pt x="135" y="172"/>
                  <a:pt x="135" y="172"/>
                </a:cubicBezTo>
                <a:cubicBezTo>
                  <a:pt x="135" y="172"/>
                  <a:pt x="134" y="172"/>
                  <a:pt x="134" y="172"/>
                </a:cubicBezTo>
                <a:close/>
                <a:moveTo>
                  <a:pt x="127" y="173"/>
                </a:moveTo>
                <a:cubicBezTo>
                  <a:pt x="127" y="173"/>
                  <a:pt x="127" y="173"/>
                  <a:pt x="127" y="173"/>
                </a:cubicBezTo>
                <a:cubicBezTo>
                  <a:pt x="127" y="172"/>
                  <a:pt x="128" y="172"/>
                  <a:pt x="127" y="172"/>
                </a:cubicBezTo>
                <a:cubicBezTo>
                  <a:pt x="127" y="172"/>
                  <a:pt x="127" y="172"/>
                  <a:pt x="127" y="173"/>
                </a:cubicBezTo>
                <a:close/>
                <a:moveTo>
                  <a:pt x="107" y="172"/>
                </a:moveTo>
                <a:cubicBezTo>
                  <a:pt x="107" y="173"/>
                  <a:pt x="107" y="173"/>
                  <a:pt x="107" y="173"/>
                </a:cubicBezTo>
                <a:cubicBezTo>
                  <a:pt x="107" y="173"/>
                  <a:pt x="107" y="173"/>
                  <a:pt x="108" y="172"/>
                </a:cubicBezTo>
                <a:cubicBezTo>
                  <a:pt x="107" y="172"/>
                  <a:pt x="107" y="173"/>
                  <a:pt x="107" y="172"/>
                </a:cubicBezTo>
                <a:close/>
                <a:moveTo>
                  <a:pt x="129" y="172"/>
                </a:moveTo>
                <a:cubicBezTo>
                  <a:pt x="129" y="173"/>
                  <a:pt x="130" y="172"/>
                  <a:pt x="129" y="172"/>
                </a:cubicBezTo>
                <a:close/>
                <a:moveTo>
                  <a:pt x="131" y="173"/>
                </a:moveTo>
                <a:cubicBezTo>
                  <a:pt x="131" y="173"/>
                  <a:pt x="131" y="172"/>
                  <a:pt x="131" y="172"/>
                </a:cubicBezTo>
                <a:cubicBezTo>
                  <a:pt x="131" y="172"/>
                  <a:pt x="131" y="173"/>
                  <a:pt x="131" y="173"/>
                </a:cubicBezTo>
                <a:close/>
                <a:moveTo>
                  <a:pt x="118" y="173"/>
                </a:moveTo>
                <a:cubicBezTo>
                  <a:pt x="118" y="173"/>
                  <a:pt x="118" y="172"/>
                  <a:pt x="117" y="172"/>
                </a:cubicBezTo>
                <a:cubicBezTo>
                  <a:pt x="118" y="172"/>
                  <a:pt x="117" y="173"/>
                  <a:pt x="118" y="173"/>
                </a:cubicBezTo>
                <a:close/>
                <a:moveTo>
                  <a:pt x="133" y="174"/>
                </a:moveTo>
                <a:cubicBezTo>
                  <a:pt x="133" y="175"/>
                  <a:pt x="132" y="175"/>
                  <a:pt x="132" y="176"/>
                </a:cubicBezTo>
                <a:cubicBezTo>
                  <a:pt x="132" y="176"/>
                  <a:pt x="132" y="177"/>
                  <a:pt x="132" y="177"/>
                </a:cubicBezTo>
                <a:cubicBezTo>
                  <a:pt x="133" y="177"/>
                  <a:pt x="132" y="176"/>
                  <a:pt x="133" y="175"/>
                </a:cubicBezTo>
                <a:cubicBezTo>
                  <a:pt x="133" y="175"/>
                  <a:pt x="134" y="174"/>
                  <a:pt x="134" y="174"/>
                </a:cubicBezTo>
                <a:cubicBezTo>
                  <a:pt x="134" y="173"/>
                  <a:pt x="134" y="173"/>
                  <a:pt x="134" y="173"/>
                </a:cubicBezTo>
                <a:cubicBezTo>
                  <a:pt x="134" y="173"/>
                  <a:pt x="133" y="174"/>
                  <a:pt x="133" y="174"/>
                </a:cubicBezTo>
                <a:close/>
                <a:moveTo>
                  <a:pt x="113" y="174"/>
                </a:moveTo>
                <a:cubicBezTo>
                  <a:pt x="113" y="174"/>
                  <a:pt x="113" y="173"/>
                  <a:pt x="113" y="173"/>
                </a:cubicBezTo>
                <a:cubicBezTo>
                  <a:pt x="113" y="173"/>
                  <a:pt x="113" y="173"/>
                  <a:pt x="113" y="174"/>
                </a:cubicBezTo>
                <a:close/>
                <a:moveTo>
                  <a:pt x="131" y="173"/>
                </a:moveTo>
                <a:cubicBezTo>
                  <a:pt x="131" y="173"/>
                  <a:pt x="132" y="173"/>
                  <a:pt x="131" y="173"/>
                </a:cubicBezTo>
                <a:cubicBezTo>
                  <a:pt x="131" y="173"/>
                  <a:pt x="131" y="173"/>
                  <a:pt x="131" y="173"/>
                </a:cubicBezTo>
                <a:close/>
                <a:moveTo>
                  <a:pt x="131" y="173"/>
                </a:moveTo>
                <a:cubicBezTo>
                  <a:pt x="131" y="173"/>
                  <a:pt x="131" y="173"/>
                  <a:pt x="131" y="173"/>
                </a:cubicBezTo>
                <a:cubicBezTo>
                  <a:pt x="131" y="173"/>
                  <a:pt x="131" y="173"/>
                  <a:pt x="131" y="173"/>
                </a:cubicBezTo>
                <a:cubicBezTo>
                  <a:pt x="131" y="173"/>
                  <a:pt x="131" y="173"/>
                  <a:pt x="131" y="173"/>
                </a:cubicBezTo>
                <a:close/>
                <a:moveTo>
                  <a:pt x="116" y="174"/>
                </a:moveTo>
                <a:cubicBezTo>
                  <a:pt x="116" y="174"/>
                  <a:pt x="116" y="175"/>
                  <a:pt x="116" y="175"/>
                </a:cubicBezTo>
                <a:cubicBezTo>
                  <a:pt x="117" y="175"/>
                  <a:pt x="116" y="175"/>
                  <a:pt x="117" y="175"/>
                </a:cubicBezTo>
                <a:cubicBezTo>
                  <a:pt x="117" y="174"/>
                  <a:pt x="117" y="174"/>
                  <a:pt x="117" y="173"/>
                </a:cubicBezTo>
                <a:cubicBezTo>
                  <a:pt x="117" y="173"/>
                  <a:pt x="117" y="173"/>
                  <a:pt x="117" y="173"/>
                </a:cubicBezTo>
                <a:cubicBezTo>
                  <a:pt x="117" y="174"/>
                  <a:pt x="117" y="174"/>
                  <a:pt x="116" y="174"/>
                </a:cubicBezTo>
                <a:close/>
                <a:moveTo>
                  <a:pt x="106" y="174"/>
                </a:moveTo>
                <a:cubicBezTo>
                  <a:pt x="107" y="174"/>
                  <a:pt x="107" y="174"/>
                  <a:pt x="107" y="173"/>
                </a:cubicBezTo>
                <a:cubicBezTo>
                  <a:pt x="107" y="173"/>
                  <a:pt x="107" y="173"/>
                  <a:pt x="106" y="173"/>
                </a:cubicBezTo>
                <a:cubicBezTo>
                  <a:pt x="106" y="174"/>
                  <a:pt x="107" y="174"/>
                  <a:pt x="106" y="174"/>
                </a:cubicBezTo>
                <a:close/>
                <a:moveTo>
                  <a:pt x="126" y="174"/>
                </a:moveTo>
                <a:cubicBezTo>
                  <a:pt x="126" y="174"/>
                  <a:pt x="126" y="174"/>
                  <a:pt x="126" y="174"/>
                </a:cubicBezTo>
                <a:cubicBezTo>
                  <a:pt x="125" y="174"/>
                  <a:pt x="125" y="174"/>
                  <a:pt x="126" y="174"/>
                </a:cubicBezTo>
                <a:close/>
                <a:moveTo>
                  <a:pt x="136" y="174"/>
                </a:moveTo>
                <a:cubicBezTo>
                  <a:pt x="136" y="174"/>
                  <a:pt x="136" y="174"/>
                  <a:pt x="136" y="174"/>
                </a:cubicBezTo>
                <a:close/>
                <a:moveTo>
                  <a:pt x="127" y="174"/>
                </a:moveTo>
                <a:cubicBezTo>
                  <a:pt x="127" y="174"/>
                  <a:pt x="126" y="174"/>
                  <a:pt x="126" y="174"/>
                </a:cubicBezTo>
                <a:cubicBezTo>
                  <a:pt x="126" y="174"/>
                  <a:pt x="126" y="174"/>
                  <a:pt x="127" y="174"/>
                </a:cubicBezTo>
                <a:close/>
                <a:moveTo>
                  <a:pt x="130" y="174"/>
                </a:moveTo>
                <a:cubicBezTo>
                  <a:pt x="130" y="174"/>
                  <a:pt x="131" y="174"/>
                  <a:pt x="131" y="174"/>
                </a:cubicBezTo>
                <a:cubicBezTo>
                  <a:pt x="131" y="174"/>
                  <a:pt x="130" y="174"/>
                  <a:pt x="130" y="174"/>
                </a:cubicBezTo>
                <a:cubicBezTo>
                  <a:pt x="130" y="174"/>
                  <a:pt x="130" y="174"/>
                  <a:pt x="130" y="174"/>
                </a:cubicBezTo>
                <a:close/>
                <a:moveTo>
                  <a:pt x="129" y="175"/>
                </a:moveTo>
                <a:cubicBezTo>
                  <a:pt x="129" y="175"/>
                  <a:pt x="129" y="175"/>
                  <a:pt x="129" y="174"/>
                </a:cubicBezTo>
                <a:cubicBezTo>
                  <a:pt x="129" y="174"/>
                  <a:pt x="129" y="174"/>
                  <a:pt x="129" y="175"/>
                </a:cubicBezTo>
                <a:close/>
                <a:moveTo>
                  <a:pt x="106" y="175"/>
                </a:moveTo>
                <a:cubicBezTo>
                  <a:pt x="106" y="175"/>
                  <a:pt x="106" y="175"/>
                  <a:pt x="106" y="175"/>
                </a:cubicBezTo>
                <a:cubicBezTo>
                  <a:pt x="106" y="174"/>
                  <a:pt x="106" y="174"/>
                  <a:pt x="106" y="174"/>
                </a:cubicBezTo>
                <a:cubicBezTo>
                  <a:pt x="106" y="174"/>
                  <a:pt x="106" y="174"/>
                  <a:pt x="106" y="174"/>
                </a:cubicBezTo>
                <a:cubicBezTo>
                  <a:pt x="106" y="174"/>
                  <a:pt x="106" y="174"/>
                  <a:pt x="106" y="175"/>
                </a:cubicBezTo>
                <a:close/>
                <a:moveTo>
                  <a:pt x="131" y="174"/>
                </a:moveTo>
                <a:cubicBezTo>
                  <a:pt x="131" y="175"/>
                  <a:pt x="131" y="174"/>
                  <a:pt x="131" y="174"/>
                </a:cubicBezTo>
                <a:close/>
                <a:moveTo>
                  <a:pt x="131" y="175"/>
                </a:moveTo>
                <a:cubicBezTo>
                  <a:pt x="132" y="175"/>
                  <a:pt x="132" y="175"/>
                  <a:pt x="132" y="175"/>
                </a:cubicBezTo>
                <a:cubicBezTo>
                  <a:pt x="132" y="175"/>
                  <a:pt x="132" y="175"/>
                  <a:pt x="132" y="175"/>
                </a:cubicBezTo>
                <a:cubicBezTo>
                  <a:pt x="132" y="175"/>
                  <a:pt x="132" y="175"/>
                  <a:pt x="131" y="175"/>
                </a:cubicBezTo>
                <a:cubicBezTo>
                  <a:pt x="131" y="175"/>
                  <a:pt x="131" y="175"/>
                  <a:pt x="131" y="175"/>
                </a:cubicBezTo>
                <a:close/>
                <a:moveTo>
                  <a:pt x="105" y="176"/>
                </a:moveTo>
                <a:cubicBezTo>
                  <a:pt x="106" y="176"/>
                  <a:pt x="106" y="175"/>
                  <a:pt x="106" y="175"/>
                </a:cubicBezTo>
                <a:cubicBezTo>
                  <a:pt x="106" y="175"/>
                  <a:pt x="105" y="175"/>
                  <a:pt x="105" y="176"/>
                </a:cubicBezTo>
                <a:close/>
                <a:moveTo>
                  <a:pt x="116" y="176"/>
                </a:moveTo>
                <a:cubicBezTo>
                  <a:pt x="116" y="176"/>
                  <a:pt x="116" y="175"/>
                  <a:pt x="116" y="175"/>
                </a:cubicBezTo>
                <a:cubicBezTo>
                  <a:pt x="116" y="175"/>
                  <a:pt x="116" y="176"/>
                  <a:pt x="116" y="176"/>
                </a:cubicBezTo>
                <a:close/>
                <a:moveTo>
                  <a:pt x="126" y="175"/>
                </a:moveTo>
                <a:cubicBezTo>
                  <a:pt x="126" y="175"/>
                  <a:pt x="126" y="175"/>
                  <a:pt x="126" y="175"/>
                </a:cubicBezTo>
                <a:cubicBezTo>
                  <a:pt x="126" y="176"/>
                  <a:pt x="126" y="176"/>
                  <a:pt x="126" y="175"/>
                </a:cubicBezTo>
                <a:close/>
                <a:moveTo>
                  <a:pt x="135" y="175"/>
                </a:moveTo>
                <a:cubicBezTo>
                  <a:pt x="134" y="175"/>
                  <a:pt x="134" y="175"/>
                  <a:pt x="134" y="176"/>
                </a:cubicBezTo>
                <a:cubicBezTo>
                  <a:pt x="134" y="176"/>
                  <a:pt x="134" y="176"/>
                  <a:pt x="135" y="175"/>
                </a:cubicBezTo>
                <a:close/>
                <a:moveTo>
                  <a:pt x="129" y="177"/>
                </a:moveTo>
                <a:cubicBezTo>
                  <a:pt x="129" y="177"/>
                  <a:pt x="129" y="177"/>
                  <a:pt x="129" y="178"/>
                </a:cubicBezTo>
                <a:cubicBezTo>
                  <a:pt x="129" y="178"/>
                  <a:pt x="129" y="178"/>
                  <a:pt x="130" y="177"/>
                </a:cubicBezTo>
                <a:cubicBezTo>
                  <a:pt x="129" y="177"/>
                  <a:pt x="129" y="176"/>
                  <a:pt x="130" y="176"/>
                </a:cubicBezTo>
                <a:cubicBezTo>
                  <a:pt x="130" y="176"/>
                  <a:pt x="130" y="176"/>
                  <a:pt x="129" y="176"/>
                </a:cubicBezTo>
                <a:cubicBezTo>
                  <a:pt x="129" y="176"/>
                  <a:pt x="129" y="177"/>
                  <a:pt x="129" y="177"/>
                </a:cubicBezTo>
                <a:close/>
                <a:moveTo>
                  <a:pt x="128" y="176"/>
                </a:moveTo>
                <a:cubicBezTo>
                  <a:pt x="128" y="176"/>
                  <a:pt x="128" y="176"/>
                  <a:pt x="128" y="176"/>
                </a:cubicBezTo>
                <a:close/>
                <a:moveTo>
                  <a:pt x="114" y="176"/>
                </a:moveTo>
                <a:cubicBezTo>
                  <a:pt x="114" y="177"/>
                  <a:pt x="114" y="176"/>
                  <a:pt x="114" y="176"/>
                </a:cubicBezTo>
                <a:close/>
                <a:moveTo>
                  <a:pt x="105" y="178"/>
                </a:moveTo>
                <a:cubicBezTo>
                  <a:pt x="105" y="178"/>
                  <a:pt x="105" y="177"/>
                  <a:pt x="105" y="177"/>
                </a:cubicBezTo>
                <a:cubicBezTo>
                  <a:pt x="105" y="177"/>
                  <a:pt x="105" y="177"/>
                  <a:pt x="105" y="176"/>
                </a:cubicBezTo>
                <a:cubicBezTo>
                  <a:pt x="105" y="176"/>
                  <a:pt x="105" y="176"/>
                  <a:pt x="105" y="176"/>
                </a:cubicBezTo>
                <a:cubicBezTo>
                  <a:pt x="105" y="177"/>
                  <a:pt x="104" y="178"/>
                  <a:pt x="105" y="178"/>
                </a:cubicBezTo>
                <a:close/>
                <a:moveTo>
                  <a:pt x="135" y="176"/>
                </a:moveTo>
                <a:cubicBezTo>
                  <a:pt x="135" y="176"/>
                  <a:pt x="135" y="176"/>
                  <a:pt x="135" y="176"/>
                </a:cubicBezTo>
                <a:close/>
                <a:moveTo>
                  <a:pt x="106" y="177"/>
                </a:moveTo>
                <a:cubicBezTo>
                  <a:pt x="106" y="177"/>
                  <a:pt x="106" y="177"/>
                  <a:pt x="106" y="177"/>
                </a:cubicBezTo>
                <a:cubicBezTo>
                  <a:pt x="106" y="177"/>
                  <a:pt x="106" y="177"/>
                  <a:pt x="107" y="177"/>
                </a:cubicBezTo>
                <a:cubicBezTo>
                  <a:pt x="107" y="177"/>
                  <a:pt x="107" y="177"/>
                  <a:pt x="107" y="177"/>
                </a:cubicBezTo>
                <a:cubicBezTo>
                  <a:pt x="107" y="177"/>
                  <a:pt x="107" y="176"/>
                  <a:pt x="107" y="176"/>
                </a:cubicBezTo>
                <a:cubicBezTo>
                  <a:pt x="106" y="177"/>
                  <a:pt x="106" y="177"/>
                  <a:pt x="106" y="177"/>
                </a:cubicBezTo>
                <a:close/>
                <a:moveTo>
                  <a:pt x="128" y="177"/>
                </a:moveTo>
                <a:cubicBezTo>
                  <a:pt x="128" y="177"/>
                  <a:pt x="128" y="176"/>
                  <a:pt x="128" y="176"/>
                </a:cubicBezTo>
                <a:cubicBezTo>
                  <a:pt x="128" y="177"/>
                  <a:pt x="128" y="177"/>
                  <a:pt x="128" y="177"/>
                </a:cubicBezTo>
                <a:close/>
                <a:moveTo>
                  <a:pt x="116" y="177"/>
                </a:moveTo>
                <a:cubicBezTo>
                  <a:pt x="115" y="177"/>
                  <a:pt x="115" y="177"/>
                  <a:pt x="115" y="177"/>
                </a:cubicBezTo>
                <a:cubicBezTo>
                  <a:pt x="115" y="177"/>
                  <a:pt x="115" y="177"/>
                  <a:pt x="116" y="177"/>
                </a:cubicBezTo>
                <a:close/>
                <a:moveTo>
                  <a:pt x="134" y="177"/>
                </a:moveTo>
                <a:cubicBezTo>
                  <a:pt x="134" y="177"/>
                  <a:pt x="134" y="177"/>
                  <a:pt x="134" y="177"/>
                </a:cubicBezTo>
                <a:cubicBezTo>
                  <a:pt x="134" y="177"/>
                  <a:pt x="133" y="177"/>
                  <a:pt x="134" y="177"/>
                </a:cubicBezTo>
                <a:close/>
                <a:moveTo>
                  <a:pt x="126" y="178"/>
                </a:moveTo>
                <a:cubicBezTo>
                  <a:pt x="126" y="177"/>
                  <a:pt x="126" y="177"/>
                  <a:pt x="126" y="177"/>
                </a:cubicBezTo>
                <a:cubicBezTo>
                  <a:pt x="126" y="177"/>
                  <a:pt x="126" y="178"/>
                  <a:pt x="126" y="178"/>
                </a:cubicBezTo>
                <a:close/>
                <a:moveTo>
                  <a:pt x="106" y="178"/>
                </a:moveTo>
                <a:cubicBezTo>
                  <a:pt x="106" y="178"/>
                  <a:pt x="106" y="178"/>
                  <a:pt x="106" y="178"/>
                </a:cubicBezTo>
                <a:close/>
                <a:moveTo>
                  <a:pt x="126" y="178"/>
                </a:moveTo>
                <a:cubicBezTo>
                  <a:pt x="125" y="178"/>
                  <a:pt x="125" y="179"/>
                  <a:pt x="125" y="179"/>
                </a:cubicBezTo>
                <a:cubicBezTo>
                  <a:pt x="126" y="179"/>
                  <a:pt x="126" y="178"/>
                  <a:pt x="126" y="178"/>
                </a:cubicBezTo>
                <a:close/>
                <a:moveTo>
                  <a:pt x="127" y="178"/>
                </a:moveTo>
                <a:cubicBezTo>
                  <a:pt x="127" y="178"/>
                  <a:pt x="127" y="178"/>
                  <a:pt x="127" y="178"/>
                </a:cubicBezTo>
                <a:cubicBezTo>
                  <a:pt x="127" y="178"/>
                  <a:pt x="127" y="178"/>
                  <a:pt x="127" y="178"/>
                </a:cubicBezTo>
                <a:close/>
                <a:moveTo>
                  <a:pt x="111" y="178"/>
                </a:moveTo>
                <a:cubicBezTo>
                  <a:pt x="111" y="178"/>
                  <a:pt x="111" y="177"/>
                  <a:pt x="111" y="178"/>
                </a:cubicBezTo>
                <a:close/>
                <a:moveTo>
                  <a:pt x="105" y="179"/>
                </a:moveTo>
                <a:cubicBezTo>
                  <a:pt x="106" y="179"/>
                  <a:pt x="107" y="179"/>
                  <a:pt x="106" y="178"/>
                </a:cubicBezTo>
                <a:cubicBezTo>
                  <a:pt x="106" y="179"/>
                  <a:pt x="105" y="179"/>
                  <a:pt x="105" y="179"/>
                </a:cubicBezTo>
                <a:close/>
                <a:moveTo>
                  <a:pt x="125" y="181"/>
                </a:moveTo>
                <a:cubicBezTo>
                  <a:pt x="125" y="182"/>
                  <a:pt x="125" y="182"/>
                  <a:pt x="125" y="182"/>
                </a:cubicBezTo>
                <a:cubicBezTo>
                  <a:pt x="125" y="182"/>
                  <a:pt x="125" y="182"/>
                  <a:pt x="126" y="182"/>
                </a:cubicBezTo>
                <a:cubicBezTo>
                  <a:pt x="125" y="181"/>
                  <a:pt x="126" y="181"/>
                  <a:pt x="126" y="181"/>
                </a:cubicBezTo>
                <a:cubicBezTo>
                  <a:pt x="126" y="180"/>
                  <a:pt x="127" y="179"/>
                  <a:pt x="127" y="178"/>
                </a:cubicBezTo>
                <a:cubicBezTo>
                  <a:pt x="127" y="179"/>
                  <a:pt x="125" y="180"/>
                  <a:pt x="125" y="181"/>
                </a:cubicBezTo>
                <a:close/>
                <a:moveTo>
                  <a:pt x="114" y="179"/>
                </a:moveTo>
                <a:cubicBezTo>
                  <a:pt x="114" y="179"/>
                  <a:pt x="114" y="179"/>
                  <a:pt x="114" y="178"/>
                </a:cubicBezTo>
                <a:cubicBezTo>
                  <a:pt x="114" y="178"/>
                  <a:pt x="114" y="178"/>
                  <a:pt x="114" y="178"/>
                </a:cubicBezTo>
                <a:cubicBezTo>
                  <a:pt x="114" y="178"/>
                  <a:pt x="114" y="179"/>
                  <a:pt x="114" y="179"/>
                </a:cubicBezTo>
                <a:close/>
                <a:moveTo>
                  <a:pt x="131" y="178"/>
                </a:moveTo>
                <a:cubicBezTo>
                  <a:pt x="132" y="179"/>
                  <a:pt x="132" y="178"/>
                  <a:pt x="131" y="178"/>
                </a:cubicBezTo>
                <a:close/>
                <a:moveTo>
                  <a:pt x="110" y="178"/>
                </a:moveTo>
                <a:cubicBezTo>
                  <a:pt x="110" y="179"/>
                  <a:pt x="110" y="178"/>
                  <a:pt x="110" y="178"/>
                </a:cubicBezTo>
                <a:close/>
                <a:moveTo>
                  <a:pt x="130" y="179"/>
                </a:moveTo>
                <a:cubicBezTo>
                  <a:pt x="130" y="179"/>
                  <a:pt x="130" y="179"/>
                  <a:pt x="130" y="179"/>
                </a:cubicBezTo>
                <a:cubicBezTo>
                  <a:pt x="130" y="179"/>
                  <a:pt x="130" y="178"/>
                  <a:pt x="130" y="178"/>
                </a:cubicBezTo>
                <a:cubicBezTo>
                  <a:pt x="130" y="178"/>
                  <a:pt x="130" y="178"/>
                  <a:pt x="130" y="178"/>
                </a:cubicBezTo>
                <a:cubicBezTo>
                  <a:pt x="130" y="178"/>
                  <a:pt x="130" y="179"/>
                  <a:pt x="130" y="179"/>
                </a:cubicBezTo>
                <a:close/>
                <a:moveTo>
                  <a:pt x="103" y="180"/>
                </a:moveTo>
                <a:cubicBezTo>
                  <a:pt x="104" y="180"/>
                  <a:pt x="104" y="179"/>
                  <a:pt x="104" y="179"/>
                </a:cubicBezTo>
                <a:cubicBezTo>
                  <a:pt x="104" y="179"/>
                  <a:pt x="103" y="179"/>
                  <a:pt x="103" y="180"/>
                </a:cubicBezTo>
                <a:close/>
                <a:moveTo>
                  <a:pt x="124" y="179"/>
                </a:moveTo>
                <a:cubicBezTo>
                  <a:pt x="125" y="179"/>
                  <a:pt x="125" y="179"/>
                  <a:pt x="124" y="179"/>
                </a:cubicBezTo>
                <a:cubicBezTo>
                  <a:pt x="124" y="179"/>
                  <a:pt x="124" y="179"/>
                  <a:pt x="124" y="179"/>
                </a:cubicBezTo>
                <a:close/>
                <a:moveTo>
                  <a:pt x="131" y="180"/>
                </a:moveTo>
                <a:cubicBezTo>
                  <a:pt x="131" y="180"/>
                  <a:pt x="130" y="179"/>
                  <a:pt x="131" y="179"/>
                </a:cubicBezTo>
                <a:cubicBezTo>
                  <a:pt x="131" y="179"/>
                  <a:pt x="131" y="179"/>
                  <a:pt x="130" y="179"/>
                </a:cubicBezTo>
                <a:cubicBezTo>
                  <a:pt x="130" y="179"/>
                  <a:pt x="131" y="180"/>
                  <a:pt x="131" y="180"/>
                </a:cubicBezTo>
                <a:close/>
                <a:moveTo>
                  <a:pt x="110" y="180"/>
                </a:moveTo>
                <a:cubicBezTo>
                  <a:pt x="110" y="180"/>
                  <a:pt x="110" y="179"/>
                  <a:pt x="110" y="179"/>
                </a:cubicBezTo>
                <a:cubicBezTo>
                  <a:pt x="110" y="179"/>
                  <a:pt x="109" y="180"/>
                  <a:pt x="110" y="180"/>
                </a:cubicBezTo>
                <a:close/>
                <a:moveTo>
                  <a:pt x="124" y="179"/>
                </a:moveTo>
                <a:cubicBezTo>
                  <a:pt x="124" y="179"/>
                  <a:pt x="124" y="179"/>
                  <a:pt x="124" y="179"/>
                </a:cubicBezTo>
                <a:cubicBezTo>
                  <a:pt x="124" y="179"/>
                  <a:pt x="124" y="179"/>
                  <a:pt x="124" y="179"/>
                </a:cubicBezTo>
                <a:cubicBezTo>
                  <a:pt x="124" y="179"/>
                  <a:pt x="124" y="179"/>
                  <a:pt x="124" y="179"/>
                </a:cubicBezTo>
                <a:cubicBezTo>
                  <a:pt x="124" y="179"/>
                  <a:pt x="124" y="179"/>
                  <a:pt x="124" y="179"/>
                </a:cubicBezTo>
                <a:close/>
                <a:moveTo>
                  <a:pt x="125" y="179"/>
                </a:moveTo>
                <a:cubicBezTo>
                  <a:pt x="125" y="179"/>
                  <a:pt x="125" y="180"/>
                  <a:pt x="125" y="180"/>
                </a:cubicBezTo>
                <a:cubicBezTo>
                  <a:pt x="125" y="179"/>
                  <a:pt x="125" y="179"/>
                  <a:pt x="125" y="179"/>
                </a:cubicBezTo>
                <a:cubicBezTo>
                  <a:pt x="125" y="179"/>
                  <a:pt x="125" y="179"/>
                  <a:pt x="125" y="179"/>
                </a:cubicBezTo>
                <a:close/>
                <a:moveTo>
                  <a:pt x="109" y="180"/>
                </a:moveTo>
                <a:cubicBezTo>
                  <a:pt x="109" y="180"/>
                  <a:pt x="109" y="180"/>
                  <a:pt x="109" y="181"/>
                </a:cubicBezTo>
                <a:cubicBezTo>
                  <a:pt x="109" y="180"/>
                  <a:pt x="110" y="180"/>
                  <a:pt x="110" y="180"/>
                </a:cubicBezTo>
                <a:cubicBezTo>
                  <a:pt x="109" y="180"/>
                  <a:pt x="109" y="180"/>
                  <a:pt x="109" y="179"/>
                </a:cubicBezTo>
                <a:cubicBezTo>
                  <a:pt x="109" y="180"/>
                  <a:pt x="109" y="180"/>
                  <a:pt x="109" y="180"/>
                </a:cubicBezTo>
                <a:close/>
                <a:moveTo>
                  <a:pt x="130" y="180"/>
                </a:moveTo>
                <a:cubicBezTo>
                  <a:pt x="130" y="181"/>
                  <a:pt x="129" y="181"/>
                  <a:pt x="129" y="182"/>
                </a:cubicBezTo>
                <a:cubicBezTo>
                  <a:pt x="130" y="182"/>
                  <a:pt x="130" y="181"/>
                  <a:pt x="131" y="181"/>
                </a:cubicBezTo>
                <a:cubicBezTo>
                  <a:pt x="130" y="180"/>
                  <a:pt x="130" y="180"/>
                  <a:pt x="130" y="180"/>
                </a:cubicBezTo>
                <a:cubicBezTo>
                  <a:pt x="130" y="180"/>
                  <a:pt x="130" y="180"/>
                  <a:pt x="130" y="180"/>
                </a:cubicBezTo>
                <a:close/>
                <a:moveTo>
                  <a:pt x="123" y="180"/>
                </a:moveTo>
                <a:cubicBezTo>
                  <a:pt x="123" y="181"/>
                  <a:pt x="123" y="180"/>
                  <a:pt x="123" y="180"/>
                </a:cubicBezTo>
                <a:close/>
                <a:moveTo>
                  <a:pt x="124" y="181"/>
                </a:moveTo>
                <a:cubicBezTo>
                  <a:pt x="125" y="181"/>
                  <a:pt x="125" y="180"/>
                  <a:pt x="124" y="181"/>
                </a:cubicBezTo>
                <a:close/>
                <a:moveTo>
                  <a:pt x="131" y="181"/>
                </a:moveTo>
                <a:cubicBezTo>
                  <a:pt x="131" y="181"/>
                  <a:pt x="131" y="181"/>
                  <a:pt x="131" y="181"/>
                </a:cubicBezTo>
                <a:close/>
                <a:moveTo>
                  <a:pt x="114" y="181"/>
                </a:moveTo>
                <a:cubicBezTo>
                  <a:pt x="114" y="181"/>
                  <a:pt x="114" y="181"/>
                  <a:pt x="114" y="181"/>
                </a:cubicBezTo>
                <a:cubicBezTo>
                  <a:pt x="114" y="181"/>
                  <a:pt x="114" y="181"/>
                  <a:pt x="114" y="181"/>
                </a:cubicBezTo>
                <a:cubicBezTo>
                  <a:pt x="114" y="181"/>
                  <a:pt x="114" y="181"/>
                  <a:pt x="114" y="181"/>
                </a:cubicBezTo>
                <a:close/>
                <a:moveTo>
                  <a:pt x="101" y="183"/>
                </a:moveTo>
                <a:cubicBezTo>
                  <a:pt x="101" y="184"/>
                  <a:pt x="101" y="184"/>
                  <a:pt x="101" y="185"/>
                </a:cubicBezTo>
                <a:cubicBezTo>
                  <a:pt x="101" y="185"/>
                  <a:pt x="101" y="185"/>
                  <a:pt x="100" y="185"/>
                </a:cubicBezTo>
                <a:cubicBezTo>
                  <a:pt x="100" y="185"/>
                  <a:pt x="100" y="186"/>
                  <a:pt x="100" y="187"/>
                </a:cubicBezTo>
                <a:cubicBezTo>
                  <a:pt x="100" y="187"/>
                  <a:pt x="100" y="188"/>
                  <a:pt x="100" y="188"/>
                </a:cubicBezTo>
                <a:cubicBezTo>
                  <a:pt x="101" y="186"/>
                  <a:pt x="103" y="183"/>
                  <a:pt x="103" y="181"/>
                </a:cubicBezTo>
                <a:cubicBezTo>
                  <a:pt x="102" y="181"/>
                  <a:pt x="103" y="183"/>
                  <a:pt x="101" y="183"/>
                </a:cubicBezTo>
                <a:close/>
                <a:moveTo>
                  <a:pt x="124" y="182"/>
                </a:moveTo>
                <a:cubicBezTo>
                  <a:pt x="124" y="182"/>
                  <a:pt x="124" y="182"/>
                  <a:pt x="124" y="181"/>
                </a:cubicBezTo>
                <a:cubicBezTo>
                  <a:pt x="124" y="181"/>
                  <a:pt x="124" y="182"/>
                  <a:pt x="124" y="182"/>
                </a:cubicBezTo>
                <a:close/>
                <a:moveTo>
                  <a:pt x="112" y="182"/>
                </a:moveTo>
                <a:cubicBezTo>
                  <a:pt x="113" y="182"/>
                  <a:pt x="113" y="182"/>
                  <a:pt x="113" y="182"/>
                </a:cubicBezTo>
                <a:cubicBezTo>
                  <a:pt x="112" y="182"/>
                  <a:pt x="112" y="182"/>
                  <a:pt x="112" y="182"/>
                </a:cubicBezTo>
                <a:close/>
                <a:moveTo>
                  <a:pt x="104" y="182"/>
                </a:moveTo>
                <a:cubicBezTo>
                  <a:pt x="104" y="182"/>
                  <a:pt x="103" y="182"/>
                  <a:pt x="104" y="182"/>
                </a:cubicBezTo>
                <a:close/>
                <a:moveTo>
                  <a:pt x="105" y="182"/>
                </a:moveTo>
                <a:cubicBezTo>
                  <a:pt x="105" y="182"/>
                  <a:pt x="105" y="182"/>
                  <a:pt x="105" y="182"/>
                </a:cubicBezTo>
                <a:cubicBezTo>
                  <a:pt x="105" y="182"/>
                  <a:pt x="105" y="182"/>
                  <a:pt x="105" y="182"/>
                </a:cubicBezTo>
                <a:cubicBezTo>
                  <a:pt x="105" y="182"/>
                  <a:pt x="105" y="182"/>
                  <a:pt x="105" y="182"/>
                </a:cubicBezTo>
                <a:cubicBezTo>
                  <a:pt x="105" y="182"/>
                  <a:pt x="105" y="182"/>
                  <a:pt x="105" y="182"/>
                </a:cubicBezTo>
                <a:close/>
                <a:moveTo>
                  <a:pt x="103" y="182"/>
                </a:moveTo>
                <a:cubicBezTo>
                  <a:pt x="103" y="182"/>
                  <a:pt x="104" y="182"/>
                  <a:pt x="103" y="182"/>
                </a:cubicBezTo>
                <a:close/>
                <a:moveTo>
                  <a:pt x="103" y="184"/>
                </a:moveTo>
                <a:cubicBezTo>
                  <a:pt x="104" y="185"/>
                  <a:pt x="101" y="186"/>
                  <a:pt x="102" y="187"/>
                </a:cubicBezTo>
                <a:cubicBezTo>
                  <a:pt x="103" y="187"/>
                  <a:pt x="103" y="186"/>
                  <a:pt x="103" y="186"/>
                </a:cubicBezTo>
                <a:cubicBezTo>
                  <a:pt x="103" y="184"/>
                  <a:pt x="105" y="184"/>
                  <a:pt x="104" y="182"/>
                </a:cubicBezTo>
                <a:cubicBezTo>
                  <a:pt x="103" y="182"/>
                  <a:pt x="103" y="183"/>
                  <a:pt x="103" y="184"/>
                </a:cubicBezTo>
                <a:close/>
                <a:moveTo>
                  <a:pt x="125" y="182"/>
                </a:moveTo>
                <a:cubicBezTo>
                  <a:pt x="125" y="182"/>
                  <a:pt x="125" y="182"/>
                  <a:pt x="125" y="182"/>
                </a:cubicBezTo>
                <a:cubicBezTo>
                  <a:pt x="125" y="182"/>
                  <a:pt x="125" y="182"/>
                  <a:pt x="125" y="182"/>
                </a:cubicBezTo>
                <a:close/>
                <a:moveTo>
                  <a:pt x="130" y="182"/>
                </a:moveTo>
                <a:cubicBezTo>
                  <a:pt x="130" y="183"/>
                  <a:pt x="130" y="182"/>
                  <a:pt x="130" y="182"/>
                </a:cubicBezTo>
                <a:close/>
                <a:moveTo>
                  <a:pt x="123" y="183"/>
                </a:moveTo>
                <a:cubicBezTo>
                  <a:pt x="124" y="183"/>
                  <a:pt x="124" y="183"/>
                  <a:pt x="124" y="182"/>
                </a:cubicBezTo>
                <a:cubicBezTo>
                  <a:pt x="124" y="182"/>
                  <a:pt x="123" y="182"/>
                  <a:pt x="123" y="182"/>
                </a:cubicBezTo>
                <a:cubicBezTo>
                  <a:pt x="123" y="183"/>
                  <a:pt x="123" y="183"/>
                  <a:pt x="123" y="183"/>
                </a:cubicBezTo>
                <a:close/>
                <a:moveTo>
                  <a:pt x="130" y="184"/>
                </a:moveTo>
                <a:cubicBezTo>
                  <a:pt x="130" y="184"/>
                  <a:pt x="130" y="183"/>
                  <a:pt x="130" y="183"/>
                </a:cubicBezTo>
                <a:cubicBezTo>
                  <a:pt x="130" y="183"/>
                  <a:pt x="130" y="183"/>
                  <a:pt x="130" y="184"/>
                </a:cubicBezTo>
                <a:close/>
                <a:moveTo>
                  <a:pt x="129" y="184"/>
                </a:moveTo>
                <a:cubicBezTo>
                  <a:pt x="129" y="184"/>
                  <a:pt x="129" y="183"/>
                  <a:pt x="129" y="183"/>
                </a:cubicBezTo>
                <a:cubicBezTo>
                  <a:pt x="129" y="183"/>
                  <a:pt x="129" y="183"/>
                  <a:pt x="129" y="183"/>
                </a:cubicBezTo>
                <a:cubicBezTo>
                  <a:pt x="129" y="183"/>
                  <a:pt x="129" y="183"/>
                  <a:pt x="129" y="184"/>
                </a:cubicBezTo>
                <a:close/>
                <a:moveTo>
                  <a:pt x="123" y="184"/>
                </a:moveTo>
                <a:cubicBezTo>
                  <a:pt x="123" y="184"/>
                  <a:pt x="124" y="183"/>
                  <a:pt x="123" y="183"/>
                </a:cubicBezTo>
                <a:cubicBezTo>
                  <a:pt x="123" y="183"/>
                  <a:pt x="123" y="184"/>
                  <a:pt x="123" y="184"/>
                </a:cubicBezTo>
                <a:close/>
                <a:moveTo>
                  <a:pt x="113" y="183"/>
                </a:moveTo>
                <a:cubicBezTo>
                  <a:pt x="113" y="183"/>
                  <a:pt x="113" y="183"/>
                  <a:pt x="113" y="183"/>
                </a:cubicBezTo>
                <a:close/>
                <a:moveTo>
                  <a:pt x="100" y="184"/>
                </a:moveTo>
                <a:cubicBezTo>
                  <a:pt x="100" y="184"/>
                  <a:pt x="100" y="184"/>
                  <a:pt x="100" y="184"/>
                </a:cubicBezTo>
                <a:close/>
                <a:moveTo>
                  <a:pt x="131" y="184"/>
                </a:moveTo>
                <a:cubicBezTo>
                  <a:pt x="131" y="184"/>
                  <a:pt x="131" y="184"/>
                  <a:pt x="131" y="184"/>
                </a:cubicBezTo>
                <a:close/>
                <a:moveTo>
                  <a:pt x="100" y="184"/>
                </a:moveTo>
                <a:cubicBezTo>
                  <a:pt x="100" y="184"/>
                  <a:pt x="100" y="183"/>
                  <a:pt x="100" y="184"/>
                </a:cubicBezTo>
                <a:close/>
                <a:moveTo>
                  <a:pt x="129" y="186"/>
                </a:moveTo>
                <a:cubicBezTo>
                  <a:pt x="129" y="185"/>
                  <a:pt x="129" y="184"/>
                  <a:pt x="130" y="184"/>
                </a:cubicBezTo>
                <a:cubicBezTo>
                  <a:pt x="130" y="184"/>
                  <a:pt x="129" y="184"/>
                  <a:pt x="129" y="184"/>
                </a:cubicBezTo>
                <a:cubicBezTo>
                  <a:pt x="129" y="184"/>
                  <a:pt x="129" y="185"/>
                  <a:pt x="129" y="186"/>
                </a:cubicBezTo>
                <a:close/>
                <a:moveTo>
                  <a:pt x="113" y="185"/>
                </a:moveTo>
                <a:cubicBezTo>
                  <a:pt x="113" y="185"/>
                  <a:pt x="113" y="184"/>
                  <a:pt x="113" y="184"/>
                </a:cubicBezTo>
                <a:cubicBezTo>
                  <a:pt x="113" y="184"/>
                  <a:pt x="112" y="184"/>
                  <a:pt x="113" y="185"/>
                </a:cubicBezTo>
                <a:close/>
                <a:moveTo>
                  <a:pt x="111" y="184"/>
                </a:moveTo>
                <a:cubicBezTo>
                  <a:pt x="111" y="184"/>
                  <a:pt x="111" y="184"/>
                  <a:pt x="111" y="184"/>
                </a:cubicBezTo>
                <a:close/>
                <a:moveTo>
                  <a:pt x="122" y="185"/>
                </a:moveTo>
                <a:cubicBezTo>
                  <a:pt x="123" y="185"/>
                  <a:pt x="123" y="184"/>
                  <a:pt x="123" y="184"/>
                </a:cubicBezTo>
                <a:cubicBezTo>
                  <a:pt x="123" y="185"/>
                  <a:pt x="122" y="185"/>
                  <a:pt x="122" y="185"/>
                </a:cubicBezTo>
                <a:close/>
                <a:moveTo>
                  <a:pt x="130" y="184"/>
                </a:moveTo>
                <a:cubicBezTo>
                  <a:pt x="130" y="184"/>
                  <a:pt x="130" y="184"/>
                  <a:pt x="130" y="184"/>
                </a:cubicBezTo>
                <a:cubicBezTo>
                  <a:pt x="130" y="184"/>
                  <a:pt x="130" y="184"/>
                  <a:pt x="130" y="184"/>
                </a:cubicBezTo>
                <a:close/>
                <a:moveTo>
                  <a:pt x="100" y="185"/>
                </a:moveTo>
                <a:cubicBezTo>
                  <a:pt x="100" y="185"/>
                  <a:pt x="100" y="185"/>
                  <a:pt x="100" y="185"/>
                </a:cubicBezTo>
                <a:close/>
                <a:moveTo>
                  <a:pt x="123" y="186"/>
                </a:moveTo>
                <a:cubicBezTo>
                  <a:pt x="123" y="186"/>
                  <a:pt x="123" y="186"/>
                  <a:pt x="123" y="186"/>
                </a:cubicBezTo>
                <a:close/>
                <a:moveTo>
                  <a:pt x="110" y="187"/>
                </a:moveTo>
                <a:cubicBezTo>
                  <a:pt x="110" y="187"/>
                  <a:pt x="110" y="186"/>
                  <a:pt x="110" y="186"/>
                </a:cubicBezTo>
                <a:cubicBezTo>
                  <a:pt x="110" y="186"/>
                  <a:pt x="110" y="187"/>
                  <a:pt x="110" y="187"/>
                </a:cubicBezTo>
                <a:close/>
                <a:moveTo>
                  <a:pt x="127" y="186"/>
                </a:moveTo>
                <a:cubicBezTo>
                  <a:pt x="127" y="187"/>
                  <a:pt x="127" y="187"/>
                  <a:pt x="127" y="187"/>
                </a:cubicBezTo>
                <a:cubicBezTo>
                  <a:pt x="127" y="187"/>
                  <a:pt x="127" y="186"/>
                  <a:pt x="127" y="186"/>
                </a:cubicBezTo>
                <a:cubicBezTo>
                  <a:pt x="127" y="186"/>
                  <a:pt x="127" y="187"/>
                  <a:pt x="127" y="186"/>
                </a:cubicBezTo>
                <a:close/>
                <a:moveTo>
                  <a:pt x="127" y="187"/>
                </a:moveTo>
                <a:cubicBezTo>
                  <a:pt x="127" y="187"/>
                  <a:pt x="127" y="187"/>
                  <a:pt x="127" y="187"/>
                </a:cubicBezTo>
                <a:close/>
                <a:moveTo>
                  <a:pt x="102" y="188"/>
                </a:moveTo>
                <a:cubicBezTo>
                  <a:pt x="102" y="188"/>
                  <a:pt x="102" y="188"/>
                  <a:pt x="102" y="188"/>
                </a:cubicBezTo>
                <a:cubicBezTo>
                  <a:pt x="102" y="188"/>
                  <a:pt x="102" y="188"/>
                  <a:pt x="102" y="188"/>
                </a:cubicBezTo>
                <a:close/>
                <a:moveTo>
                  <a:pt x="99" y="189"/>
                </a:moveTo>
                <a:cubicBezTo>
                  <a:pt x="99" y="189"/>
                  <a:pt x="99" y="189"/>
                  <a:pt x="99" y="189"/>
                </a:cubicBezTo>
                <a:cubicBezTo>
                  <a:pt x="99" y="190"/>
                  <a:pt x="99" y="190"/>
                  <a:pt x="98" y="190"/>
                </a:cubicBezTo>
                <a:cubicBezTo>
                  <a:pt x="98" y="191"/>
                  <a:pt x="98" y="192"/>
                  <a:pt x="98" y="193"/>
                </a:cubicBezTo>
                <a:cubicBezTo>
                  <a:pt x="99" y="192"/>
                  <a:pt x="99" y="190"/>
                  <a:pt x="100" y="188"/>
                </a:cubicBezTo>
                <a:cubicBezTo>
                  <a:pt x="100" y="188"/>
                  <a:pt x="100" y="188"/>
                  <a:pt x="100" y="188"/>
                </a:cubicBezTo>
                <a:cubicBezTo>
                  <a:pt x="99" y="188"/>
                  <a:pt x="99" y="189"/>
                  <a:pt x="99" y="189"/>
                </a:cubicBezTo>
                <a:close/>
                <a:moveTo>
                  <a:pt x="108" y="190"/>
                </a:moveTo>
                <a:cubicBezTo>
                  <a:pt x="108" y="190"/>
                  <a:pt x="109" y="190"/>
                  <a:pt x="109" y="190"/>
                </a:cubicBezTo>
                <a:cubicBezTo>
                  <a:pt x="109" y="190"/>
                  <a:pt x="109" y="189"/>
                  <a:pt x="110" y="188"/>
                </a:cubicBezTo>
                <a:cubicBezTo>
                  <a:pt x="109" y="188"/>
                  <a:pt x="109" y="189"/>
                  <a:pt x="108" y="190"/>
                </a:cubicBezTo>
                <a:close/>
                <a:moveTo>
                  <a:pt x="101" y="189"/>
                </a:moveTo>
                <a:cubicBezTo>
                  <a:pt x="101" y="190"/>
                  <a:pt x="101" y="191"/>
                  <a:pt x="99" y="191"/>
                </a:cubicBezTo>
                <a:cubicBezTo>
                  <a:pt x="99" y="191"/>
                  <a:pt x="99" y="191"/>
                  <a:pt x="99" y="192"/>
                </a:cubicBezTo>
                <a:cubicBezTo>
                  <a:pt x="100" y="192"/>
                  <a:pt x="100" y="193"/>
                  <a:pt x="100" y="192"/>
                </a:cubicBezTo>
                <a:cubicBezTo>
                  <a:pt x="100" y="192"/>
                  <a:pt x="100" y="192"/>
                  <a:pt x="100" y="191"/>
                </a:cubicBezTo>
                <a:cubicBezTo>
                  <a:pt x="101" y="191"/>
                  <a:pt x="101" y="191"/>
                  <a:pt x="101" y="190"/>
                </a:cubicBezTo>
                <a:cubicBezTo>
                  <a:pt x="101" y="190"/>
                  <a:pt x="101" y="190"/>
                  <a:pt x="101" y="190"/>
                </a:cubicBezTo>
                <a:cubicBezTo>
                  <a:pt x="101" y="189"/>
                  <a:pt x="101" y="189"/>
                  <a:pt x="102" y="189"/>
                </a:cubicBezTo>
                <a:cubicBezTo>
                  <a:pt x="102" y="189"/>
                  <a:pt x="101" y="189"/>
                  <a:pt x="101" y="189"/>
                </a:cubicBezTo>
                <a:close/>
                <a:moveTo>
                  <a:pt x="275" y="190"/>
                </a:moveTo>
                <a:cubicBezTo>
                  <a:pt x="275" y="190"/>
                  <a:pt x="276" y="190"/>
                  <a:pt x="276" y="190"/>
                </a:cubicBezTo>
                <a:cubicBezTo>
                  <a:pt x="276" y="189"/>
                  <a:pt x="276" y="189"/>
                  <a:pt x="276" y="189"/>
                </a:cubicBezTo>
                <a:cubicBezTo>
                  <a:pt x="275" y="189"/>
                  <a:pt x="275" y="189"/>
                  <a:pt x="275" y="190"/>
                </a:cubicBezTo>
                <a:close/>
                <a:moveTo>
                  <a:pt x="107" y="190"/>
                </a:moveTo>
                <a:cubicBezTo>
                  <a:pt x="107" y="190"/>
                  <a:pt x="108" y="190"/>
                  <a:pt x="108" y="189"/>
                </a:cubicBezTo>
                <a:cubicBezTo>
                  <a:pt x="107" y="189"/>
                  <a:pt x="107" y="189"/>
                  <a:pt x="107" y="189"/>
                </a:cubicBezTo>
                <a:cubicBezTo>
                  <a:pt x="107" y="189"/>
                  <a:pt x="107" y="190"/>
                  <a:pt x="107" y="190"/>
                </a:cubicBezTo>
                <a:close/>
                <a:moveTo>
                  <a:pt x="120" y="191"/>
                </a:moveTo>
                <a:cubicBezTo>
                  <a:pt x="120" y="191"/>
                  <a:pt x="120" y="191"/>
                  <a:pt x="120" y="190"/>
                </a:cubicBezTo>
                <a:cubicBezTo>
                  <a:pt x="120" y="190"/>
                  <a:pt x="119" y="191"/>
                  <a:pt x="120" y="191"/>
                </a:cubicBezTo>
                <a:close/>
                <a:moveTo>
                  <a:pt x="108" y="191"/>
                </a:moveTo>
                <a:cubicBezTo>
                  <a:pt x="108" y="191"/>
                  <a:pt x="108" y="190"/>
                  <a:pt x="108" y="191"/>
                </a:cubicBezTo>
                <a:close/>
                <a:moveTo>
                  <a:pt x="108" y="192"/>
                </a:moveTo>
                <a:cubicBezTo>
                  <a:pt x="108" y="192"/>
                  <a:pt x="108" y="191"/>
                  <a:pt x="108" y="191"/>
                </a:cubicBezTo>
                <a:cubicBezTo>
                  <a:pt x="108" y="191"/>
                  <a:pt x="108" y="191"/>
                  <a:pt x="108" y="191"/>
                </a:cubicBezTo>
                <a:cubicBezTo>
                  <a:pt x="108" y="191"/>
                  <a:pt x="108" y="191"/>
                  <a:pt x="108" y="192"/>
                </a:cubicBezTo>
                <a:close/>
                <a:moveTo>
                  <a:pt x="119" y="192"/>
                </a:moveTo>
                <a:cubicBezTo>
                  <a:pt x="119" y="191"/>
                  <a:pt x="119" y="192"/>
                  <a:pt x="119" y="192"/>
                </a:cubicBezTo>
                <a:close/>
                <a:moveTo>
                  <a:pt x="120" y="192"/>
                </a:moveTo>
                <a:cubicBezTo>
                  <a:pt x="120" y="192"/>
                  <a:pt x="120" y="192"/>
                  <a:pt x="120" y="191"/>
                </a:cubicBezTo>
                <a:cubicBezTo>
                  <a:pt x="120" y="191"/>
                  <a:pt x="120" y="191"/>
                  <a:pt x="120" y="191"/>
                </a:cubicBezTo>
                <a:cubicBezTo>
                  <a:pt x="120" y="192"/>
                  <a:pt x="119" y="192"/>
                  <a:pt x="120" y="192"/>
                </a:cubicBezTo>
                <a:close/>
                <a:moveTo>
                  <a:pt x="109" y="192"/>
                </a:moveTo>
                <a:cubicBezTo>
                  <a:pt x="109" y="192"/>
                  <a:pt x="110" y="192"/>
                  <a:pt x="109" y="192"/>
                </a:cubicBezTo>
                <a:cubicBezTo>
                  <a:pt x="109" y="192"/>
                  <a:pt x="109" y="192"/>
                  <a:pt x="109" y="192"/>
                </a:cubicBezTo>
                <a:close/>
                <a:moveTo>
                  <a:pt x="119" y="192"/>
                </a:moveTo>
                <a:cubicBezTo>
                  <a:pt x="119" y="192"/>
                  <a:pt x="119" y="191"/>
                  <a:pt x="119" y="192"/>
                </a:cubicBezTo>
                <a:close/>
                <a:moveTo>
                  <a:pt x="119" y="193"/>
                </a:moveTo>
                <a:cubicBezTo>
                  <a:pt x="119" y="193"/>
                  <a:pt x="119" y="193"/>
                  <a:pt x="119" y="193"/>
                </a:cubicBezTo>
                <a:cubicBezTo>
                  <a:pt x="119" y="193"/>
                  <a:pt x="118" y="193"/>
                  <a:pt x="119" y="193"/>
                </a:cubicBezTo>
                <a:close/>
                <a:moveTo>
                  <a:pt x="107" y="193"/>
                </a:moveTo>
                <a:cubicBezTo>
                  <a:pt x="106" y="194"/>
                  <a:pt x="107" y="196"/>
                  <a:pt x="106" y="197"/>
                </a:cubicBezTo>
                <a:cubicBezTo>
                  <a:pt x="106" y="197"/>
                  <a:pt x="105" y="197"/>
                  <a:pt x="106" y="198"/>
                </a:cubicBezTo>
                <a:cubicBezTo>
                  <a:pt x="106" y="198"/>
                  <a:pt x="106" y="197"/>
                  <a:pt x="106" y="197"/>
                </a:cubicBezTo>
                <a:cubicBezTo>
                  <a:pt x="107" y="196"/>
                  <a:pt x="107" y="195"/>
                  <a:pt x="108" y="194"/>
                </a:cubicBezTo>
                <a:cubicBezTo>
                  <a:pt x="107" y="194"/>
                  <a:pt x="108" y="194"/>
                  <a:pt x="108" y="193"/>
                </a:cubicBezTo>
                <a:cubicBezTo>
                  <a:pt x="107" y="193"/>
                  <a:pt x="107" y="193"/>
                  <a:pt x="107" y="193"/>
                </a:cubicBezTo>
                <a:close/>
                <a:moveTo>
                  <a:pt x="106" y="194"/>
                </a:moveTo>
                <a:cubicBezTo>
                  <a:pt x="106" y="194"/>
                  <a:pt x="106" y="193"/>
                  <a:pt x="106" y="193"/>
                </a:cubicBezTo>
                <a:cubicBezTo>
                  <a:pt x="106" y="193"/>
                  <a:pt x="105" y="194"/>
                  <a:pt x="106" y="194"/>
                </a:cubicBezTo>
                <a:close/>
                <a:moveTo>
                  <a:pt x="97" y="194"/>
                </a:moveTo>
                <a:cubicBezTo>
                  <a:pt x="98" y="194"/>
                  <a:pt x="98" y="193"/>
                  <a:pt x="98" y="193"/>
                </a:cubicBezTo>
                <a:cubicBezTo>
                  <a:pt x="98" y="194"/>
                  <a:pt x="97" y="194"/>
                  <a:pt x="97" y="194"/>
                </a:cubicBezTo>
                <a:close/>
                <a:moveTo>
                  <a:pt x="108" y="194"/>
                </a:moveTo>
                <a:cubicBezTo>
                  <a:pt x="109" y="194"/>
                  <a:pt x="109" y="194"/>
                  <a:pt x="109" y="193"/>
                </a:cubicBezTo>
                <a:cubicBezTo>
                  <a:pt x="109" y="193"/>
                  <a:pt x="108" y="193"/>
                  <a:pt x="108" y="194"/>
                </a:cubicBezTo>
                <a:close/>
                <a:moveTo>
                  <a:pt x="118" y="195"/>
                </a:moveTo>
                <a:cubicBezTo>
                  <a:pt x="118" y="195"/>
                  <a:pt x="118" y="194"/>
                  <a:pt x="118" y="194"/>
                </a:cubicBezTo>
                <a:cubicBezTo>
                  <a:pt x="118" y="194"/>
                  <a:pt x="118" y="194"/>
                  <a:pt x="118" y="194"/>
                </a:cubicBezTo>
                <a:cubicBezTo>
                  <a:pt x="118" y="194"/>
                  <a:pt x="118" y="194"/>
                  <a:pt x="118" y="195"/>
                </a:cubicBezTo>
                <a:close/>
                <a:moveTo>
                  <a:pt x="105" y="196"/>
                </a:moveTo>
                <a:cubicBezTo>
                  <a:pt x="105" y="195"/>
                  <a:pt x="105" y="195"/>
                  <a:pt x="105" y="194"/>
                </a:cubicBezTo>
                <a:cubicBezTo>
                  <a:pt x="105" y="194"/>
                  <a:pt x="105" y="194"/>
                  <a:pt x="105" y="194"/>
                </a:cubicBezTo>
                <a:cubicBezTo>
                  <a:pt x="105" y="195"/>
                  <a:pt x="104" y="195"/>
                  <a:pt x="105" y="196"/>
                </a:cubicBezTo>
                <a:close/>
                <a:moveTo>
                  <a:pt x="108" y="196"/>
                </a:moveTo>
                <a:cubicBezTo>
                  <a:pt x="108" y="196"/>
                  <a:pt x="109" y="195"/>
                  <a:pt x="108" y="195"/>
                </a:cubicBezTo>
                <a:cubicBezTo>
                  <a:pt x="108" y="195"/>
                  <a:pt x="107" y="196"/>
                  <a:pt x="108" y="196"/>
                </a:cubicBezTo>
                <a:close/>
                <a:moveTo>
                  <a:pt x="104" y="196"/>
                </a:moveTo>
                <a:cubicBezTo>
                  <a:pt x="105" y="196"/>
                  <a:pt x="105" y="196"/>
                  <a:pt x="104" y="196"/>
                </a:cubicBezTo>
                <a:cubicBezTo>
                  <a:pt x="104" y="196"/>
                  <a:pt x="104" y="196"/>
                  <a:pt x="104" y="196"/>
                </a:cubicBezTo>
                <a:close/>
                <a:moveTo>
                  <a:pt x="117" y="196"/>
                </a:moveTo>
                <a:cubicBezTo>
                  <a:pt x="117" y="196"/>
                  <a:pt x="117" y="197"/>
                  <a:pt x="117" y="197"/>
                </a:cubicBezTo>
                <a:cubicBezTo>
                  <a:pt x="117" y="197"/>
                  <a:pt x="117" y="197"/>
                  <a:pt x="117" y="197"/>
                </a:cubicBezTo>
                <a:cubicBezTo>
                  <a:pt x="117" y="197"/>
                  <a:pt x="118" y="197"/>
                  <a:pt x="117" y="196"/>
                </a:cubicBezTo>
                <a:close/>
                <a:moveTo>
                  <a:pt x="103" y="199"/>
                </a:moveTo>
                <a:cubicBezTo>
                  <a:pt x="104" y="199"/>
                  <a:pt x="104" y="197"/>
                  <a:pt x="104" y="197"/>
                </a:cubicBezTo>
                <a:cubicBezTo>
                  <a:pt x="104" y="197"/>
                  <a:pt x="103" y="198"/>
                  <a:pt x="103" y="199"/>
                </a:cubicBezTo>
                <a:close/>
                <a:moveTo>
                  <a:pt x="117" y="198"/>
                </a:moveTo>
                <a:cubicBezTo>
                  <a:pt x="118" y="197"/>
                  <a:pt x="117" y="197"/>
                  <a:pt x="117" y="197"/>
                </a:cubicBezTo>
                <a:cubicBezTo>
                  <a:pt x="117" y="197"/>
                  <a:pt x="117" y="198"/>
                  <a:pt x="117" y="198"/>
                </a:cubicBezTo>
                <a:close/>
                <a:moveTo>
                  <a:pt x="105" y="199"/>
                </a:moveTo>
                <a:cubicBezTo>
                  <a:pt x="105" y="199"/>
                  <a:pt x="105" y="198"/>
                  <a:pt x="105" y="198"/>
                </a:cubicBezTo>
                <a:cubicBezTo>
                  <a:pt x="105" y="198"/>
                  <a:pt x="105" y="199"/>
                  <a:pt x="105" y="199"/>
                </a:cubicBezTo>
                <a:close/>
                <a:moveTo>
                  <a:pt x="107" y="198"/>
                </a:moveTo>
                <a:cubicBezTo>
                  <a:pt x="107" y="198"/>
                  <a:pt x="107" y="198"/>
                  <a:pt x="106" y="198"/>
                </a:cubicBezTo>
                <a:cubicBezTo>
                  <a:pt x="107" y="198"/>
                  <a:pt x="107" y="199"/>
                  <a:pt x="107" y="198"/>
                </a:cubicBezTo>
                <a:close/>
                <a:moveTo>
                  <a:pt x="106" y="200"/>
                </a:moveTo>
                <a:cubicBezTo>
                  <a:pt x="106" y="200"/>
                  <a:pt x="107" y="199"/>
                  <a:pt x="106" y="199"/>
                </a:cubicBezTo>
                <a:cubicBezTo>
                  <a:pt x="106" y="199"/>
                  <a:pt x="106" y="199"/>
                  <a:pt x="106" y="200"/>
                </a:cubicBezTo>
                <a:close/>
                <a:moveTo>
                  <a:pt x="116" y="199"/>
                </a:moveTo>
                <a:cubicBezTo>
                  <a:pt x="116" y="199"/>
                  <a:pt x="116" y="199"/>
                  <a:pt x="116" y="199"/>
                </a:cubicBezTo>
                <a:close/>
                <a:moveTo>
                  <a:pt x="102" y="200"/>
                </a:moveTo>
                <a:cubicBezTo>
                  <a:pt x="103" y="200"/>
                  <a:pt x="103" y="200"/>
                  <a:pt x="103" y="200"/>
                </a:cubicBezTo>
                <a:cubicBezTo>
                  <a:pt x="103" y="200"/>
                  <a:pt x="103" y="200"/>
                  <a:pt x="102" y="200"/>
                </a:cubicBezTo>
                <a:cubicBezTo>
                  <a:pt x="102" y="200"/>
                  <a:pt x="102" y="200"/>
                  <a:pt x="102" y="200"/>
                </a:cubicBezTo>
                <a:close/>
                <a:moveTo>
                  <a:pt x="104" y="200"/>
                </a:moveTo>
                <a:cubicBezTo>
                  <a:pt x="104" y="200"/>
                  <a:pt x="104" y="200"/>
                  <a:pt x="104" y="200"/>
                </a:cubicBezTo>
                <a:close/>
                <a:moveTo>
                  <a:pt x="104" y="200"/>
                </a:moveTo>
                <a:cubicBezTo>
                  <a:pt x="104" y="200"/>
                  <a:pt x="104" y="200"/>
                  <a:pt x="104" y="200"/>
                </a:cubicBezTo>
                <a:close/>
                <a:moveTo>
                  <a:pt x="116" y="200"/>
                </a:moveTo>
                <a:cubicBezTo>
                  <a:pt x="116" y="200"/>
                  <a:pt x="116" y="200"/>
                  <a:pt x="116" y="200"/>
                </a:cubicBezTo>
                <a:cubicBezTo>
                  <a:pt x="116" y="200"/>
                  <a:pt x="116" y="200"/>
                  <a:pt x="116" y="200"/>
                </a:cubicBezTo>
                <a:cubicBezTo>
                  <a:pt x="116" y="200"/>
                  <a:pt x="116" y="200"/>
                  <a:pt x="116" y="200"/>
                </a:cubicBezTo>
                <a:close/>
                <a:moveTo>
                  <a:pt x="115" y="201"/>
                </a:moveTo>
                <a:cubicBezTo>
                  <a:pt x="115" y="201"/>
                  <a:pt x="116" y="201"/>
                  <a:pt x="116" y="201"/>
                </a:cubicBezTo>
                <a:cubicBezTo>
                  <a:pt x="116" y="201"/>
                  <a:pt x="116" y="200"/>
                  <a:pt x="115" y="200"/>
                </a:cubicBezTo>
                <a:cubicBezTo>
                  <a:pt x="115" y="200"/>
                  <a:pt x="115" y="200"/>
                  <a:pt x="115" y="201"/>
                </a:cubicBezTo>
                <a:close/>
                <a:moveTo>
                  <a:pt x="102" y="201"/>
                </a:moveTo>
                <a:cubicBezTo>
                  <a:pt x="103" y="201"/>
                  <a:pt x="103" y="200"/>
                  <a:pt x="102" y="200"/>
                </a:cubicBezTo>
                <a:cubicBezTo>
                  <a:pt x="102" y="201"/>
                  <a:pt x="102" y="201"/>
                  <a:pt x="102" y="201"/>
                </a:cubicBezTo>
                <a:close/>
                <a:moveTo>
                  <a:pt x="104" y="201"/>
                </a:moveTo>
                <a:cubicBezTo>
                  <a:pt x="104" y="201"/>
                  <a:pt x="104" y="201"/>
                  <a:pt x="104" y="201"/>
                </a:cubicBezTo>
                <a:cubicBezTo>
                  <a:pt x="104" y="201"/>
                  <a:pt x="103" y="201"/>
                  <a:pt x="104" y="201"/>
                </a:cubicBezTo>
                <a:close/>
                <a:moveTo>
                  <a:pt x="102" y="202"/>
                </a:moveTo>
                <a:cubicBezTo>
                  <a:pt x="102" y="202"/>
                  <a:pt x="102" y="201"/>
                  <a:pt x="102" y="201"/>
                </a:cubicBezTo>
                <a:cubicBezTo>
                  <a:pt x="102" y="201"/>
                  <a:pt x="102" y="201"/>
                  <a:pt x="102" y="202"/>
                </a:cubicBezTo>
                <a:close/>
                <a:moveTo>
                  <a:pt x="92" y="203"/>
                </a:moveTo>
                <a:cubicBezTo>
                  <a:pt x="92" y="203"/>
                  <a:pt x="92" y="202"/>
                  <a:pt x="92" y="203"/>
                </a:cubicBezTo>
                <a:cubicBezTo>
                  <a:pt x="92" y="202"/>
                  <a:pt x="92" y="202"/>
                  <a:pt x="92" y="202"/>
                </a:cubicBezTo>
                <a:cubicBezTo>
                  <a:pt x="92" y="202"/>
                  <a:pt x="91" y="203"/>
                  <a:pt x="92" y="203"/>
                </a:cubicBezTo>
                <a:close/>
                <a:moveTo>
                  <a:pt x="101" y="204"/>
                </a:moveTo>
                <a:cubicBezTo>
                  <a:pt x="101" y="203"/>
                  <a:pt x="102" y="203"/>
                  <a:pt x="102" y="202"/>
                </a:cubicBezTo>
                <a:cubicBezTo>
                  <a:pt x="102" y="202"/>
                  <a:pt x="102" y="202"/>
                  <a:pt x="101" y="202"/>
                </a:cubicBezTo>
                <a:cubicBezTo>
                  <a:pt x="101" y="203"/>
                  <a:pt x="101" y="203"/>
                  <a:pt x="101" y="204"/>
                </a:cubicBezTo>
                <a:close/>
                <a:moveTo>
                  <a:pt x="103" y="203"/>
                </a:moveTo>
                <a:cubicBezTo>
                  <a:pt x="103" y="203"/>
                  <a:pt x="104" y="203"/>
                  <a:pt x="104" y="203"/>
                </a:cubicBezTo>
                <a:cubicBezTo>
                  <a:pt x="104" y="203"/>
                  <a:pt x="104" y="202"/>
                  <a:pt x="103" y="203"/>
                </a:cubicBezTo>
                <a:cubicBezTo>
                  <a:pt x="103" y="203"/>
                  <a:pt x="103" y="203"/>
                  <a:pt x="103" y="203"/>
                </a:cubicBezTo>
                <a:close/>
                <a:moveTo>
                  <a:pt x="103" y="204"/>
                </a:moveTo>
                <a:cubicBezTo>
                  <a:pt x="103" y="204"/>
                  <a:pt x="103" y="204"/>
                  <a:pt x="103" y="204"/>
                </a:cubicBezTo>
                <a:cubicBezTo>
                  <a:pt x="103" y="204"/>
                  <a:pt x="104" y="203"/>
                  <a:pt x="103" y="203"/>
                </a:cubicBezTo>
                <a:cubicBezTo>
                  <a:pt x="103" y="203"/>
                  <a:pt x="103" y="203"/>
                  <a:pt x="103" y="204"/>
                </a:cubicBezTo>
                <a:close/>
                <a:moveTo>
                  <a:pt x="114" y="204"/>
                </a:moveTo>
                <a:cubicBezTo>
                  <a:pt x="115" y="204"/>
                  <a:pt x="115" y="204"/>
                  <a:pt x="115" y="204"/>
                </a:cubicBezTo>
                <a:cubicBezTo>
                  <a:pt x="115" y="204"/>
                  <a:pt x="114" y="204"/>
                  <a:pt x="114" y="204"/>
                </a:cubicBezTo>
                <a:cubicBezTo>
                  <a:pt x="114" y="204"/>
                  <a:pt x="114" y="204"/>
                  <a:pt x="114" y="204"/>
                </a:cubicBezTo>
                <a:close/>
                <a:moveTo>
                  <a:pt x="100" y="206"/>
                </a:moveTo>
                <a:cubicBezTo>
                  <a:pt x="100" y="205"/>
                  <a:pt x="101" y="205"/>
                  <a:pt x="101" y="204"/>
                </a:cubicBezTo>
                <a:cubicBezTo>
                  <a:pt x="100" y="204"/>
                  <a:pt x="100" y="205"/>
                  <a:pt x="100" y="206"/>
                </a:cubicBezTo>
                <a:close/>
                <a:moveTo>
                  <a:pt x="102" y="204"/>
                </a:moveTo>
                <a:cubicBezTo>
                  <a:pt x="103" y="205"/>
                  <a:pt x="103" y="204"/>
                  <a:pt x="102" y="204"/>
                </a:cubicBezTo>
                <a:close/>
                <a:moveTo>
                  <a:pt x="102" y="206"/>
                </a:moveTo>
                <a:cubicBezTo>
                  <a:pt x="102" y="205"/>
                  <a:pt x="103" y="205"/>
                  <a:pt x="102" y="205"/>
                </a:cubicBezTo>
                <a:cubicBezTo>
                  <a:pt x="102" y="205"/>
                  <a:pt x="101" y="205"/>
                  <a:pt x="102" y="206"/>
                </a:cubicBezTo>
                <a:close/>
                <a:moveTo>
                  <a:pt x="102" y="205"/>
                </a:moveTo>
                <a:cubicBezTo>
                  <a:pt x="102" y="205"/>
                  <a:pt x="103" y="205"/>
                  <a:pt x="102" y="205"/>
                </a:cubicBezTo>
                <a:close/>
                <a:moveTo>
                  <a:pt x="102" y="208"/>
                </a:moveTo>
                <a:cubicBezTo>
                  <a:pt x="102" y="207"/>
                  <a:pt x="103" y="207"/>
                  <a:pt x="103" y="207"/>
                </a:cubicBezTo>
                <a:cubicBezTo>
                  <a:pt x="103" y="207"/>
                  <a:pt x="102" y="208"/>
                  <a:pt x="102" y="208"/>
                </a:cubicBezTo>
                <a:close/>
                <a:moveTo>
                  <a:pt x="90" y="207"/>
                </a:moveTo>
                <a:cubicBezTo>
                  <a:pt x="90" y="207"/>
                  <a:pt x="90" y="207"/>
                  <a:pt x="90" y="207"/>
                </a:cubicBezTo>
                <a:cubicBezTo>
                  <a:pt x="90" y="207"/>
                  <a:pt x="90" y="207"/>
                  <a:pt x="90" y="207"/>
                </a:cubicBezTo>
                <a:close/>
                <a:moveTo>
                  <a:pt x="102" y="207"/>
                </a:moveTo>
                <a:cubicBezTo>
                  <a:pt x="101" y="208"/>
                  <a:pt x="101" y="207"/>
                  <a:pt x="101" y="208"/>
                </a:cubicBezTo>
                <a:cubicBezTo>
                  <a:pt x="101" y="208"/>
                  <a:pt x="102" y="208"/>
                  <a:pt x="102" y="207"/>
                </a:cubicBezTo>
                <a:close/>
                <a:moveTo>
                  <a:pt x="101" y="208"/>
                </a:moveTo>
                <a:cubicBezTo>
                  <a:pt x="100" y="208"/>
                  <a:pt x="101" y="208"/>
                  <a:pt x="101" y="208"/>
                </a:cubicBezTo>
                <a:close/>
                <a:moveTo>
                  <a:pt x="89" y="209"/>
                </a:moveTo>
                <a:cubicBezTo>
                  <a:pt x="89" y="209"/>
                  <a:pt x="89" y="209"/>
                  <a:pt x="89" y="209"/>
                </a:cubicBezTo>
                <a:cubicBezTo>
                  <a:pt x="89" y="208"/>
                  <a:pt x="89" y="208"/>
                  <a:pt x="89" y="208"/>
                </a:cubicBezTo>
                <a:cubicBezTo>
                  <a:pt x="89" y="208"/>
                  <a:pt x="89" y="208"/>
                  <a:pt x="89" y="208"/>
                </a:cubicBezTo>
                <a:cubicBezTo>
                  <a:pt x="89" y="208"/>
                  <a:pt x="89" y="208"/>
                  <a:pt x="89" y="209"/>
                </a:cubicBezTo>
                <a:close/>
                <a:moveTo>
                  <a:pt x="98" y="210"/>
                </a:moveTo>
                <a:cubicBezTo>
                  <a:pt x="98" y="210"/>
                  <a:pt x="99" y="209"/>
                  <a:pt x="98" y="209"/>
                </a:cubicBezTo>
                <a:cubicBezTo>
                  <a:pt x="98" y="209"/>
                  <a:pt x="98" y="210"/>
                  <a:pt x="98" y="210"/>
                </a:cubicBezTo>
                <a:close/>
                <a:moveTo>
                  <a:pt x="98" y="210"/>
                </a:moveTo>
                <a:cubicBezTo>
                  <a:pt x="98" y="210"/>
                  <a:pt x="98" y="211"/>
                  <a:pt x="98" y="211"/>
                </a:cubicBezTo>
                <a:cubicBezTo>
                  <a:pt x="98" y="211"/>
                  <a:pt x="98" y="210"/>
                  <a:pt x="98" y="210"/>
                </a:cubicBezTo>
                <a:close/>
                <a:moveTo>
                  <a:pt x="99" y="211"/>
                </a:moveTo>
                <a:cubicBezTo>
                  <a:pt x="98" y="212"/>
                  <a:pt x="98" y="214"/>
                  <a:pt x="97" y="215"/>
                </a:cubicBezTo>
                <a:cubicBezTo>
                  <a:pt x="97" y="215"/>
                  <a:pt x="97" y="215"/>
                  <a:pt x="97" y="215"/>
                </a:cubicBezTo>
                <a:cubicBezTo>
                  <a:pt x="96" y="216"/>
                  <a:pt x="96" y="218"/>
                  <a:pt x="95" y="218"/>
                </a:cubicBezTo>
                <a:cubicBezTo>
                  <a:pt x="95" y="219"/>
                  <a:pt x="95" y="219"/>
                  <a:pt x="95" y="219"/>
                </a:cubicBezTo>
                <a:cubicBezTo>
                  <a:pt x="95" y="219"/>
                  <a:pt x="96" y="219"/>
                  <a:pt x="96" y="220"/>
                </a:cubicBezTo>
                <a:cubicBezTo>
                  <a:pt x="96" y="219"/>
                  <a:pt x="96" y="219"/>
                  <a:pt x="96" y="218"/>
                </a:cubicBezTo>
                <a:cubicBezTo>
                  <a:pt x="96" y="218"/>
                  <a:pt x="96" y="218"/>
                  <a:pt x="97" y="218"/>
                </a:cubicBezTo>
                <a:cubicBezTo>
                  <a:pt x="97" y="218"/>
                  <a:pt x="97" y="217"/>
                  <a:pt x="97" y="217"/>
                </a:cubicBezTo>
                <a:cubicBezTo>
                  <a:pt x="97" y="217"/>
                  <a:pt x="97" y="217"/>
                  <a:pt x="97" y="216"/>
                </a:cubicBezTo>
                <a:cubicBezTo>
                  <a:pt x="97" y="216"/>
                  <a:pt x="97" y="216"/>
                  <a:pt x="97" y="216"/>
                </a:cubicBezTo>
                <a:cubicBezTo>
                  <a:pt x="98" y="215"/>
                  <a:pt x="99" y="214"/>
                  <a:pt x="99" y="212"/>
                </a:cubicBezTo>
                <a:cubicBezTo>
                  <a:pt x="99" y="212"/>
                  <a:pt x="100" y="212"/>
                  <a:pt x="100" y="212"/>
                </a:cubicBezTo>
                <a:cubicBezTo>
                  <a:pt x="100" y="211"/>
                  <a:pt x="100" y="211"/>
                  <a:pt x="100" y="210"/>
                </a:cubicBezTo>
                <a:cubicBezTo>
                  <a:pt x="100" y="210"/>
                  <a:pt x="100" y="210"/>
                  <a:pt x="100" y="210"/>
                </a:cubicBezTo>
                <a:cubicBezTo>
                  <a:pt x="100" y="210"/>
                  <a:pt x="100" y="211"/>
                  <a:pt x="99" y="211"/>
                </a:cubicBezTo>
                <a:close/>
                <a:moveTo>
                  <a:pt x="97" y="217"/>
                </a:moveTo>
                <a:cubicBezTo>
                  <a:pt x="96" y="217"/>
                  <a:pt x="97" y="217"/>
                  <a:pt x="97" y="217"/>
                </a:cubicBezTo>
                <a:close/>
                <a:moveTo>
                  <a:pt x="96" y="217"/>
                </a:moveTo>
                <a:cubicBezTo>
                  <a:pt x="96" y="217"/>
                  <a:pt x="96" y="217"/>
                  <a:pt x="97" y="217"/>
                </a:cubicBezTo>
                <a:cubicBezTo>
                  <a:pt x="97" y="217"/>
                  <a:pt x="96" y="217"/>
                  <a:pt x="96" y="217"/>
                </a:cubicBezTo>
                <a:close/>
                <a:moveTo>
                  <a:pt x="99" y="210"/>
                </a:moveTo>
                <a:cubicBezTo>
                  <a:pt x="99" y="210"/>
                  <a:pt x="99" y="210"/>
                  <a:pt x="99" y="210"/>
                </a:cubicBezTo>
                <a:cubicBezTo>
                  <a:pt x="99" y="211"/>
                  <a:pt x="99" y="210"/>
                  <a:pt x="99" y="210"/>
                </a:cubicBezTo>
                <a:cubicBezTo>
                  <a:pt x="99" y="210"/>
                  <a:pt x="99" y="210"/>
                  <a:pt x="99" y="210"/>
                </a:cubicBezTo>
                <a:close/>
                <a:moveTo>
                  <a:pt x="101" y="211"/>
                </a:moveTo>
                <a:cubicBezTo>
                  <a:pt x="101" y="211"/>
                  <a:pt x="101" y="210"/>
                  <a:pt x="101" y="211"/>
                </a:cubicBezTo>
                <a:close/>
                <a:moveTo>
                  <a:pt x="97" y="212"/>
                </a:moveTo>
                <a:cubicBezTo>
                  <a:pt x="97" y="211"/>
                  <a:pt x="98" y="211"/>
                  <a:pt x="98" y="211"/>
                </a:cubicBezTo>
                <a:cubicBezTo>
                  <a:pt x="98" y="211"/>
                  <a:pt x="97" y="211"/>
                  <a:pt x="97" y="212"/>
                </a:cubicBezTo>
                <a:close/>
                <a:moveTo>
                  <a:pt x="87" y="213"/>
                </a:moveTo>
                <a:cubicBezTo>
                  <a:pt x="88" y="213"/>
                  <a:pt x="88" y="213"/>
                  <a:pt x="88" y="212"/>
                </a:cubicBezTo>
                <a:cubicBezTo>
                  <a:pt x="88" y="212"/>
                  <a:pt x="88" y="212"/>
                  <a:pt x="88" y="212"/>
                </a:cubicBezTo>
                <a:cubicBezTo>
                  <a:pt x="88" y="212"/>
                  <a:pt x="87" y="213"/>
                  <a:pt x="87" y="213"/>
                </a:cubicBezTo>
                <a:close/>
                <a:moveTo>
                  <a:pt x="100" y="213"/>
                </a:moveTo>
                <a:cubicBezTo>
                  <a:pt x="100" y="213"/>
                  <a:pt x="100" y="213"/>
                  <a:pt x="101" y="213"/>
                </a:cubicBezTo>
                <a:cubicBezTo>
                  <a:pt x="101" y="213"/>
                  <a:pt x="101" y="213"/>
                  <a:pt x="100" y="212"/>
                </a:cubicBezTo>
                <a:cubicBezTo>
                  <a:pt x="100" y="213"/>
                  <a:pt x="100" y="212"/>
                  <a:pt x="100" y="212"/>
                </a:cubicBezTo>
                <a:cubicBezTo>
                  <a:pt x="100" y="213"/>
                  <a:pt x="100" y="213"/>
                  <a:pt x="100" y="213"/>
                </a:cubicBezTo>
                <a:close/>
                <a:moveTo>
                  <a:pt x="96" y="214"/>
                </a:moveTo>
                <a:cubicBezTo>
                  <a:pt x="97" y="214"/>
                  <a:pt x="97" y="213"/>
                  <a:pt x="96" y="213"/>
                </a:cubicBezTo>
                <a:cubicBezTo>
                  <a:pt x="96" y="214"/>
                  <a:pt x="96" y="214"/>
                  <a:pt x="96" y="214"/>
                </a:cubicBezTo>
                <a:close/>
                <a:moveTo>
                  <a:pt x="87" y="215"/>
                </a:moveTo>
                <a:cubicBezTo>
                  <a:pt x="87" y="215"/>
                  <a:pt x="87" y="214"/>
                  <a:pt x="87" y="215"/>
                </a:cubicBezTo>
                <a:close/>
                <a:moveTo>
                  <a:pt x="99" y="215"/>
                </a:moveTo>
                <a:cubicBezTo>
                  <a:pt x="100" y="215"/>
                  <a:pt x="100" y="215"/>
                  <a:pt x="100" y="215"/>
                </a:cubicBezTo>
                <a:cubicBezTo>
                  <a:pt x="100" y="215"/>
                  <a:pt x="100" y="215"/>
                  <a:pt x="100" y="215"/>
                </a:cubicBezTo>
                <a:cubicBezTo>
                  <a:pt x="100" y="215"/>
                  <a:pt x="100" y="215"/>
                  <a:pt x="99" y="215"/>
                </a:cubicBezTo>
                <a:cubicBezTo>
                  <a:pt x="99" y="215"/>
                  <a:pt x="99" y="215"/>
                  <a:pt x="99" y="215"/>
                </a:cubicBezTo>
                <a:close/>
                <a:moveTo>
                  <a:pt x="95" y="216"/>
                </a:moveTo>
                <a:cubicBezTo>
                  <a:pt x="96" y="216"/>
                  <a:pt x="95" y="216"/>
                  <a:pt x="95" y="216"/>
                </a:cubicBezTo>
                <a:close/>
                <a:moveTo>
                  <a:pt x="98" y="217"/>
                </a:moveTo>
                <a:cubicBezTo>
                  <a:pt x="99" y="217"/>
                  <a:pt x="99" y="216"/>
                  <a:pt x="99" y="216"/>
                </a:cubicBezTo>
                <a:cubicBezTo>
                  <a:pt x="99" y="216"/>
                  <a:pt x="98" y="216"/>
                  <a:pt x="98" y="217"/>
                </a:cubicBezTo>
                <a:close/>
                <a:moveTo>
                  <a:pt x="85" y="218"/>
                </a:moveTo>
                <a:cubicBezTo>
                  <a:pt x="86" y="217"/>
                  <a:pt x="86" y="217"/>
                  <a:pt x="86" y="217"/>
                </a:cubicBezTo>
                <a:cubicBezTo>
                  <a:pt x="86" y="217"/>
                  <a:pt x="85" y="217"/>
                  <a:pt x="85" y="218"/>
                </a:cubicBezTo>
                <a:close/>
                <a:moveTo>
                  <a:pt x="85" y="218"/>
                </a:moveTo>
                <a:cubicBezTo>
                  <a:pt x="85" y="218"/>
                  <a:pt x="85" y="219"/>
                  <a:pt x="85" y="219"/>
                </a:cubicBezTo>
                <a:cubicBezTo>
                  <a:pt x="85" y="219"/>
                  <a:pt x="86" y="218"/>
                  <a:pt x="85" y="218"/>
                </a:cubicBezTo>
                <a:close/>
                <a:moveTo>
                  <a:pt x="98" y="222"/>
                </a:moveTo>
                <a:cubicBezTo>
                  <a:pt x="98" y="221"/>
                  <a:pt x="98" y="222"/>
                  <a:pt x="99" y="222"/>
                </a:cubicBezTo>
                <a:cubicBezTo>
                  <a:pt x="99" y="222"/>
                  <a:pt x="99" y="221"/>
                  <a:pt x="99" y="220"/>
                </a:cubicBezTo>
                <a:cubicBezTo>
                  <a:pt x="99" y="220"/>
                  <a:pt x="100" y="220"/>
                  <a:pt x="100" y="220"/>
                </a:cubicBezTo>
                <a:cubicBezTo>
                  <a:pt x="99" y="220"/>
                  <a:pt x="99" y="220"/>
                  <a:pt x="99" y="220"/>
                </a:cubicBezTo>
                <a:cubicBezTo>
                  <a:pt x="99" y="219"/>
                  <a:pt x="99" y="219"/>
                  <a:pt x="100" y="220"/>
                </a:cubicBezTo>
                <a:cubicBezTo>
                  <a:pt x="100" y="219"/>
                  <a:pt x="100" y="219"/>
                  <a:pt x="100" y="219"/>
                </a:cubicBezTo>
                <a:cubicBezTo>
                  <a:pt x="99" y="219"/>
                  <a:pt x="98" y="221"/>
                  <a:pt x="98" y="222"/>
                </a:cubicBezTo>
                <a:close/>
                <a:moveTo>
                  <a:pt x="98" y="221"/>
                </a:moveTo>
                <a:cubicBezTo>
                  <a:pt x="98" y="221"/>
                  <a:pt x="99" y="221"/>
                  <a:pt x="99" y="221"/>
                </a:cubicBezTo>
                <a:cubicBezTo>
                  <a:pt x="99" y="221"/>
                  <a:pt x="99" y="221"/>
                  <a:pt x="98" y="221"/>
                </a:cubicBezTo>
                <a:cubicBezTo>
                  <a:pt x="98" y="221"/>
                  <a:pt x="98" y="221"/>
                  <a:pt x="98" y="221"/>
                </a:cubicBezTo>
                <a:close/>
                <a:moveTo>
                  <a:pt x="85" y="219"/>
                </a:moveTo>
                <a:cubicBezTo>
                  <a:pt x="85" y="219"/>
                  <a:pt x="85" y="220"/>
                  <a:pt x="85" y="219"/>
                </a:cubicBezTo>
                <a:close/>
                <a:moveTo>
                  <a:pt x="97" y="220"/>
                </a:moveTo>
                <a:cubicBezTo>
                  <a:pt x="98" y="220"/>
                  <a:pt x="98" y="220"/>
                  <a:pt x="98" y="219"/>
                </a:cubicBezTo>
                <a:cubicBezTo>
                  <a:pt x="98" y="219"/>
                  <a:pt x="98" y="219"/>
                  <a:pt x="98" y="219"/>
                </a:cubicBezTo>
                <a:cubicBezTo>
                  <a:pt x="98" y="219"/>
                  <a:pt x="97" y="219"/>
                  <a:pt x="97" y="220"/>
                </a:cubicBezTo>
                <a:close/>
                <a:moveTo>
                  <a:pt x="101" y="219"/>
                </a:moveTo>
                <a:cubicBezTo>
                  <a:pt x="101" y="220"/>
                  <a:pt x="101" y="219"/>
                  <a:pt x="101" y="219"/>
                </a:cubicBezTo>
                <a:close/>
                <a:moveTo>
                  <a:pt x="95" y="221"/>
                </a:moveTo>
                <a:cubicBezTo>
                  <a:pt x="96" y="220"/>
                  <a:pt x="95" y="220"/>
                  <a:pt x="95" y="220"/>
                </a:cubicBezTo>
                <a:cubicBezTo>
                  <a:pt x="95" y="220"/>
                  <a:pt x="95" y="221"/>
                  <a:pt x="95" y="221"/>
                </a:cubicBezTo>
                <a:close/>
                <a:moveTo>
                  <a:pt x="112" y="221"/>
                </a:moveTo>
                <a:cubicBezTo>
                  <a:pt x="112" y="221"/>
                  <a:pt x="113" y="221"/>
                  <a:pt x="113" y="220"/>
                </a:cubicBezTo>
                <a:cubicBezTo>
                  <a:pt x="113" y="220"/>
                  <a:pt x="112" y="220"/>
                  <a:pt x="112" y="220"/>
                </a:cubicBezTo>
                <a:cubicBezTo>
                  <a:pt x="112" y="220"/>
                  <a:pt x="112" y="221"/>
                  <a:pt x="112" y="221"/>
                </a:cubicBezTo>
                <a:close/>
                <a:moveTo>
                  <a:pt x="94" y="220"/>
                </a:moveTo>
                <a:cubicBezTo>
                  <a:pt x="94" y="221"/>
                  <a:pt x="94" y="220"/>
                  <a:pt x="94" y="220"/>
                </a:cubicBezTo>
                <a:close/>
                <a:moveTo>
                  <a:pt x="96" y="222"/>
                </a:moveTo>
                <a:cubicBezTo>
                  <a:pt x="97" y="222"/>
                  <a:pt x="97" y="222"/>
                  <a:pt x="97" y="221"/>
                </a:cubicBezTo>
                <a:cubicBezTo>
                  <a:pt x="97" y="221"/>
                  <a:pt x="96" y="222"/>
                  <a:pt x="96" y="222"/>
                </a:cubicBezTo>
                <a:close/>
                <a:moveTo>
                  <a:pt x="84" y="222"/>
                </a:moveTo>
                <a:cubicBezTo>
                  <a:pt x="84" y="222"/>
                  <a:pt x="84" y="222"/>
                  <a:pt x="84" y="222"/>
                </a:cubicBezTo>
                <a:cubicBezTo>
                  <a:pt x="84" y="223"/>
                  <a:pt x="83" y="223"/>
                  <a:pt x="83" y="224"/>
                </a:cubicBezTo>
                <a:cubicBezTo>
                  <a:pt x="84" y="224"/>
                  <a:pt x="83" y="223"/>
                  <a:pt x="84" y="223"/>
                </a:cubicBezTo>
                <a:cubicBezTo>
                  <a:pt x="84" y="222"/>
                  <a:pt x="84" y="222"/>
                  <a:pt x="84" y="222"/>
                </a:cubicBezTo>
                <a:close/>
                <a:moveTo>
                  <a:pt x="95" y="222"/>
                </a:moveTo>
                <a:cubicBezTo>
                  <a:pt x="95" y="222"/>
                  <a:pt x="95" y="222"/>
                  <a:pt x="95" y="222"/>
                </a:cubicBezTo>
                <a:cubicBezTo>
                  <a:pt x="95" y="222"/>
                  <a:pt x="95" y="222"/>
                  <a:pt x="95" y="222"/>
                </a:cubicBezTo>
                <a:close/>
                <a:moveTo>
                  <a:pt x="110" y="226"/>
                </a:moveTo>
                <a:cubicBezTo>
                  <a:pt x="110" y="226"/>
                  <a:pt x="109" y="227"/>
                  <a:pt x="110" y="227"/>
                </a:cubicBezTo>
                <a:cubicBezTo>
                  <a:pt x="110" y="225"/>
                  <a:pt x="112" y="224"/>
                  <a:pt x="112" y="222"/>
                </a:cubicBezTo>
                <a:cubicBezTo>
                  <a:pt x="110" y="222"/>
                  <a:pt x="111" y="225"/>
                  <a:pt x="110" y="226"/>
                </a:cubicBezTo>
                <a:close/>
                <a:moveTo>
                  <a:pt x="98" y="223"/>
                </a:moveTo>
                <a:cubicBezTo>
                  <a:pt x="98" y="224"/>
                  <a:pt x="97" y="224"/>
                  <a:pt x="97" y="224"/>
                </a:cubicBezTo>
                <a:cubicBezTo>
                  <a:pt x="98" y="224"/>
                  <a:pt x="98" y="223"/>
                  <a:pt x="98" y="222"/>
                </a:cubicBezTo>
                <a:cubicBezTo>
                  <a:pt x="98" y="222"/>
                  <a:pt x="98" y="222"/>
                  <a:pt x="98" y="222"/>
                </a:cubicBezTo>
                <a:cubicBezTo>
                  <a:pt x="98" y="223"/>
                  <a:pt x="98" y="223"/>
                  <a:pt x="98" y="223"/>
                </a:cubicBezTo>
                <a:close/>
                <a:moveTo>
                  <a:pt x="93" y="226"/>
                </a:moveTo>
                <a:cubicBezTo>
                  <a:pt x="93" y="226"/>
                  <a:pt x="92" y="226"/>
                  <a:pt x="92" y="227"/>
                </a:cubicBezTo>
                <a:cubicBezTo>
                  <a:pt x="92" y="227"/>
                  <a:pt x="92" y="228"/>
                  <a:pt x="92" y="228"/>
                </a:cubicBezTo>
                <a:cubicBezTo>
                  <a:pt x="93" y="228"/>
                  <a:pt x="92" y="226"/>
                  <a:pt x="93" y="226"/>
                </a:cubicBezTo>
                <a:cubicBezTo>
                  <a:pt x="93" y="226"/>
                  <a:pt x="93" y="226"/>
                  <a:pt x="93" y="226"/>
                </a:cubicBezTo>
                <a:cubicBezTo>
                  <a:pt x="94" y="225"/>
                  <a:pt x="94" y="225"/>
                  <a:pt x="94" y="224"/>
                </a:cubicBezTo>
                <a:cubicBezTo>
                  <a:pt x="92" y="224"/>
                  <a:pt x="93" y="225"/>
                  <a:pt x="93" y="226"/>
                </a:cubicBezTo>
                <a:close/>
                <a:moveTo>
                  <a:pt x="95" y="225"/>
                </a:moveTo>
                <a:cubicBezTo>
                  <a:pt x="95" y="225"/>
                  <a:pt x="95" y="225"/>
                  <a:pt x="95" y="226"/>
                </a:cubicBezTo>
                <a:cubicBezTo>
                  <a:pt x="95" y="226"/>
                  <a:pt x="95" y="226"/>
                  <a:pt x="96" y="225"/>
                </a:cubicBezTo>
                <a:cubicBezTo>
                  <a:pt x="95" y="225"/>
                  <a:pt x="96" y="225"/>
                  <a:pt x="96" y="224"/>
                </a:cubicBezTo>
                <a:cubicBezTo>
                  <a:pt x="96" y="224"/>
                  <a:pt x="95" y="224"/>
                  <a:pt x="95" y="224"/>
                </a:cubicBezTo>
                <a:cubicBezTo>
                  <a:pt x="95" y="224"/>
                  <a:pt x="95" y="225"/>
                  <a:pt x="95" y="225"/>
                </a:cubicBezTo>
                <a:close/>
                <a:moveTo>
                  <a:pt x="92" y="225"/>
                </a:moveTo>
                <a:cubicBezTo>
                  <a:pt x="92" y="225"/>
                  <a:pt x="92" y="224"/>
                  <a:pt x="92" y="224"/>
                </a:cubicBezTo>
                <a:cubicBezTo>
                  <a:pt x="92" y="224"/>
                  <a:pt x="92" y="225"/>
                  <a:pt x="92" y="225"/>
                </a:cubicBezTo>
                <a:close/>
                <a:moveTo>
                  <a:pt x="94" y="224"/>
                </a:moveTo>
                <a:cubicBezTo>
                  <a:pt x="94" y="225"/>
                  <a:pt x="94" y="224"/>
                  <a:pt x="94" y="224"/>
                </a:cubicBezTo>
                <a:close/>
                <a:moveTo>
                  <a:pt x="91" y="227"/>
                </a:moveTo>
                <a:cubicBezTo>
                  <a:pt x="91" y="227"/>
                  <a:pt x="91" y="227"/>
                  <a:pt x="91" y="227"/>
                </a:cubicBezTo>
                <a:cubicBezTo>
                  <a:pt x="91" y="227"/>
                  <a:pt x="91" y="227"/>
                  <a:pt x="91" y="227"/>
                </a:cubicBezTo>
                <a:close/>
                <a:moveTo>
                  <a:pt x="93" y="227"/>
                </a:moveTo>
                <a:cubicBezTo>
                  <a:pt x="93" y="227"/>
                  <a:pt x="93" y="227"/>
                  <a:pt x="93" y="227"/>
                </a:cubicBezTo>
                <a:close/>
                <a:moveTo>
                  <a:pt x="93" y="227"/>
                </a:moveTo>
                <a:cubicBezTo>
                  <a:pt x="93" y="227"/>
                  <a:pt x="94" y="226"/>
                  <a:pt x="93" y="227"/>
                </a:cubicBezTo>
                <a:close/>
                <a:moveTo>
                  <a:pt x="109" y="228"/>
                </a:moveTo>
                <a:cubicBezTo>
                  <a:pt x="109" y="228"/>
                  <a:pt x="109" y="229"/>
                  <a:pt x="109" y="229"/>
                </a:cubicBezTo>
                <a:cubicBezTo>
                  <a:pt x="108" y="229"/>
                  <a:pt x="108" y="231"/>
                  <a:pt x="107" y="232"/>
                </a:cubicBezTo>
                <a:cubicBezTo>
                  <a:pt x="107" y="232"/>
                  <a:pt x="107" y="232"/>
                  <a:pt x="106" y="232"/>
                </a:cubicBezTo>
                <a:cubicBezTo>
                  <a:pt x="106" y="232"/>
                  <a:pt x="107" y="233"/>
                  <a:pt x="107" y="233"/>
                </a:cubicBezTo>
                <a:cubicBezTo>
                  <a:pt x="107" y="233"/>
                  <a:pt x="107" y="233"/>
                  <a:pt x="106" y="233"/>
                </a:cubicBezTo>
                <a:cubicBezTo>
                  <a:pt x="106" y="234"/>
                  <a:pt x="106" y="236"/>
                  <a:pt x="105" y="237"/>
                </a:cubicBezTo>
                <a:cubicBezTo>
                  <a:pt x="105" y="238"/>
                  <a:pt x="105" y="238"/>
                  <a:pt x="105" y="239"/>
                </a:cubicBezTo>
                <a:cubicBezTo>
                  <a:pt x="105" y="239"/>
                  <a:pt x="105" y="239"/>
                  <a:pt x="106" y="239"/>
                </a:cubicBezTo>
                <a:cubicBezTo>
                  <a:pt x="106" y="238"/>
                  <a:pt x="106" y="238"/>
                  <a:pt x="106" y="238"/>
                </a:cubicBezTo>
                <a:cubicBezTo>
                  <a:pt x="107" y="237"/>
                  <a:pt x="107" y="235"/>
                  <a:pt x="107" y="234"/>
                </a:cubicBezTo>
                <a:cubicBezTo>
                  <a:pt x="108" y="233"/>
                  <a:pt x="108" y="233"/>
                  <a:pt x="109" y="232"/>
                </a:cubicBezTo>
                <a:cubicBezTo>
                  <a:pt x="108" y="232"/>
                  <a:pt x="108" y="232"/>
                  <a:pt x="108" y="231"/>
                </a:cubicBezTo>
                <a:cubicBezTo>
                  <a:pt x="109" y="231"/>
                  <a:pt x="109" y="231"/>
                  <a:pt x="109" y="231"/>
                </a:cubicBezTo>
                <a:cubicBezTo>
                  <a:pt x="109" y="230"/>
                  <a:pt x="109" y="230"/>
                  <a:pt x="109" y="230"/>
                </a:cubicBezTo>
                <a:cubicBezTo>
                  <a:pt x="109" y="230"/>
                  <a:pt x="109" y="230"/>
                  <a:pt x="110" y="230"/>
                </a:cubicBezTo>
                <a:cubicBezTo>
                  <a:pt x="109" y="229"/>
                  <a:pt x="110" y="229"/>
                  <a:pt x="110" y="228"/>
                </a:cubicBezTo>
                <a:cubicBezTo>
                  <a:pt x="109" y="227"/>
                  <a:pt x="109" y="228"/>
                  <a:pt x="109" y="228"/>
                </a:cubicBezTo>
                <a:close/>
                <a:moveTo>
                  <a:pt x="94" y="229"/>
                </a:moveTo>
                <a:cubicBezTo>
                  <a:pt x="94" y="229"/>
                  <a:pt x="95" y="228"/>
                  <a:pt x="94" y="228"/>
                </a:cubicBezTo>
                <a:cubicBezTo>
                  <a:pt x="94" y="229"/>
                  <a:pt x="94" y="229"/>
                  <a:pt x="94" y="229"/>
                </a:cubicBezTo>
                <a:close/>
                <a:moveTo>
                  <a:pt x="91" y="232"/>
                </a:moveTo>
                <a:cubicBezTo>
                  <a:pt x="91" y="231"/>
                  <a:pt x="92" y="231"/>
                  <a:pt x="92" y="230"/>
                </a:cubicBezTo>
                <a:cubicBezTo>
                  <a:pt x="92" y="230"/>
                  <a:pt x="92" y="230"/>
                  <a:pt x="92" y="230"/>
                </a:cubicBezTo>
                <a:cubicBezTo>
                  <a:pt x="92" y="230"/>
                  <a:pt x="92" y="229"/>
                  <a:pt x="92" y="229"/>
                </a:cubicBezTo>
                <a:cubicBezTo>
                  <a:pt x="92" y="229"/>
                  <a:pt x="92" y="229"/>
                  <a:pt x="93" y="229"/>
                </a:cubicBezTo>
                <a:cubicBezTo>
                  <a:pt x="93" y="229"/>
                  <a:pt x="93" y="229"/>
                  <a:pt x="93" y="229"/>
                </a:cubicBezTo>
                <a:cubicBezTo>
                  <a:pt x="93" y="228"/>
                  <a:pt x="92" y="228"/>
                  <a:pt x="92" y="228"/>
                </a:cubicBezTo>
                <a:cubicBezTo>
                  <a:pt x="91" y="229"/>
                  <a:pt x="91" y="230"/>
                  <a:pt x="91" y="232"/>
                </a:cubicBezTo>
                <a:close/>
                <a:moveTo>
                  <a:pt x="95" y="229"/>
                </a:moveTo>
                <a:cubicBezTo>
                  <a:pt x="95" y="229"/>
                  <a:pt x="95" y="229"/>
                  <a:pt x="95" y="229"/>
                </a:cubicBezTo>
                <a:cubicBezTo>
                  <a:pt x="95" y="229"/>
                  <a:pt x="95" y="229"/>
                  <a:pt x="95" y="229"/>
                </a:cubicBezTo>
                <a:close/>
                <a:moveTo>
                  <a:pt x="82" y="229"/>
                </a:moveTo>
                <a:cubicBezTo>
                  <a:pt x="82" y="230"/>
                  <a:pt x="83" y="229"/>
                  <a:pt x="82" y="229"/>
                </a:cubicBezTo>
                <a:close/>
                <a:moveTo>
                  <a:pt x="82" y="230"/>
                </a:moveTo>
                <a:cubicBezTo>
                  <a:pt x="82" y="230"/>
                  <a:pt x="82" y="229"/>
                  <a:pt x="82" y="230"/>
                </a:cubicBezTo>
                <a:close/>
                <a:moveTo>
                  <a:pt x="89" y="234"/>
                </a:moveTo>
                <a:cubicBezTo>
                  <a:pt x="89" y="234"/>
                  <a:pt x="89" y="234"/>
                  <a:pt x="89" y="234"/>
                </a:cubicBezTo>
                <a:cubicBezTo>
                  <a:pt x="89" y="234"/>
                  <a:pt x="88" y="234"/>
                  <a:pt x="89" y="234"/>
                </a:cubicBezTo>
                <a:close/>
                <a:moveTo>
                  <a:pt x="105" y="242"/>
                </a:moveTo>
                <a:cubicBezTo>
                  <a:pt x="105" y="242"/>
                  <a:pt x="105" y="241"/>
                  <a:pt x="104" y="241"/>
                </a:cubicBezTo>
                <a:cubicBezTo>
                  <a:pt x="104" y="242"/>
                  <a:pt x="104" y="242"/>
                  <a:pt x="105" y="242"/>
                </a:cubicBezTo>
                <a:close/>
                <a:moveTo>
                  <a:pt x="101" y="246"/>
                </a:moveTo>
                <a:cubicBezTo>
                  <a:pt x="101" y="246"/>
                  <a:pt x="101" y="246"/>
                  <a:pt x="101" y="246"/>
                </a:cubicBezTo>
                <a:cubicBezTo>
                  <a:pt x="101" y="246"/>
                  <a:pt x="101" y="246"/>
                  <a:pt x="101" y="246"/>
                </a:cubicBezTo>
                <a:close/>
                <a:moveTo>
                  <a:pt x="102" y="246"/>
                </a:moveTo>
                <a:cubicBezTo>
                  <a:pt x="102" y="246"/>
                  <a:pt x="102" y="246"/>
                  <a:pt x="101" y="246"/>
                </a:cubicBezTo>
                <a:cubicBezTo>
                  <a:pt x="101" y="246"/>
                  <a:pt x="102" y="246"/>
                  <a:pt x="102" y="246"/>
                </a:cubicBezTo>
                <a:close/>
                <a:moveTo>
                  <a:pt x="89" y="248"/>
                </a:moveTo>
                <a:cubicBezTo>
                  <a:pt x="89" y="248"/>
                  <a:pt x="89" y="248"/>
                  <a:pt x="89" y="248"/>
                </a:cubicBezTo>
                <a:cubicBezTo>
                  <a:pt x="89" y="248"/>
                  <a:pt x="89" y="248"/>
                  <a:pt x="89" y="248"/>
                </a:cubicBezTo>
                <a:cubicBezTo>
                  <a:pt x="89" y="248"/>
                  <a:pt x="89" y="248"/>
                  <a:pt x="89" y="248"/>
                </a:cubicBezTo>
                <a:close/>
                <a:moveTo>
                  <a:pt x="89" y="249"/>
                </a:moveTo>
                <a:cubicBezTo>
                  <a:pt x="89" y="249"/>
                  <a:pt x="89" y="249"/>
                  <a:pt x="89" y="249"/>
                </a:cubicBezTo>
                <a:cubicBezTo>
                  <a:pt x="89" y="249"/>
                  <a:pt x="89" y="248"/>
                  <a:pt x="89" y="249"/>
                </a:cubicBezTo>
                <a:cubicBezTo>
                  <a:pt x="89" y="249"/>
                  <a:pt x="89" y="249"/>
                  <a:pt x="89" y="249"/>
                </a:cubicBezTo>
                <a:close/>
                <a:moveTo>
                  <a:pt x="88" y="249"/>
                </a:moveTo>
                <a:cubicBezTo>
                  <a:pt x="88" y="249"/>
                  <a:pt x="88" y="249"/>
                  <a:pt x="88" y="249"/>
                </a:cubicBezTo>
                <a:close/>
                <a:moveTo>
                  <a:pt x="59" y="249"/>
                </a:moveTo>
                <a:cubicBezTo>
                  <a:pt x="59" y="249"/>
                  <a:pt x="59" y="249"/>
                  <a:pt x="59" y="249"/>
                </a:cubicBezTo>
                <a:cubicBezTo>
                  <a:pt x="59" y="249"/>
                  <a:pt x="59" y="249"/>
                  <a:pt x="59" y="249"/>
                </a:cubicBezTo>
                <a:cubicBezTo>
                  <a:pt x="59" y="249"/>
                  <a:pt x="59" y="249"/>
                  <a:pt x="59" y="249"/>
                </a:cubicBezTo>
                <a:cubicBezTo>
                  <a:pt x="59" y="249"/>
                  <a:pt x="59" y="249"/>
                  <a:pt x="59" y="249"/>
                </a:cubicBezTo>
                <a:close/>
                <a:moveTo>
                  <a:pt x="89" y="249"/>
                </a:moveTo>
                <a:cubicBezTo>
                  <a:pt x="90" y="249"/>
                  <a:pt x="89" y="249"/>
                  <a:pt x="89" y="249"/>
                </a:cubicBezTo>
                <a:close/>
                <a:moveTo>
                  <a:pt x="97" y="259"/>
                </a:moveTo>
                <a:cubicBezTo>
                  <a:pt x="97" y="259"/>
                  <a:pt x="97" y="259"/>
                  <a:pt x="97" y="259"/>
                </a:cubicBezTo>
                <a:close/>
                <a:moveTo>
                  <a:pt x="97" y="260"/>
                </a:moveTo>
                <a:cubicBezTo>
                  <a:pt x="97" y="260"/>
                  <a:pt x="97" y="259"/>
                  <a:pt x="97" y="259"/>
                </a:cubicBezTo>
                <a:cubicBezTo>
                  <a:pt x="96" y="259"/>
                  <a:pt x="97" y="261"/>
                  <a:pt x="97" y="260"/>
                </a:cubicBezTo>
                <a:close/>
                <a:moveTo>
                  <a:pt x="84" y="260"/>
                </a:moveTo>
                <a:cubicBezTo>
                  <a:pt x="84" y="260"/>
                  <a:pt x="84" y="260"/>
                  <a:pt x="84" y="260"/>
                </a:cubicBezTo>
                <a:cubicBezTo>
                  <a:pt x="84" y="260"/>
                  <a:pt x="84" y="260"/>
                  <a:pt x="84" y="260"/>
                </a:cubicBezTo>
                <a:cubicBezTo>
                  <a:pt x="84" y="260"/>
                  <a:pt x="84" y="260"/>
                  <a:pt x="84" y="260"/>
                </a:cubicBezTo>
                <a:close/>
                <a:moveTo>
                  <a:pt x="95" y="265"/>
                </a:moveTo>
                <a:cubicBezTo>
                  <a:pt x="95" y="265"/>
                  <a:pt x="95" y="265"/>
                  <a:pt x="95" y="265"/>
                </a:cubicBezTo>
                <a:close/>
                <a:moveTo>
                  <a:pt x="93" y="265"/>
                </a:moveTo>
                <a:cubicBezTo>
                  <a:pt x="93" y="266"/>
                  <a:pt x="93" y="265"/>
                  <a:pt x="93" y="265"/>
                </a:cubicBezTo>
                <a:close/>
                <a:moveTo>
                  <a:pt x="81" y="267"/>
                </a:moveTo>
                <a:cubicBezTo>
                  <a:pt x="81" y="267"/>
                  <a:pt x="82" y="266"/>
                  <a:pt x="81" y="266"/>
                </a:cubicBezTo>
                <a:cubicBezTo>
                  <a:pt x="81" y="266"/>
                  <a:pt x="81" y="266"/>
                  <a:pt x="81" y="267"/>
                </a:cubicBezTo>
                <a:close/>
                <a:moveTo>
                  <a:pt x="81" y="267"/>
                </a:moveTo>
                <a:cubicBezTo>
                  <a:pt x="81" y="267"/>
                  <a:pt x="81" y="267"/>
                  <a:pt x="81" y="267"/>
                </a:cubicBezTo>
                <a:close/>
                <a:moveTo>
                  <a:pt x="78" y="268"/>
                </a:moveTo>
                <a:cubicBezTo>
                  <a:pt x="78" y="269"/>
                  <a:pt x="77" y="269"/>
                  <a:pt x="77" y="269"/>
                </a:cubicBezTo>
                <a:cubicBezTo>
                  <a:pt x="77" y="269"/>
                  <a:pt x="78" y="269"/>
                  <a:pt x="78" y="269"/>
                </a:cubicBezTo>
                <a:cubicBezTo>
                  <a:pt x="78" y="269"/>
                  <a:pt x="78" y="270"/>
                  <a:pt x="78" y="270"/>
                </a:cubicBezTo>
                <a:cubicBezTo>
                  <a:pt x="78" y="270"/>
                  <a:pt x="77" y="269"/>
                  <a:pt x="77" y="269"/>
                </a:cubicBezTo>
                <a:cubicBezTo>
                  <a:pt x="77" y="270"/>
                  <a:pt x="76" y="270"/>
                  <a:pt x="77" y="270"/>
                </a:cubicBezTo>
                <a:cubicBezTo>
                  <a:pt x="77" y="270"/>
                  <a:pt x="78" y="270"/>
                  <a:pt x="78" y="270"/>
                </a:cubicBezTo>
                <a:cubicBezTo>
                  <a:pt x="78" y="271"/>
                  <a:pt x="77" y="271"/>
                  <a:pt x="77" y="271"/>
                </a:cubicBezTo>
                <a:cubicBezTo>
                  <a:pt x="77" y="271"/>
                  <a:pt x="77" y="271"/>
                  <a:pt x="77" y="272"/>
                </a:cubicBezTo>
                <a:cubicBezTo>
                  <a:pt x="77" y="272"/>
                  <a:pt x="76" y="272"/>
                  <a:pt x="76" y="273"/>
                </a:cubicBezTo>
                <a:cubicBezTo>
                  <a:pt x="76" y="273"/>
                  <a:pt x="75" y="273"/>
                  <a:pt x="75" y="274"/>
                </a:cubicBezTo>
                <a:cubicBezTo>
                  <a:pt x="74" y="274"/>
                  <a:pt x="75" y="275"/>
                  <a:pt x="74" y="275"/>
                </a:cubicBezTo>
                <a:cubicBezTo>
                  <a:pt x="74" y="276"/>
                  <a:pt x="74" y="275"/>
                  <a:pt x="75" y="275"/>
                </a:cubicBezTo>
                <a:cubicBezTo>
                  <a:pt x="75" y="275"/>
                  <a:pt x="75" y="275"/>
                  <a:pt x="75" y="276"/>
                </a:cubicBezTo>
                <a:cubicBezTo>
                  <a:pt x="76" y="276"/>
                  <a:pt x="76" y="276"/>
                  <a:pt x="76" y="275"/>
                </a:cubicBezTo>
                <a:cubicBezTo>
                  <a:pt x="76" y="275"/>
                  <a:pt x="76" y="275"/>
                  <a:pt x="76" y="275"/>
                </a:cubicBezTo>
                <a:cubicBezTo>
                  <a:pt x="76" y="274"/>
                  <a:pt x="76" y="274"/>
                  <a:pt x="77" y="274"/>
                </a:cubicBezTo>
                <a:cubicBezTo>
                  <a:pt x="76" y="273"/>
                  <a:pt x="78" y="273"/>
                  <a:pt x="78" y="272"/>
                </a:cubicBezTo>
                <a:cubicBezTo>
                  <a:pt x="78" y="272"/>
                  <a:pt x="78" y="272"/>
                  <a:pt x="77" y="271"/>
                </a:cubicBezTo>
                <a:cubicBezTo>
                  <a:pt x="78" y="271"/>
                  <a:pt x="78" y="271"/>
                  <a:pt x="79" y="271"/>
                </a:cubicBezTo>
                <a:cubicBezTo>
                  <a:pt x="78" y="270"/>
                  <a:pt x="79" y="268"/>
                  <a:pt x="78" y="268"/>
                </a:cubicBezTo>
                <a:cubicBezTo>
                  <a:pt x="78" y="268"/>
                  <a:pt x="79" y="268"/>
                  <a:pt x="78" y="268"/>
                </a:cubicBezTo>
                <a:cubicBezTo>
                  <a:pt x="78" y="268"/>
                  <a:pt x="78" y="268"/>
                  <a:pt x="78" y="268"/>
                </a:cubicBezTo>
                <a:close/>
                <a:moveTo>
                  <a:pt x="76" y="274"/>
                </a:moveTo>
                <a:cubicBezTo>
                  <a:pt x="76" y="274"/>
                  <a:pt x="76" y="274"/>
                  <a:pt x="76" y="275"/>
                </a:cubicBezTo>
                <a:cubicBezTo>
                  <a:pt x="75" y="275"/>
                  <a:pt x="75" y="275"/>
                  <a:pt x="75" y="275"/>
                </a:cubicBezTo>
                <a:cubicBezTo>
                  <a:pt x="75" y="274"/>
                  <a:pt x="75" y="274"/>
                  <a:pt x="76" y="274"/>
                </a:cubicBezTo>
                <a:close/>
                <a:moveTo>
                  <a:pt x="80" y="269"/>
                </a:moveTo>
                <a:cubicBezTo>
                  <a:pt x="80" y="269"/>
                  <a:pt x="80" y="268"/>
                  <a:pt x="80" y="268"/>
                </a:cubicBezTo>
                <a:cubicBezTo>
                  <a:pt x="80" y="268"/>
                  <a:pt x="80" y="269"/>
                  <a:pt x="80" y="269"/>
                </a:cubicBezTo>
                <a:close/>
                <a:moveTo>
                  <a:pt x="79" y="270"/>
                </a:moveTo>
                <a:cubicBezTo>
                  <a:pt x="80" y="270"/>
                  <a:pt x="80" y="270"/>
                  <a:pt x="80" y="269"/>
                </a:cubicBezTo>
                <a:cubicBezTo>
                  <a:pt x="80" y="270"/>
                  <a:pt x="79" y="270"/>
                  <a:pt x="79" y="270"/>
                </a:cubicBezTo>
                <a:close/>
                <a:moveTo>
                  <a:pt x="76" y="271"/>
                </a:moveTo>
                <a:cubicBezTo>
                  <a:pt x="76" y="271"/>
                  <a:pt x="76" y="271"/>
                  <a:pt x="76" y="271"/>
                </a:cubicBezTo>
                <a:close/>
                <a:moveTo>
                  <a:pt x="78" y="271"/>
                </a:moveTo>
                <a:cubicBezTo>
                  <a:pt x="78" y="271"/>
                  <a:pt x="78" y="272"/>
                  <a:pt x="78" y="271"/>
                </a:cubicBezTo>
                <a:close/>
                <a:moveTo>
                  <a:pt x="77" y="272"/>
                </a:moveTo>
                <a:cubicBezTo>
                  <a:pt x="77" y="272"/>
                  <a:pt x="77" y="272"/>
                  <a:pt x="77" y="272"/>
                </a:cubicBezTo>
                <a:close/>
                <a:moveTo>
                  <a:pt x="76" y="272"/>
                </a:moveTo>
                <a:cubicBezTo>
                  <a:pt x="76" y="272"/>
                  <a:pt x="76" y="272"/>
                  <a:pt x="76" y="272"/>
                </a:cubicBezTo>
                <a:cubicBezTo>
                  <a:pt x="76" y="273"/>
                  <a:pt x="76" y="273"/>
                  <a:pt x="76" y="272"/>
                </a:cubicBezTo>
                <a:close/>
                <a:moveTo>
                  <a:pt x="89" y="273"/>
                </a:moveTo>
                <a:cubicBezTo>
                  <a:pt x="90" y="273"/>
                  <a:pt x="89" y="274"/>
                  <a:pt x="89" y="273"/>
                </a:cubicBezTo>
                <a:close/>
                <a:moveTo>
                  <a:pt x="74" y="276"/>
                </a:moveTo>
                <a:cubicBezTo>
                  <a:pt x="73" y="277"/>
                  <a:pt x="74" y="277"/>
                  <a:pt x="73" y="278"/>
                </a:cubicBezTo>
                <a:cubicBezTo>
                  <a:pt x="73" y="278"/>
                  <a:pt x="73" y="278"/>
                  <a:pt x="73" y="278"/>
                </a:cubicBezTo>
                <a:cubicBezTo>
                  <a:pt x="74" y="278"/>
                  <a:pt x="74" y="278"/>
                  <a:pt x="74" y="277"/>
                </a:cubicBezTo>
                <a:cubicBezTo>
                  <a:pt x="74" y="277"/>
                  <a:pt x="74" y="278"/>
                  <a:pt x="75" y="278"/>
                </a:cubicBezTo>
                <a:cubicBezTo>
                  <a:pt x="75" y="277"/>
                  <a:pt x="75" y="276"/>
                  <a:pt x="76" y="276"/>
                </a:cubicBezTo>
                <a:cubicBezTo>
                  <a:pt x="75" y="276"/>
                  <a:pt x="75" y="276"/>
                  <a:pt x="74" y="276"/>
                </a:cubicBezTo>
                <a:close/>
                <a:moveTo>
                  <a:pt x="88" y="276"/>
                </a:moveTo>
                <a:cubicBezTo>
                  <a:pt x="88" y="276"/>
                  <a:pt x="88" y="276"/>
                  <a:pt x="88" y="276"/>
                </a:cubicBezTo>
                <a:close/>
                <a:moveTo>
                  <a:pt x="82" y="276"/>
                </a:moveTo>
                <a:cubicBezTo>
                  <a:pt x="82" y="276"/>
                  <a:pt x="82" y="276"/>
                  <a:pt x="82" y="276"/>
                </a:cubicBezTo>
                <a:cubicBezTo>
                  <a:pt x="82" y="277"/>
                  <a:pt x="82" y="277"/>
                  <a:pt x="82" y="277"/>
                </a:cubicBezTo>
                <a:cubicBezTo>
                  <a:pt x="82" y="277"/>
                  <a:pt x="82" y="276"/>
                  <a:pt x="82" y="276"/>
                </a:cubicBezTo>
                <a:close/>
                <a:moveTo>
                  <a:pt x="81" y="279"/>
                </a:moveTo>
                <a:cubicBezTo>
                  <a:pt x="82" y="279"/>
                  <a:pt x="82" y="277"/>
                  <a:pt x="83" y="277"/>
                </a:cubicBezTo>
                <a:cubicBezTo>
                  <a:pt x="83" y="277"/>
                  <a:pt x="83" y="276"/>
                  <a:pt x="83" y="276"/>
                </a:cubicBezTo>
                <a:cubicBezTo>
                  <a:pt x="83" y="276"/>
                  <a:pt x="82" y="277"/>
                  <a:pt x="82" y="277"/>
                </a:cubicBezTo>
                <a:cubicBezTo>
                  <a:pt x="82" y="278"/>
                  <a:pt x="81" y="278"/>
                  <a:pt x="81" y="279"/>
                </a:cubicBezTo>
                <a:close/>
                <a:moveTo>
                  <a:pt x="81" y="277"/>
                </a:moveTo>
                <a:cubicBezTo>
                  <a:pt x="81" y="278"/>
                  <a:pt x="82" y="277"/>
                  <a:pt x="82" y="277"/>
                </a:cubicBezTo>
                <a:cubicBezTo>
                  <a:pt x="82" y="277"/>
                  <a:pt x="81" y="277"/>
                  <a:pt x="81" y="277"/>
                </a:cubicBezTo>
                <a:close/>
                <a:moveTo>
                  <a:pt x="73" y="279"/>
                </a:moveTo>
                <a:cubicBezTo>
                  <a:pt x="74" y="280"/>
                  <a:pt x="74" y="279"/>
                  <a:pt x="75" y="279"/>
                </a:cubicBezTo>
                <a:cubicBezTo>
                  <a:pt x="75" y="279"/>
                  <a:pt x="75" y="278"/>
                  <a:pt x="75" y="278"/>
                </a:cubicBezTo>
                <a:cubicBezTo>
                  <a:pt x="74" y="278"/>
                  <a:pt x="73" y="279"/>
                  <a:pt x="73" y="279"/>
                </a:cubicBezTo>
                <a:close/>
                <a:moveTo>
                  <a:pt x="80" y="279"/>
                </a:moveTo>
                <a:cubicBezTo>
                  <a:pt x="80" y="280"/>
                  <a:pt x="80" y="280"/>
                  <a:pt x="80" y="281"/>
                </a:cubicBezTo>
                <a:cubicBezTo>
                  <a:pt x="79" y="281"/>
                  <a:pt x="79" y="282"/>
                  <a:pt x="79" y="283"/>
                </a:cubicBezTo>
                <a:cubicBezTo>
                  <a:pt x="78" y="283"/>
                  <a:pt x="78" y="284"/>
                  <a:pt x="78" y="284"/>
                </a:cubicBezTo>
                <a:cubicBezTo>
                  <a:pt x="79" y="284"/>
                  <a:pt x="80" y="282"/>
                  <a:pt x="81" y="280"/>
                </a:cubicBezTo>
                <a:cubicBezTo>
                  <a:pt x="81" y="280"/>
                  <a:pt x="81" y="280"/>
                  <a:pt x="81" y="279"/>
                </a:cubicBezTo>
                <a:cubicBezTo>
                  <a:pt x="81" y="279"/>
                  <a:pt x="80" y="279"/>
                  <a:pt x="80" y="279"/>
                </a:cubicBezTo>
                <a:close/>
                <a:moveTo>
                  <a:pt x="104" y="279"/>
                </a:moveTo>
                <a:cubicBezTo>
                  <a:pt x="105" y="279"/>
                  <a:pt x="105" y="279"/>
                  <a:pt x="104" y="279"/>
                </a:cubicBezTo>
                <a:close/>
                <a:moveTo>
                  <a:pt x="72" y="279"/>
                </a:moveTo>
                <a:cubicBezTo>
                  <a:pt x="73" y="280"/>
                  <a:pt x="73" y="279"/>
                  <a:pt x="73" y="279"/>
                </a:cubicBezTo>
                <a:cubicBezTo>
                  <a:pt x="73" y="279"/>
                  <a:pt x="72" y="279"/>
                  <a:pt x="72" y="279"/>
                </a:cubicBezTo>
                <a:close/>
                <a:moveTo>
                  <a:pt x="74" y="279"/>
                </a:moveTo>
                <a:cubicBezTo>
                  <a:pt x="74" y="279"/>
                  <a:pt x="74" y="279"/>
                  <a:pt x="74" y="279"/>
                </a:cubicBezTo>
                <a:cubicBezTo>
                  <a:pt x="74" y="279"/>
                  <a:pt x="74" y="279"/>
                  <a:pt x="74" y="279"/>
                </a:cubicBezTo>
                <a:close/>
                <a:moveTo>
                  <a:pt x="80" y="283"/>
                </a:moveTo>
                <a:cubicBezTo>
                  <a:pt x="80" y="284"/>
                  <a:pt x="78" y="285"/>
                  <a:pt x="78" y="287"/>
                </a:cubicBezTo>
                <a:cubicBezTo>
                  <a:pt x="79" y="286"/>
                  <a:pt x="79" y="286"/>
                  <a:pt x="79" y="285"/>
                </a:cubicBezTo>
                <a:cubicBezTo>
                  <a:pt x="80" y="284"/>
                  <a:pt x="81" y="282"/>
                  <a:pt x="82" y="279"/>
                </a:cubicBezTo>
                <a:cubicBezTo>
                  <a:pt x="82" y="279"/>
                  <a:pt x="82" y="279"/>
                  <a:pt x="82" y="279"/>
                </a:cubicBezTo>
                <a:cubicBezTo>
                  <a:pt x="81" y="281"/>
                  <a:pt x="81" y="282"/>
                  <a:pt x="80" y="283"/>
                </a:cubicBezTo>
                <a:close/>
                <a:moveTo>
                  <a:pt x="72" y="281"/>
                </a:moveTo>
                <a:cubicBezTo>
                  <a:pt x="72" y="281"/>
                  <a:pt x="73" y="281"/>
                  <a:pt x="73" y="281"/>
                </a:cubicBezTo>
                <a:cubicBezTo>
                  <a:pt x="72" y="281"/>
                  <a:pt x="72" y="282"/>
                  <a:pt x="72" y="282"/>
                </a:cubicBezTo>
                <a:cubicBezTo>
                  <a:pt x="72" y="282"/>
                  <a:pt x="72" y="283"/>
                  <a:pt x="72" y="283"/>
                </a:cubicBezTo>
                <a:cubicBezTo>
                  <a:pt x="72" y="282"/>
                  <a:pt x="74" y="281"/>
                  <a:pt x="73" y="280"/>
                </a:cubicBezTo>
                <a:cubicBezTo>
                  <a:pt x="73" y="280"/>
                  <a:pt x="73" y="280"/>
                  <a:pt x="72" y="281"/>
                </a:cubicBezTo>
                <a:close/>
                <a:moveTo>
                  <a:pt x="86" y="280"/>
                </a:moveTo>
                <a:cubicBezTo>
                  <a:pt x="86" y="280"/>
                  <a:pt x="87" y="280"/>
                  <a:pt x="86" y="280"/>
                </a:cubicBezTo>
                <a:close/>
                <a:moveTo>
                  <a:pt x="86" y="281"/>
                </a:moveTo>
                <a:cubicBezTo>
                  <a:pt x="86" y="281"/>
                  <a:pt x="86" y="281"/>
                  <a:pt x="86" y="281"/>
                </a:cubicBezTo>
                <a:cubicBezTo>
                  <a:pt x="86" y="281"/>
                  <a:pt x="86" y="281"/>
                  <a:pt x="86" y="281"/>
                </a:cubicBezTo>
                <a:close/>
                <a:moveTo>
                  <a:pt x="104" y="283"/>
                </a:moveTo>
                <a:cubicBezTo>
                  <a:pt x="104" y="283"/>
                  <a:pt x="105" y="282"/>
                  <a:pt x="104" y="282"/>
                </a:cubicBezTo>
                <a:cubicBezTo>
                  <a:pt x="104" y="283"/>
                  <a:pt x="104" y="283"/>
                  <a:pt x="104" y="283"/>
                </a:cubicBezTo>
                <a:close/>
                <a:moveTo>
                  <a:pt x="68" y="289"/>
                </a:moveTo>
                <a:cubicBezTo>
                  <a:pt x="69" y="289"/>
                  <a:pt x="69" y="289"/>
                  <a:pt x="69" y="288"/>
                </a:cubicBezTo>
                <a:cubicBezTo>
                  <a:pt x="71" y="287"/>
                  <a:pt x="71" y="285"/>
                  <a:pt x="72" y="283"/>
                </a:cubicBezTo>
                <a:cubicBezTo>
                  <a:pt x="72" y="283"/>
                  <a:pt x="72" y="283"/>
                  <a:pt x="71" y="283"/>
                </a:cubicBezTo>
                <a:cubicBezTo>
                  <a:pt x="71" y="285"/>
                  <a:pt x="69" y="287"/>
                  <a:pt x="68" y="289"/>
                </a:cubicBezTo>
                <a:close/>
                <a:moveTo>
                  <a:pt x="103" y="285"/>
                </a:moveTo>
                <a:cubicBezTo>
                  <a:pt x="103" y="285"/>
                  <a:pt x="104" y="285"/>
                  <a:pt x="104" y="284"/>
                </a:cubicBezTo>
                <a:cubicBezTo>
                  <a:pt x="103" y="284"/>
                  <a:pt x="103" y="284"/>
                  <a:pt x="103" y="284"/>
                </a:cubicBezTo>
                <a:cubicBezTo>
                  <a:pt x="103" y="285"/>
                  <a:pt x="103" y="285"/>
                  <a:pt x="103" y="285"/>
                </a:cubicBezTo>
                <a:close/>
                <a:moveTo>
                  <a:pt x="76" y="287"/>
                </a:moveTo>
                <a:cubicBezTo>
                  <a:pt x="77" y="287"/>
                  <a:pt x="77" y="287"/>
                  <a:pt x="77" y="287"/>
                </a:cubicBezTo>
                <a:cubicBezTo>
                  <a:pt x="77" y="286"/>
                  <a:pt x="78" y="285"/>
                  <a:pt x="78" y="285"/>
                </a:cubicBezTo>
                <a:cubicBezTo>
                  <a:pt x="77" y="285"/>
                  <a:pt x="77" y="286"/>
                  <a:pt x="76" y="287"/>
                </a:cubicBezTo>
                <a:close/>
                <a:moveTo>
                  <a:pt x="102" y="287"/>
                </a:moveTo>
                <a:cubicBezTo>
                  <a:pt x="103" y="287"/>
                  <a:pt x="103" y="286"/>
                  <a:pt x="102" y="286"/>
                </a:cubicBezTo>
                <a:cubicBezTo>
                  <a:pt x="102" y="286"/>
                  <a:pt x="102" y="286"/>
                  <a:pt x="102" y="287"/>
                </a:cubicBezTo>
                <a:close/>
                <a:moveTo>
                  <a:pt x="103" y="286"/>
                </a:moveTo>
                <a:cubicBezTo>
                  <a:pt x="103" y="287"/>
                  <a:pt x="103" y="286"/>
                  <a:pt x="103" y="286"/>
                </a:cubicBezTo>
                <a:close/>
                <a:moveTo>
                  <a:pt x="85" y="287"/>
                </a:moveTo>
                <a:cubicBezTo>
                  <a:pt x="85" y="287"/>
                  <a:pt x="85" y="287"/>
                  <a:pt x="85" y="287"/>
                </a:cubicBezTo>
                <a:cubicBezTo>
                  <a:pt x="85" y="287"/>
                  <a:pt x="85" y="287"/>
                  <a:pt x="85" y="287"/>
                </a:cubicBezTo>
                <a:close/>
                <a:moveTo>
                  <a:pt x="102" y="287"/>
                </a:moveTo>
                <a:cubicBezTo>
                  <a:pt x="102" y="287"/>
                  <a:pt x="102" y="288"/>
                  <a:pt x="102" y="287"/>
                </a:cubicBezTo>
                <a:close/>
                <a:moveTo>
                  <a:pt x="76" y="289"/>
                </a:moveTo>
                <a:cubicBezTo>
                  <a:pt x="76" y="289"/>
                  <a:pt x="76" y="289"/>
                  <a:pt x="76" y="290"/>
                </a:cubicBezTo>
                <a:cubicBezTo>
                  <a:pt x="76" y="290"/>
                  <a:pt x="76" y="290"/>
                  <a:pt x="76" y="290"/>
                </a:cubicBezTo>
                <a:cubicBezTo>
                  <a:pt x="76" y="290"/>
                  <a:pt x="75" y="291"/>
                  <a:pt x="75" y="292"/>
                </a:cubicBezTo>
                <a:cubicBezTo>
                  <a:pt x="75" y="291"/>
                  <a:pt x="75" y="291"/>
                  <a:pt x="75" y="292"/>
                </a:cubicBezTo>
                <a:cubicBezTo>
                  <a:pt x="75" y="292"/>
                  <a:pt x="75" y="292"/>
                  <a:pt x="75" y="292"/>
                </a:cubicBezTo>
                <a:cubicBezTo>
                  <a:pt x="73" y="292"/>
                  <a:pt x="73" y="295"/>
                  <a:pt x="72" y="296"/>
                </a:cubicBezTo>
                <a:cubicBezTo>
                  <a:pt x="73" y="296"/>
                  <a:pt x="73" y="296"/>
                  <a:pt x="73" y="296"/>
                </a:cubicBezTo>
                <a:cubicBezTo>
                  <a:pt x="73" y="296"/>
                  <a:pt x="72" y="297"/>
                  <a:pt x="72" y="297"/>
                </a:cubicBezTo>
                <a:cubicBezTo>
                  <a:pt x="72" y="297"/>
                  <a:pt x="72" y="297"/>
                  <a:pt x="72" y="297"/>
                </a:cubicBezTo>
                <a:cubicBezTo>
                  <a:pt x="72" y="298"/>
                  <a:pt x="72" y="299"/>
                  <a:pt x="72" y="299"/>
                </a:cubicBezTo>
                <a:cubicBezTo>
                  <a:pt x="72" y="299"/>
                  <a:pt x="71" y="299"/>
                  <a:pt x="71" y="300"/>
                </a:cubicBezTo>
                <a:cubicBezTo>
                  <a:pt x="71" y="300"/>
                  <a:pt x="71" y="300"/>
                  <a:pt x="71" y="301"/>
                </a:cubicBezTo>
                <a:cubicBezTo>
                  <a:pt x="71" y="300"/>
                  <a:pt x="71" y="300"/>
                  <a:pt x="72" y="301"/>
                </a:cubicBezTo>
                <a:cubicBezTo>
                  <a:pt x="71" y="301"/>
                  <a:pt x="71" y="301"/>
                  <a:pt x="70" y="302"/>
                </a:cubicBezTo>
                <a:cubicBezTo>
                  <a:pt x="70" y="303"/>
                  <a:pt x="70" y="303"/>
                  <a:pt x="71" y="303"/>
                </a:cubicBezTo>
                <a:cubicBezTo>
                  <a:pt x="72" y="302"/>
                  <a:pt x="72" y="302"/>
                  <a:pt x="72" y="301"/>
                </a:cubicBezTo>
                <a:cubicBezTo>
                  <a:pt x="72" y="301"/>
                  <a:pt x="72" y="300"/>
                  <a:pt x="72" y="300"/>
                </a:cubicBezTo>
                <a:cubicBezTo>
                  <a:pt x="72" y="300"/>
                  <a:pt x="72" y="300"/>
                  <a:pt x="72" y="300"/>
                </a:cubicBezTo>
                <a:cubicBezTo>
                  <a:pt x="72" y="300"/>
                  <a:pt x="72" y="300"/>
                  <a:pt x="73" y="300"/>
                </a:cubicBezTo>
                <a:cubicBezTo>
                  <a:pt x="73" y="299"/>
                  <a:pt x="73" y="299"/>
                  <a:pt x="74" y="299"/>
                </a:cubicBezTo>
                <a:cubicBezTo>
                  <a:pt x="74" y="297"/>
                  <a:pt x="75" y="297"/>
                  <a:pt x="75" y="295"/>
                </a:cubicBezTo>
                <a:cubicBezTo>
                  <a:pt x="75" y="295"/>
                  <a:pt x="75" y="295"/>
                  <a:pt x="75" y="295"/>
                </a:cubicBezTo>
                <a:cubicBezTo>
                  <a:pt x="75" y="295"/>
                  <a:pt x="75" y="295"/>
                  <a:pt x="75" y="294"/>
                </a:cubicBezTo>
                <a:cubicBezTo>
                  <a:pt x="75" y="294"/>
                  <a:pt x="76" y="294"/>
                  <a:pt x="75" y="293"/>
                </a:cubicBezTo>
                <a:cubicBezTo>
                  <a:pt x="76" y="293"/>
                  <a:pt x="76" y="293"/>
                  <a:pt x="76" y="293"/>
                </a:cubicBezTo>
                <a:cubicBezTo>
                  <a:pt x="76" y="292"/>
                  <a:pt x="76" y="291"/>
                  <a:pt x="77" y="291"/>
                </a:cubicBezTo>
                <a:cubicBezTo>
                  <a:pt x="77" y="290"/>
                  <a:pt x="77" y="291"/>
                  <a:pt x="77" y="290"/>
                </a:cubicBezTo>
                <a:cubicBezTo>
                  <a:pt x="78" y="290"/>
                  <a:pt x="78" y="288"/>
                  <a:pt x="78" y="287"/>
                </a:cubicBezTo>
                <a:cubicBezTo>
                  <a:pt x="77" y="287"/>
                  <a:pt x="77" y="288"/>
                  <a:pt x="77" y="288"/>
                </a:cubicBezTo>
                <a:cubicBezTo>
                  <a:pt x="77" y="287"/>
                  <a:pt x="77" y="287"/>
                  <a:pt x="77" y="287"/>
                </a:cubicBezTo>
                <a:cubicBezTo>
                  <a:pt x="76" y="287"/>
                  <a:pt x="76" y="288"/>
                  <a:pt x="76" y="289"/>
                </a:cubicBezTo>
                <a:cubicBezTo>
                  <a:pt x="76" y="289"/>
                  <a:pt x="76" y="289"/>
                  <a:pt x="76" y="289"/>
                </a:cubicBezTo>
                <a:close/>
                <a:moveTo>
                  <a:pt x="73" y="296"/>
                </a:moveTo>
                <a:cubicBezTo>
                  <a:pt x="73" y="295"/>
                  <a:pt x="73" y="296"/>
                  <a:pt x="73" y="296"/>
                </a:cubicBezTo>
                <a:close/>
                <a:moveTo>
                  <a:pt x="73" y="297"/>
                </a:moveTo>
                <a:cubicBezTo>
                  <a:pt x="73" y="297"/>
                  <a:pt x="73" y="297"/>
                  <a:pt x="73" y="297"/>
                </a:cubicBezTo>
                <a:cubicBezTo>
                  <a:pt x="73" y="297"/>
                  <a:pt x="73" y="297"/>
                  <a:pt x="73" y="297"/>
                </a:cubicBezTo>
                <a:close/>
                <a:moveTo>
                  <a:pt x="72" y="298"/>
                </a:moveTo>
                <a:cubicBezTo>
                  <a:pt x="72" y="297"/>
                  <a:pt x="72" y="298"/>
                  <a:pt x="72" y="298"/>
                </a:cubicBezTo>
                <a:close/>
                <a:moveTo>
                  <a:pt x="103" y="287"/>
                </a:moveTo>
                <a:cubicBezTo>
                  <a:pt x="103" y="287"/>
                  <a:pt x="103" y="287"/>
                  <a:pt x="103" y="287"/>
                </a:cubicBezTo>
                <a:cubicBezTo>
                  <a:pt x="103" y="287"/>
                  <a:pt x="103" y="287"/>
                  <a:pt x="103" y="287"/>
                </a:cubicBezTo>
                <a:cubicBezTo>
                  <a:pt x="103" y="287"/>
                  <a:pt x="103" y="287"/>
                  <a:pt x="103" y="287"/>
                </a:cubicBezTo>
                <a:close/>
                <a:moveTo>
                  <a:pt x="102" y="288"/>
                </a:moveTo>
                <a:cubicBezTo>
                  <a:pt x="102" y="288"/>
                  <a:pt x="102" y="288"/>
                  <a:pt x="101" y="288"/>
                </a:cubicBezTo>
                <a:cubicBezTo>
                  <a:pt x="101" y="288"/>
                  <a:pt x="101" y="288"/>
                  <a:pt x="102" y="288"/>
                </a:cubicBezTo>
                <a:close/>
                <a:moveTo>
                  <a:pt x="105" y="289"/>
                </a:moveTo>
                <a:cubicBezTo>
                  <a:pt x="105" y="289"/>
                  <a:pt x="106" y="289"/>
                  <a:pt x="106" y="289"/>
                </a:cubicBezTo>
                <a:cubicBezTo>
                  <a:pt x="105" y="289"/>
                  <a:pt x="105" y="289"/>
                  <a:pt x="105" y="289"/>
                </a:cubicBezTo>
                <a:close/>
                <a:moveTo>
                  <a:pt x="75" y="289"/>
                </a:moveTo>
                <a:cubicBezTo>
                  <a:pt x="76" y="289"/>
                  <a:pt x="76" y="289"/>
                  <a:pt x="76" y="289"/>
                </a:cubicBezTo>
                <a:cubicBezTo>
                  <a:pt x="75" y="289"/>
                  <a:pt x="75" y="289"/>
                  <a:pt x="75" y="289"/>
                </a:cubicBezTo>
                <a:close/>
                <a:moveTo>
                  <a:pt x="99" y="289"/>
                </a:moveTo>
                <a:cubicBezTo>
                  <a:pt x="99" y="290"/>
                  <a:pt x="99" y="290"/>
                  <a:pt x="99" y="290"/>
                </a:cubicBezTo>
                <a:cubicBezTo>
                  <a:pt x="99" y="290"/>
                  <a:pt x="100" y="289"/>
                  <a:pt x="100" y="289"/>
                </a:cubicBezTo>
                <a:cubicBezTo>
                  <a:pt x="99" y="289"/>
                  <a:pt x="99" y="289"/>
                  <a:pt x="99" y="289"/>
                </a:cubicBezTo>
                <a:cubicBezTo>
                  <a:pt x="99" y="289"/>
                  <a:pt x="99" y="289"/>
                  <a:pt x="99" y="289"/>
                </a:cubicBezTo>
                <a:close/>
                <a:moveTo>
                  <a:pt x="101" y="290"/>
                </a:moveTo>
                <a:cubicBezTo>
                  <a:pt x="101" y="290"/>
                  <a:pt x="101" y="289"/>
                  <a:pt x="101" y="289"/>
                </a:cubicBezTo>
                <a:cubicBezTo>
                  <a:pt x="101" y="289"/>
                  <a:pt x="101" y="289"/>
                  <a:pt x="101" y="289"/>
                </a:cubicBezTo>
                <a:cubicBezTo>
                  <a:pt x="101" y="289"/>
                  <a:pt x="101" y="289"/>
                  <a:pt x="101" y="290"/>
                </a:cubicBezTo>
                <a:close/>
                <a:moveTo>
                  <a:pt x="106" y="289"/>
                </a:moveTo>
                <a:cubicBezTo>
                  <a:pt x="106" y="289"/>
                  <a:pt x="106" y="289"/>
                  <a:pt x="106" y="289"/>
                </a:cubicBezTo>
                <a:cubicBezTo>
                  <a:pt x="106" y="289"/>
                  <a:pt x="106" y="289"/>
                  <a:pt x="106" y="289"/>
                </a:cubicBezTo>
                <a:close/>
                <a:moveTo>
                  <a:pt x="75" y="289"/>
                </a:moveTo>
                <a:cubicBezTo>
                  <a:pt x="75" y="289"/>
                  <a:pt x="75" y="289"/>
                  <a:pt x="75" y="289"/>
                </a:cubicBezTo>
                <a:close/>
                <a:moveTo>
                  <a:pt x="102" y="290"/>
                </a:moveTo>
                <a:cubicBezTo>
                  <a:pt x="102" y="290"/>
                  <a:pt x="102" y="289"/>
                  <a:pt x="102" y="289"/>
                </a:cubicBezTo>
                <a:cubicBezTo>
                  <a:pt x="102" y="289"/>
                  <a:pt x="102" y="289"/>
                  <a:pt x="102" y="290"/>
                </a:cubicBezTo>
                <a:close/>
                <a:moveTo>
                  <a:pt x="68" y="290"/>
                </a:moveTo>
                <a:cubicBezTo>
                  <a:pt x="68" y="290"/>
                  <a:pt x="69" y="290"/>
                  <a:pt x="68" y="290"/>
                </a:cubicBezTo>
                <a:cubicBezTo>
                  <a:pt x="68" y="290"/>
                  <a:pt x="68" y="291"/>
                  <a:pt x="68" y="290"/>
                </a:cubicBezTo>
                <a:close/>
                <a:moveTo>
                  <a:pt x="100" y="290"/>
                </a:moveTo>
                <a:cubicBezTo>
                  <a:pt x="101" y="290"/>
                  <a:pt x="101" y="290"/>
                  <a:pt x="101" y="290"/>
                </a:cubicBezTo>
                <a:cubicBezTo>
                  <a:pt x="101" y="290"/>
                  <a:pt x="101" y="290"/>
                  <a:pt x="100" y="290"/>
                </a:cubicBezTo>
                <a:cubicBezTo>
                  <a:pt x="100" y="290"/>
                  <a:pt x="100" y="290"/>
                  <a:pt x="100" y="290"/>
                </a:cubicBezTo>
                <a:close/>
                <a:moveTo>
                  <a:pt x="104" y="292"/>
                </a:moveTo>
                <a:cubicBezTo>
                  <a:pt x="104" y="291"/>
                  <a:pt x="105" y="291"/>
                  <a:pt x="104" y="290"/>
                </a:cubicBezTo>
                <a:cubicBezTo>
                  <a:pt x="104" y="291"/>
                  <a:pt x="104" y="291"/>
                  <a:pt x="104" y="292"/>
                </a:cubicBezTo>
                <a:close/>
                <a:moveTo>
                  <a:pt x="101" y="291"/>
                </a:moveTo>
                <a:cubicBezTo>
                  <a:pt x="101" y="291"/>
                  <a:pt x="101" y="291"/>
                  <a:pt x="101" y="291"/>
                </a:cubicBezTo>
                <a:cubicBezTo>
                  <a:pt x="101" y="291"/>
                  <a:pt x="101" y="291"/>
                  <a:pt x="101" y="291"/>
                </a:cubicBezTo>
                <a:close/>
                <a:moveTo>
                  <a:pt x="105" y="292"/>
                </a:moveTo>
                <a:cubicBezTo>
                  <a:pt x="105" y="292"/>
                  <a:pt x="106" y="291"/>
                  <a:pt x="105" y="291"/>
                </a:cubicBezTo>
                <a:cubicBezTo>
                  <a:pt x="105" y="291"/>
                  <a:pt x="104" y="291"/>
                  <a:pt x="105" y="292"/>
                </a:cubicBezTo>
                <a:close/>
                <a:moveTo>
                  <a:pt x="99" y="291"/>
                </a:moveTo>
                <a:cubicBezTo>
                  <a:pt x="99" y="291"/>
                  <a:pt x="100" y="291"/>
                  <a:pt x="100" y="292"/>
                </a:cubicBezTo>
                <a:cubicBezTo>
                  <a:pt x="100" y="292"/>
                  <a:pt x="100" y="292"/>
                  <a:pt x="100" y="291"/>
                </a:cubicBezTo>
                <a:cubicBezTo>
                  <a:pt x="100" y="291"/>
                  <a:pt x="100" y="291"/>
                  <a:pt x="99" y="291"/>
                </a:cubicBezTo>
                <a:close/>
                <a:moveTo>
                  <a:pt x="103" y="293"/>
                </a:moveTo>
                <a:cubicBezTo>
                  <a:pt x="104" y="293"/>
                  <a:pt x="104" y="292"/>
                  <a:pt x="104" y="292"/>
                </a:cubicBezTo>
                <a:cubicBezTo>
                  <a:pt x="103" y="292"/>
                  <a:pt x="103" y="293"/>
                  <a:pt x="103" y="293"/>
                </a:cubicBezTo>
                <a:close/>
                <a:moveTo>
                  <a:pt x="80" y="292"/>
                </a:moveTo>
                <a:cubicBezTo>
                  <a:pt x="80" y="292"/>
                  <a:pt x="81" y="292"/>
                  <a:pt x="80" y="292"/>
                </a:cubicBezTo>
                <a:close/>
                <a:moveTo>
                  <a:pt x="99" y="292"/>
                </a:moveTo>
                <a:cubicBezTo>
                  <a:pt x="99" y="292"/>
                  <a:pt x="99" y="292"/>
                  <a:pt x="99" y="293"/>
                </a:cubicBezTo>
                <a:cubicBezTo>
                  <a:pt x="98" y="294"/>
                  <a:pt x="98" y="296"/>
                  <a:pt x="97" y="297"/>
                </a:cubicBezTo>
                <a:cubicBezTo>
                  <a:pt x="96" y="298"/>
                  <a:pt x="96" y="299"/>
                  <a:pt x="96" y="300"/>
                </a:cubicBezTo>
                <a:cubicBezTo>
                  <a:pt x="95" y="300"/>
                  <a:pt x="95" y="300"/>
                  <a:pt x="95" y="300"/>
                </a:cubicBezTo>
                <a:cubicBezTo>
                  <a:pt x="95" y="302"/>
                  <a:pt x="93" y="303"/>
                  <a:pt x="93" y="305"/>
                </a:cubicBezTo>
                <a:cubicBezTo>
                  <a:pt x="95" y="304"/>
                  <a:pt x="95" y="301"/>
                  <a:pt x="96" y="300"/>
                </a:cubicBezTo>
                <a:cubicBezTo>
                  <a:pt x="95" y="302"/>
                  <a:pt x="94" y="305"/>
                  <a:pt x="93" y="307"/>
                </a:cubicBezTo>
                <a:cubicBezTo>
                  <a:pt x="94" y="305"/>
                  <a:pt x="95" y="304"/>
                  <a:pt x="95" y="302"/>
                </a:cubicBezTo>
                <a:cubicBezTo>
                  <a:pt x="97" y="299"/>
                  <a:pt x="99" y="296"/>
                  <a:pt x="101" y="292"/>
                </a:cubicBezTo>
                <a:cubicBezTo>
                  <a:pt x="100" y="293"/>
                  <a:pt x="99" y="294"/>
                  <a:pt x="99" y="295"/>
                </a:cubicBezTo>
                <a:cubicBezTo>
                  <a:pt x="98" y="296"/>
                  <a:pt x="98" y="298"/>
                  <a:pt x="96" y="299"/>
                </a:cubicBezTo>
                <a:cubicBezTo>
                  <a:pt x="97" y="297"/>
                  <a:pt x="99" y="295"/>
                  <a:pt x="100" y="292"/>
                </a:cubicBezTo>
                <a:cubicBezTo>
                  <a:pt x="100" y="292"/>
                  <a:pt x="100" y="292"/>
                  <a:pt x="99" y="292"/>
                </a:cubicBezTo>
                <a:close/>
                <a:moveTo>
                  <a:pt x="96" y="300"/>
                </a:moveTo>
                <a:cubicBezTo>
                  <a:pt x="96" y="299"/>
                  <a:pt x="96" y="300"/>
                  <a:pt x="96" y="300"/>
                </a:cubicBezTo>
                <a:close/>
                <a:moveTo>
                  <a:pt x="104" y="292"/>
                </a:moveTo>
                <a:cubicBezTo>
                  <a:pt x="104" y="292"/>
                  <a:pt x="105" y="293"/>
                  <a:pt x="105" y="292"/>
                </a:cubicBezTo>
                <a:cubicBezTo>
                  <a:pt x="104" y="292"/>
                  <a:pt x="104" y="292"/>
                  <a:pt x="104" y="292"/>
                </a:cubicBezTo>
                <a:close/>
                <a:moveTo>
                  <a:pt x="80" y="294"/>
                </a:moveTo>
                <a:cubicBezTo>
                  <a:pt x="80" y="294"/>
                  <a:pt x="80" y="294"/>
                  <a:pt x="81" y="294"/>
                </a:cubicBezTo>
                <a:cubicBezTo>
                  <a:pt x="81" y="294"/>
                  <a:pt x="81" y="293"/>
                  <a:pt x="81" y="293"/>
                </a:cubicBezTo>
                <a:cubicBezTo>
                  <a:pt x="80" y="293"/>
                  <a:pt x="80" y="293"/>
                  <a:pt x="80" y="294"/>
                </a:cubicBezTo>
                <a:close/>
                <a:moveTo>
                  <a:pt x="104" y="293"/>
                </a:moveTo>
                <a:cubicBezTo>
                  <a:pt x="104" y="294"/>
                  <a:pt x="104" y="293"/>
                  <a:pt x="104" y="293"/>
                </a:cubicBezTo>
                <a:close/>
                <a:moveTo>
                  <a:pt x="103" y="294"/>
                </a:moveTo>
                <a:cubicBezTo>
                  <a:pt x="103" y="294"/>
                  <a:pt x="103" y="294"/>
                  <a:pt x="103" y="294"/>
                </a:cubicBezTo>
                <a:cubicBezTo>
                  <a:pt x="103" y="294"/>
                  <a:pt x="103" y="294"/>
                  <a:pt x="103" y="293"/>
                </a:cubicBezTo>
                <a:cubicBezTo>
                  <a:pt x="103" y="293"/>
                  <a:pt x="103" y="294"/>
                  <a:pt x="103" y="294"/>
                </a:cubicBezTo>
                <a:close/>
                <a:moveTo>
                  <a:pt x="78" y="295"/>
                </a:moveTo>
                <a:cubicBezTo>
                  <a:pt x="79" y="295"/>
                  <a:pt x="79" y="295"/>
                  <a:pt x="79" y="294"/>
                </a:cubicBezTo>
                <a:cubicBezTo>
                  <a:pt x="79" y="294"/>
                  <a:pt x="79" y="294"/>
                  <a:pt x="79" y="294"/>
                </a:cubicBezTo>
                <a:cubicBezTo>
                  <a:pt x="79" y="295"/>
                  <a:pt x="78" y="295"/>
                  <a:pt x="78" y="295"/>
                </a:cubicBezTo>
                <a:close/>
                <a:moveTo>
                  <a:pt x="102" y="295"/>
                </a:moveTo>
                <a:cubicBezTo>
                  <a:pt x="103" y="295"/>
                  <a:pt x="103" y="294"/>
                  <a:pt x="102" y="294"/>
                </a:cubicBezTo>
                <a:cubicBezTo>
                  <a:pt x="103" y="295"/>
                  <a:pt x="102" y="295"/>
                  <a:pt x="102" y="295"/>
                </a:cubicBezTo>
                <a:close/>
                <a:moveTo>
                  <a:pt x="76" y="295"/>
                </a:moveTo>
                <a:cubicBezTo>
                  <a:pt x="76" y="295"/>
                  <a:pt x="76" y="295"/>
                  <a:pt x="76" y="295"/>
                </a:cubicBezTo>
                <a:cubicBezTo>
                  <a:pt x="76" y="295"/>
                  <a:pt x="76" y="295"/>
                  <a:pt x="76" y="295"/>
                </a:cubicBezTo>
                <a:close/>
                <a:moveTo>
                  <a:pt x="101" y="296"/>
                </a:moveTo>
                <a:cubicBezTo>
                  <a:pt x="102" y="296"/>
                  <a:pt x="102" y="296"/>
                  <a:pt x="102" y="296"/>
                </a:cubicBezTo>
                <a:cubicBezTo>
                  <a:pt x="102" y="296"/>
                  <a:pt x="101" y="296"/>
                  <a:pt x="101" y="296"/>
                </a:cubicBezTo>
                <a:close/>
                <a:moveTo>
                  <a:pt x="101" y="297"/>
                </a:moveTo>
                <a:cubicBezTo>
                  <a:pt x="100" y="299"/>
                  <a:pt x="99" y="300"/>
                  <a:pt x="99" y="302"/>
                </a:cubicBezTo>
                <a:cubicBezTo>
                  <a:pt x="99" y="302"/>
                  <a:pt x="99" y="301"/>
                  <a:pt x="100" y="301"/>
                </a:cubicBezTo>
                <a:cubicBezTo>
                  <a:pt x="100" y="299"/>
                  <a:pt x="101" y="298"/>
                  <a:pt x="101" y="297"/>
                </a:cubicBezTo>
                <a:cubicBezTo>
                  <a:pt x="101" y="297"/>
                  <a:pt x="101" y="297"/>
                  <a:pt x="101" y="297"/>
                </a:cubicBezTo>
                <a:close/>
                <a:moveTo>
                  <a:pt x="78" y="298"/>
                </a:moveTo>
                <a:cubicBezTo>
                  <a:pt x="78" y="298"/>
                  <a:pt x="78" y="298"/>
                  <a:pt x="78" y="298"/>
                </a:cubicBezTo>
                <a:cubicBezTo>
                  <a:pt x="78" y="298"/>
                  <a:pt x="78" y="298"/>
                  <a:pt x="78" y="298"/>
                </a:cubicBezTo>
                <a:close/>
                <a:moveTo>
                  <a:pt x="71" y="299"/>
                </a:moveTo>
                <a:cubicBezTo>
                  <a:pt x="71" y="299"/>
                  <a:pt x="71" y="299"/>
                  <a:pt x="71" y="299"/>
                </a:cubicBezTo>
                <a:cubicBezTo>
                  <a:pt x="71" y="299"/>
                  <a:pt x="72" y="298"/>
                  <a:pt x="71" y="299"/>
                </a:cubicBezTo>
                <a:close/>
                <a:moveTo>
                  <a:pt x="76" y="299"/>
                </a:moveTo>
                <a:cubicBezTo>
                  <a:pt x="77" y="299"/>
                  <a:pt x="77" y="299"/>
                  <a:pt x="77" y="299"/>
                </a:cubicBezTo>
                <a:cubicBezTo>
                  <a:pt x="77" y="299"/>
                  <a:pt x="77" y="299"/>
                  <a:pt x="76" y="299"/>
                </a:cubicBezTo>
                <a:cubicBezTo>
                  <a:pt x="76" y="299"/>
                  <a:pt x="76" y="299"/>
                  <a:pt x="76" y="299"/>
                </a:cubicBezTo>
                <a:close/>
                <a:moveTo>
                  <a:pt x="74" y="299"/>
                </a:moveTo>
                <a:cubicBezTo>
                  <a:pt x="74" y="300"/>
                  <a:pt x="74" y="299"/>
                  <a:pt x="74" y="299"/>
                </a:cubicBezTo>
                <a:cubicBezTo>
                  <a:pt x="74" y="299"/>
                  <a:pt x="74" y="299"/>
                  <a:pt x="74" y="299"/>
                </a:cubicBezTo>
                <a:close/>
                <a:moveTo>
                  <a:pt x="73" y="301"/>
                </a:moveTo>
                <a:cubicBezTo>
                  <a:pt x="74" y="301"/>
                  <a:pt x="73" y="301"/>
                  <a:pt x="73" y="302"/>
                </a:cubicBezTo>
                <a:cubicBezTo>
                  <a:pt x="73" y="302"/>
                  <a:pt x="74" y="302"/>
                  <a:pt x="74" y="301"/>
                </a:cubicBezTo>
                <a:cubicBezTo>
                  <a:pt x="74" y="301"/>
                  <a:pt x="73" y="301"/>
                  <a:pt x="73" y="301"/>
                </a:cubicBezTo>
                <a:close/>
                <a:moveTo>
                  <a:pt x="90" y="301"/>
                </a:moveTo>
                <a:cubicBezTo>
                  <a:pt x="91" y="302"/>
                  <a:pt x="91" y="301"/>
                  <a:pt x="91" y="301"/>
                </a:cubicBezTo>
                <a:cubicBezTo>
                  <a:pt x="91" y="301"/>
                  <a:pt x="90" y="301"/>
                  <a:pt x="90" y="301"/>
                </a:cubicBezTo>
                <a:close/>
                <a:moveTo>
                  <a:pt x="75" y="301"/>
                </a:moveTo>
                <a:cubicBezTo>
                  <a:pt x="75" y="301"/>
                  <a:pt x="76" y="301"/>
                  <a:pt x="76" y="301"/>
                </a:cubicBezTo>
                <a:cubicBezTo>
                  <a:pt x="76" y="301"/>
                  <a:pt x="76" y="301"/>
                  <a:pt x="76" y="301"/>
                </a:cubicBezTo>
                <a:cubicBezTo>
                  <a:pt x="76" y="301"/>
                  <a:pt x="75" y="301"/>
                  <a:pt x="75" y="301"/>
                </a:cubicBezTo>
                <a:cubicBezTo>
                  <a:pt x="75" y="301"/>
                  <a:pt x="75" y="301"/>
                  <a:pt x="75" y="301"/>
                </a:cubicBezTo>
                <a:close/>
                <a:moveTo>
                  <a:pt x="99" y="302"/>
                </a:moveTo>
                <a:cubicBezTo>
                  <a:pt x="99" y="302"/>
                  <a:pt x="99" y="302"/>
                  <a:pt x="99" y="302"/>
                </a:cubicBezTo>
                <a:close/>
                <a:moveTo>
                  <a:pt x="72" y="303"/>
                </a:moveTo>
                <a:cubicBezTo>
                  <a:pt x="73" y="303"/>
                  <a:pt x="73" y="302"/>
                  <a:pt x="72" y="303"/>
                </a:cubicBezTo>
                <a:close/>
                <a:moveTo>
                  <a:pt x="98" y="303"/>
                </a:moveTo>
                <a:cubicBezTo>
                  <a:pt x="98" y="303"/>
                  <a:pt x="99" y="303"/>
                  <a:pt x="99" y="303"/>
                </a:cubicBezTo>
                <a:cubicBezTo>
                  <a:pt x="98" y="303"/>
                  <a:pt x="98" y="303"/>
                  <a:pt x="98" y="303"/>
                </a:cubicBezTo>
                <a:cubicBezTo>
                  <a:pt x="98" y="303"/>
                  <a:pt x="98" y="303"/>
                  <a:pt x="98" y="303"/>
                </a:cubicBezTo>
                <a:close/>
                <a:moveTo>
                  <a:pt x="90" y="303"/>
                </a:moveTo>
                <a:cubicBezTo>
                  <a:pt x="90" y="303"/>
                  <a:pt x="90" y="303"/>
                  <a:pt x="90" y="303"/>
                </a:cubicBezTo>
                <a:cubicBezTo>
                  <a:pt x="90" y="303"/>
                  <a:pt x="89" y="303"/>
                  <a:pt x="90" y="303"/>
                </a:cubicBezTo>
                <a:close/>
                <a:moveTo>
                  <a:pt x="70" y="304"/>
                </a:moveTo>
                <a:cubicBezTo>
                  <a:pt x="70" y="304"/>
                  <a:pt x="70" y="304"/>
                  <a:pt x="70" y="304"/>
                </a:cubicBezTo>
                <a:cubicBezTo>
                  <a:pt x="70" y="304"/>
                  <a:pt x="70" y="304"/>
                  <a:pt x="70" y="304"/>
                </a:cubicBezTo>
                <a:cubicBezTo>
                  <a:pt x="71" y="305"/>
                  <a:pt x="70" y="305"/>
                  <a:pt x="70" y="306"/>
                </a:cubicBezTo>
                <a:cubicBezTo>
                  <a:pt x="71" y="305"/>
                  <a:pt x="71" y="304"/>
                  <a:pt x="71" y="303"/>
                </a:cubicBezTo>
                <a:cubicBezTo>
                  <a:pt x="71" y="304"/>
                  <a:pt x="71" y="304"/>
                  <a:pt x="70" y="304"/>
                </a:cubicBezTo>
                <a:close/>
                <a:moveTo>
                  <a:pt x="72" y="304"/>
                </a:moveTo>
                <a:cubicBezTo>
                  <a:pt x="72" y="305"/>
                  <a:pt x="71" y="305"/>
                  <a:pt x="72" y="305"/>
                </a:cubicBezTo>
                <a:cubicBezTo>
                  <a:pt x="72" y="305"/>
                  <a:pt x="72" y="305"/>
                  <a:pt x="72" y="305"/>
                </a:cubicBezTo>
                <a:cubicBezTo>
                  <a:pt x="72" y="305"/>
                  <a:pt x="72" y="304"/>
                  <a:pt x="73" y="304"/>
                </a:cubicBezTo>
                <a:cubicBezTo>
                  <a:pt x="73" y="304"/>
                  <a:pt x="73" y="304"/>
                  <a:pt x="73" y="304"/>
                </a:cubicBezTo>
                <a:cubicBezTo>
                  <a:pt x="73" y="304"/>
                  <a:pt x="73" y="304"/>
                  <a:pt x="74" y="303"/>
                </a:cubicBezTo>
                <a:cubicBezTo>
                  <a:pt x="73" y="303"/>
                  <a:pt x="72" y="304"/>
                  <a:pt x="72" y="304"/>
                </a:cubicBezTo>
                <a:close/>
                <a:moveTo>
                  <a:pt x="89" y="304"/>
                </a:moveTo>
                <a:cubicBezTo>
                  <a:pt x="89" y="305"/>
                  <a:pt x="90" y="304"/>
                  <a:pt x="89" y="303"/>
                </a:cubicBezTo>
                <a:cubicBezTo>
                  <a:pt x="89" y="304"/>
                  <a:pt x="89" y="304"/>
                  <a:pt x="89" y="304"/>
                </a:cubicBezTo>
                <a:close/>
                <a:moveTo>
                  <a:pt x="98" y="305"/>
                </a:moveTo>
                <a:cubicBezTo>
                  <a:pt x="98" y="304"/>
                  <a:pt x="98" y="304"/>
                  <a:pt x="98" y="304"/>
                </a:cubicBezTo>
                <a:cubicBezTo>
                  <a:pt x="98" y="304"/>
                  <a:pt x="98" y="304"/>
                  <a:pt x="98" y="304"/>
                </a:cubicBezTo>
                <a:cubicBezTo>
                  <a:pt x="98" y="304"/>
                  <a:pt x="97" y="305"/>
                  <a:pt x="98" y="305"/>
                </a:cubicBezTo>
                <a:close/>
                <a:moveTo>
                  <a:pt x="75" y="304"/>
                </a:moveTo>
                <a:cubicBezTo>
                  <a:pt x="74" y="304"/>
                  <a:pt x="75" y="304"/>
                  <a:pt x="75" y="304"/>
                </a:cubicBezTo>
                <a:close/>
                <a:moveTo>
                  <a:pt x="74" y="304"/>
                </a:moveTo>
                <a:cubicBezTo>
                  <a:pt x="74" y="305"/>
                  <a:pt x="74" y="305"/>
                  <a:pt x="75" y="305"/>
                </a:cubicBezTo>
                <a:cubicBezTo>
                  <a:pt x="75" y="304"/>
                  <a:pt x="74" y="304"/>
                  <a:pt x="74" y="304"/>
                </a:cubicBezTo>
                <a:close/>
                <a:moveTo>
                  <a:pt x="70" y="305"/>
                </a:moveTo>
                <a:cubicBezTo>
                  <a:pt x="70" y="305"/>
                  <a:pt x="70" y="304"/>
                  <a:pt x="70" y="304"/>
                </a:cubicBezTo>
                <a:cubicBezTo>
                  <a:pt x="69" y="305"/>
                  <a:pt x="69" y="305"/>
                  <a:pt x="70" y="305"/>
                </a:cubicBezTo>
                <a:close/>
                <a:moveTo>
                  <a:pt x="89" y="306"/>
                </a:moveTo>
                <a:cubicBezTo>
                  <a:pt x="89" y="305"/>
                  <a:pt x="89" y="305"/>
                  <a:pt x="89" y="305"/>
                </a:cubicBezTo>
                <a:cubicBezTo>
                  <a:pt x="88" y="305"/>
                  <a:pt x="88" y="305"/>
                  <a:pt x="89" y="306"/>
                </a:cubicBezTo>
                <a:close/>
                <a:moveTo>
                  <a:pt x="97" y="305"/>
                </a:moveTo>
                <a:cubicBezTo>
                  <a:pt x="97" y="306"/>
                  <a:pt x="97" y="305"/>
                  <a:pt x="97" y="305"/>
                </a:cubicBezTo>
                <a:close/>
                <a:moveTo>
                  <a:pt x="74" y="305"/>
                </a:moveTo>
                <a:cubicBezTo>
                  <a:pt x="74" y="305"/>
                  <a:pt x="74" y="305"/>
                  <a:pt x="74" y="305"/>
                </a:cubicBezTo>
                <a:close/>
                <a:moveTo>
                  <a:pt x="72" y="306"/>
                </a:moveTo>
                <a:cubicBezTo>
                  <a:pt x="72" y="306"/>
                  <a:pt x="72" y="306"/>
                  <a:pt x="72" y="305"/>
                </a:cubicBezTo>
                <a:cubicBezTo>
                  <a:pt x="72" y="305"/>
                  <a:pt x="71" y="305"/>
                  <a:pt x="71" y="305"/>
                </a:cubicBezTo>
                <a:cubicBezTo>
                  <a:pt x="71" y="306"/>
                  <a:pt x="71" y="306"/>
                  <a:pt x="72" y="306"/>
                </a:cubicBezTo>
                <a:close/>
                <a:moveTo>
                  <a:pt x="74" y="305"/>
                </a:moveTo>
                <a:cubicBezTo>
                  <a:pt x="74" y="305"/>
                  <a:pt x="74" y="306"/>
                  <a:pt x="74" y="305"/>
                </a:cubicBezTo>
                <a:close/>
                <a:moveTo>
                  <a:pt x="92" y="306"/>
                </a:moveTo>
                <a:cubicBezTo>
                  <a:pt x="93" y="306"/>
                  <a:pt x="93" y="306"/>
                  <a:pt x="93" y="306"/>
                </a:cubicBezTo>
                <a:cubicBezTo>
                  <a:pt x="93" y="306"/>
                  <a:pt x="93" y="306"/>
                  <a:pt x="92" y="306"/>
                </a:cubicBezTo>
                <a:close/>
                <a:moveTo>
                  <a:pt x="88" y="306"/>
                </a:moveTo>
                <a:cubicBezTo>
                  <a:pt x="88" y="306"/>
                  <a:pt x="89" y="306"/>
                  <a:pt x="88" y="306"/>
                </a:cubicBezTo>
                <a:close/>
                <a:moveTo>
                  <a:pt x="70" y="306"/>
                </a:moveTo>
                <a:cubicBezTo>
                  <a:pt x="70" y="306"/>
                  <a:pt x="70" y="306"/>
                  <a:pt x="70" y="307"/>
                </a:cubicBezTo>
                <a:cubicBezTo>
                  <a:pt x="70" y="307"/>
                  <a:pt x="70" y="307"/>
                  <a:pt x="70" y="306"/>
                </a:cubicBezTo>
                <a:close/>
                <a:moveTo>
                  <a:pt x="88" y="306"/>
                </a:moveTo>
                <a:cubicBezTo>
                  <a:pt x="88" y="306"/>
                  <a:pt x="88" y="306"/>
                  <a:pt x="88" y="306"/>
                </a:cubicBezTo>
                <a:close/>
                <a:moveTo>
                  <a:pt x="70" y="307"/>
                </a:moveTo>
                <a:cubicBezTo>
                  <a:pt x="69" y="307"/>
                  <a:pt x="70" y="307"/>
                  <a:pt x="70" y="307"/>
                </a:cubicBezTo>
                <a:close/>
                <a:moveTo>
                  <a:pt x="88" y="307"/>
                </a:moveTo>
                <a:cubicBezTo>
                  <a:pt x="88" y="307"/>
                  <a:pt x="88" y="306"/>
                  <a:pt x="88" y="307"/>
                </a:cubicBezTo>
                <a:close/>
                <a:moveTo>
                  <a:pt x="71" y="307"/>
                </a:moveTo>
                <a:cubicBezTo>
                  <a:pt x="71" y="307"/>
                  <a:pt x="71" y="307"/>
                  <a:pt x="71" y="307"/>
                </a:cubicBezTo>
                <a:cubicBezTo>
                  <a:pt x="71" y="307"/>
                  <a:pt x="71" y="307"/>
                  <a:pt x="71" y="307"/>
                </a:cubicBezTo>
                <a:cubicBezTo>
                  <a:pt x="71" y="307"/>
                  <a:pt x="71" y="307"/>
                  <a:pt x="71" y="307"/>
                </a:cubicBezTo>
                <a:close/>
                <a:moveTo>
                  <a:pt x="72" y="307"/>
                </a:moveTo>
                <a:cubicBezTo>
                  <a:pt x="72" y="307"/>
                  <a:pt x="72" y="307"/>
                  <a:pt x="72" y="307"/>
                </a:cubicBezTo>
                <a:cubicBezTo>
                  <a:pt x="72" y="307"/>
                  <a:pt x="72" y="307"/>
                  <a:pt x="72" y="307"/>
                </a:cubicBezTo>
                <a:cubicBezTo>
                  <a:pt x="72" y="307"/>
                  <a:pt x="72" y="307"/>
                  <a:pt x="72" y="307"/>
                </a:cubicBezTo>
                <a:close/>
                <a:moveTo>
                  <a:pt x="96" y="307"/>
                </a:moveTo>
                <a:cubicBezTo>
                  <a:pt x="97" y="307"/>
                  <a:pt x="97" y="307"/>
                  <a:pt x="97" y="307"/>
                </a:cubicBezTo>
                <a:cubicBezTo>
                  <a:pt x="96" y="307"/>
                  <a:pt x="96" y="307"/>
                  <a:pt x="96" y="307"/>
                </a:cubicBezTo>
                <a:close/>
                <a:moveTo>
                  <a:pt x="92" y="307"/>
                </a:moveTo>
                <a:cubicBezTo>
                  <a:pt x="92" y="307"/>
                  <a:pt x="93" y="307"/>
                  <a:pt x="92" y="307"/>
                </a:cubicBezTo>
                <a:cubicBezTo>
                  <a:pt x="92" y="307"/>
                  <a:pt x="92" y="307"/>
                  <a:pt x="92" y="307"/>
                </a:cubicBezTo>
                <a:close/>
                <a:moveTo>
                  <a:pt x="69" y="308"/>
                </a:moveTo>
                <a:cubicBezTo>
                  <a:pt x="70" y="308"/>
                  <a:pt x="70" y="308"/>
                  <a:pt x="70" y="307"/>
                </a:cubicBezTo>
                <a:cubicBezTo>
                  <a:pt x="70" y="307"/>
                  <a:pt x="70" y="307"/>
                  <a:pt x="70" y="307"/>
                </a:cubicBezTo>
                <a:cubicBezTo>
                  <a:pt x="69" y="307"/>
                  <a:pt x="69" y="308"/>
                  <a:pt x="69" y="308"/>
                </a:cubicBezTo>
                <a:close/>
                <a:moveTo>
                  <a:pt x="93" y="307"/>
                </a:moveTo>
                <a:cubicBezTo>
                  <a:pt x="93" y="307"/>
                  <a:pt x="93" y="307"/>
                  <a:pt x="93" y="307"/>
                </a:cubicBezTo>
                <a:close/>
                <a:moveTo>
                  <a:pt x="70" y="307"/>
                </a:moveTo>
                <a:cubicBezTo>
                  <a:pt x="71" y="308"/>
                  <a:pt x="70" y="308"/>
                  <a:pt x="70" y="308"/>
                </a:cubicBezTo>
                <a:cubicBezTo>
                  <a:pt x="71" y="308"/>
                  <a:pt x="71" y="308"/>
                  <a:pt x="72" y="308"/>
                </a:cubicBezTo>
                <a:cubicBezTo>
                  <a:pt x="71" y="307"/>
                  <a:pt x="71" y="307"/>
                  <a:pt x="70" y="307"/>
                </a:cubicBezTo>
                <a:close/>
                <a:moveTo>
                  <a:pt x="87" y="307"/>
                </a:moveTo>
                <a:cubicBezTo>
                  <a:pt x="87" y="307"/>
                  <a:pt x="87" y="307"/>
                  <a:pt x="87" y="307"/>
                </a:cubicBezTo>
                <a:close/>
                <a:moveTo>
                  <a:pt x="91" y="309"/>
                </a:moveTo>
                <a:cubicBezTo>
                  <a:pt x="92" y="308"/>
                  <a:pt x="92" y="308"/>
                  <a:pt x="92" y="308"/>
                </a:cubicBezTo>
                <a:cubicBezTo>
                  <a:pt x="92" y="308"/>
                  <a:pt x="92" y="308"/>
                  <a:pt x="92" y="307"/>
                </a:cubicBezTo>
                <a:cubicBezTo>
                  <a:pt x="92" y="308"/>
                  <a:pt x="91" y="308"/>
                  <a:pt x="91" y="309"/>
                </a:cubicBezTo>
                <a:close/>
                <a:moveTo>
                  <a:pt x="93" y="308"/>
                </a:moveTo>
                <a:cubicBezTo>
                  <a:pt x="93" y="308"/>
                  <a:pt x="93" y="308"/>
                  <a:pt x="93" y="308"/>
                </a:cubicBezTo>
                <a:cubicBezTo>
                  <a:pt x="93" y="308"/>
                  <a:pt x="93" y="308"/>
                  <a:pt x="93" y="307"/>
                </a:cubicBezTo>
                <a:cubicBezTo>
                  <a:pt x="93" y="307"/>
                  <a:pt x="93" y="307"/>
                  <a:pt x="93" y="307"/>
                </a:cubicBezTo>
                <a:cubicBezTo>
                  <a:pt x="93" y="308"/>
                  <a:pt x="93" y="308"/>
                  <a:pt x="93" y="308"/>
                </a:cubicBezTo>
                <a:close/>
                <a:moveTo>
                  <a:pt x="96" y="308"/>
                </a:moveTo>
                <a:cubicBezTo>
                  <a:pt x="96" y="308"/>
                  <a:pt x="96" y="308"/>
                  <a:pt x="96" y="307"/>
                </a:cubicBezTo>
                <a:cubicBezTo>
                  <a:pt x="96" y="308"/>
                  <a:pt x="96" y="308"/>
                  <a:pt x="96" y="308"/>
                </a:cubicBezTo>
                <a:cubicBezTo>
                  <a:pt x="96" y="308"/>
                  <a:pt x="96" y="308"/>
                  <a:pt x="96" y="308"/>
                </a:cubicBezTo>
                <a:close/>
                <a:moveTo>
                  <a:pt x="87" y="308"/>
                </a:moveTo>
                <a:cubicBezTo>
                  <a:pt x="87" y="308"/>
                  <a:pt x="87" y="308"/>
                  <a:pt x="87" y="308"/>
                </a:cubicBezTo>
                <a:close/>
                <a:moveTo>
                  <a:pt x="97" y="308"/>
                </a:moveTo>
                <a:cubicBezTo>
                  <a:pt x="97" y="308"/>
                  <a:pt x="97" y="308"/>
                  <a:pt x="97" y="308"/>
                </a:cubicBezTo>
                <a:cubicBezTo>
                  <a:pt x="97" y="308"/>
                  <a:pt x="97" y="308"/>
                  <a:pt x="97" y="308"/>
                </a:cubicBezTo>
                <a:close/>
                <a:moveTo>
                  <a:pt x="96" y="308"/>
                </a:moveTo>
                <a:cubicBezTo>
                  <a:pt x="96" y="308"/>
                  <a:pt x="96" y="308"/>
                  <a:pt x="96" y="308"/>
                </a:cubicBezTo>
                <a:close/>
                <a:moveTo>
                  <a:pt x="86" y="308"/>
                </a:moveTo>
                <a:cubicBezTo>
                  <a:pt x="86" y="309"/>
                  <a:pt x="86" y="309"/>
                  <a:pt x="86" y="309"/>
                </a:cubicBezTo>
                <a:cubicBezTo>
                  <a:pt x="87" y="309"/>
                  <a:pt x="87" y="308"/>
                  <a:pt x="87" y="308"/>
                </a:cubicBezTo>
                <a:cubicBezTo>
                  <a:pt x="87" y="308"/>
                  <a:pt x="87" y="308"/>
                  <a:pt x="86" y="308"/>
                </a:cubicBezTo>
                <a:close/>
                <a:moveTo>
                  <a:pt x="70" y="309"/>
                </a:moveTo>
                <a:cubicBezTo>
                  <a:pt x="71" y="309"/>
                  <a:pt x="71" y="308"/>
                  <a:pt x="70" y="309"/>
                </a:cubicBezTo>
                <a:close/>
                <a:moveTo>
                  <a:pt x="71" y="309"/>
                </a:moveTo>
                <a:cubicBezTo>
                  <a:pt x="71" y="309"/>
                  <a:pt x="71" y="309"/>
                  <a:pt x="71" y="309"/>
                </a:cubicBezTo>
                <a:cubicBezTo>
                  <a:pt x="71" y="309"/>
                  <a:pt x="71" y="309"/>
                  <a:pt x="71" y="309"/>
                </a:cubicBezTo>
                <a:close/>
                <a:moveTo>
                  <a:pt x="96" y="309"/>
                </a:moveTo>
                <a:cubicBezTo>
                  <a:pt x="97" y="309"/>
                  <a:pt x="97" y="309"/>
                  <a:pt x="97" y="309"/>
                </a:cubicBezTo>
                <a:cubicBezTo>
                  <a:pt x="96" y="309"/>
                  <a:pt x="96" y="309"/>
                  <a:pt x="96" y="309"/>
                </a:cubicBezTo>
                <a:close/>
                <a:moveTo>
                  <a:pt x="89" y="309"/>
                </a:moveTo>
                <a:cubicBezTo>
                  <a:pt x="89" y="309"/>
                  <a:pt x="90" y="309"/>
                  <a:pt x="90" y="309"/>
                </a:cubicBezTo>
                <a:cubicBezTo>
                  <a:pt x="90" y="309"/>
                  <a:pt x="90" y="309"/>
                  <a:pt x="89" y="309"/>
                </a:cubicBezTo>
                <a:close/>
                <a:moveTo>
                  <a:pt x="68" y="310"/>
                </a:moveTo>
                <a:cubicBezTo>
                  <a:pt x="69" y="310"/>
                  <a:pt x="69" y="310"/>
                  <a:pt x="69" y="309"/>
                </a:cubicBezTo>
                <a:cubicBezTo>
                  <a:pt x="69" y="309"/>
                  <a:pt x="68" y="310"/>
                  <a:pt x="68" y="310"/>
                </a:cubicBezTo>
                <a:close/>
                <a:moveTo>
                  <a:pt x="71" y="309"/>
                </a:moveTo>
                <a:cubicBezTo>
                  <a:pt x="71" y="309"/>
                  <a:pt x="71" y="309"/>
                  <a:pt x="71" y="309"/>
                </a:cubicBezTo>
                <a:cubicBezTo>
                  <a:pt x="71" y="309"/>
                  <a:pt x="71" y="309"/>
                  <a:pt x="71" y="309"/>
                </a:cubicBezTo>
                <a:cubicBezTo>
                  <a:pt x="71" y="309"/>
                  <a:pt x="71" y="309"/>
                  <a:pt x="71" y="309"/>
                </a:cubicBezTo>
                <a:cubicBezTo>
                  <a:pt x="71" y="309"/>
                  <a:pt x="71" y="309"/>
                  <a:pt x="71" y="309"/>
                </a:cubicBezTo>
                <a:close/>
                <a:moveTo>
                  <a:pt x="88" y="309"/>
                </a:moveTo>
                <a:cubicBezTo>
                  <a:pt x="88" y="310"/>
                  <a:pt x="87" y="310"/>
                  <a:pt x="87" y="311"/>
                </a:cubicBezTo>
                <a:cubicBezTo>
                  <a:pt x="88" y="312"/>
                  <a:pt x="88" y="311"/>
                  <a:pt x="88" y="311"/>
                </a:cubicBezTo>
                <a:cubicBezTo>
                  <a:pt x="88" y="312"/>
                  <a:pt x="88" y="312"/>
                  <a:pt x="88" y="312"/>
                </a:cubicBezTo>
                <a:cubicBezTo>
                  <a:pt x="88" y="312"/>
                  <a:pt x="89" y="312"/>
                  <a:pt x="89" y="311"/>
                </a:cubicBezTo>
                <a:cubicBezTo>
                  <a:pt x="88" y="311"/>
                  <a:pt x="88" y="310"/>
                  <a:pt x="88" y="310"/>
                </a:cubicBezTo>
                <a:cubicBezTo>
                  <a:pt x="89" y="310"/>
                  <a:pt x="89" y="311"/>
                  <a:pt x="89" y="311"/>
                </a:cubicBezTo>
                <a:cubicBezTo>
                  <a:pt x="89" y="310"/>
                  <a:pt x="90" y="310"/>
                  <a:pt x="89" y="310"/>
                </a:cubicBezTo>
                <a:cubicBezTo>
                  <a:pt x="89" y="309"/>
                  <a:pt x="89" y="309"/>
                  <a:pt x="88" y="309"/>
                </a:cubicBezTo>
                <a:close/>
                <a:moveTo>
                  <a:pt x="91" y="310"/>
                </a:moveTo>
                <a:cubicBezTo>
                  <a:pt x="91" y="310"/>
                  <a:pt x="91" y="309"/>
                  <a:pt x="91" y="309"/>
                </a:cubicBezTo>
                <a:cubicBezTo>
                  <a:pt x="91" y="309"/>
                  <a:pt x="91" y="310"/>
                  <a:pt x="91" y="310"/>
                </a:cubicBezTo>
                <a:close/>
                <a:moveTo>
                  <a:pt x="96" y="310"/>
                </a:moveTo>
                <a:cubicBezTo>
                  <a:pt x="96" y="310"/>
                  <a:pt x="96" y="310"/>
                  <a:pt x="96" y="309"/>
                </a:cubicBezTo>
                <a:cubicBezTo>
                  <a:pt x="96" y="310"/>
                  <a:pt x="96" y="310"/>
                  <a:pt x="96" y="310"/>
                </a:cubicBezTo>
                <a:close/>
                <a:moveTo>
                  <a:pt x="91" y="310"/>
                </a:moveTo>
                <a:cubicBezTo>
                  <a:pt x="92" y="311"/>
                  <a:pt x="92" y="310"/>
                  <a:pt x="92" y="310"/>
                </a:cubicBezTo>
                <a:cubicBezTo>
                  <a:pt x="92" y="310"/>
                  <a:pt x="92" y="310"/>
                  <a:pt x="91" y="310"/>
                </a:cubicBezTo>
                <a:close/>
                <a:moveTo>
                  <a:pt x="69" y="310"/>
                </a:moveTo>
                <a:cubicBezTo>
                  <a:pt x="69" y="311"/>
                  <a:pt x="69" y="311"/>
                  <a:pt x="69" y="311"/>
                </a:cubicBezTo>
                <a:cubicBezTo>
                  <a:pt x="70" y="311"/>
                  <a:pt x="70" y="311"/>
                  <a:pt x="71" y="311"/>
                </a:cubicBezTo>
                <a:cubicBezTo>
                  <a:pt x="71" y="311"/>
                  <a:pt x="71" y="310"/>
                  <a:pt x="71" y="310"/>
                </a:cubicBezTo>
                <a:cubicBezTo>
                  <a:pt x="70" y="310"/>
                  <a:pt x="70" y="311"/>
                  <a:pt x="69" y="310"/>
                </a:cubicBezTo>
                <a:close/>
                <a:moveTo>
                  <a:pt x="91" y="311"/>
                </a:moveTo>
                <a:cubicBezTo>
                  <a:pt x="91" y="310"/>
                  <a:pt x="91" y="310"/>
                  <a:pt x="91" y="310"/>
                </a:cubicBezTo>
                <a:cubicBezTo>
                  <a:pt x="90" y="310"/>
                  <a:pt x="90" y="311"/>
                  <a:pt x="91" y="311"/>
                </a:cubicBezTo>
                <a:close/>
                <a:moveTo>
                  <a:pt x="96" y="311"/>
                </a:moveTo>
                <a:cubicBezTo>
                  <a:pt x="96" y="311"/>
                  <a:pt x="96" y="310"/>
                  <a:pt x="96" y="310"/>
                </a:cubicBezTo>
                <a:cubicBezTo>
                  <a:pt x="96" y="310"/>
                  <a:pt x="96" y="310"/>
                  <a:pt x="96" y="311"/>
                </a:cubicBezTo>
                <a:close/>
                <a:moveTo>
                  <a:pt x="69" y="312"/>
                </a:moveTo>
                <a:cubicBezTo>
                  <a:pt x="69" y="312"/>
                  <a:pt x="69" y="312"/>
                  <a:pt x="69" y="312"/>
                </a:cubicBezTo>
                <a:cubicBezTo>
                  <a:pt x="69" y="312"/>
                  <a:pt x="69" y="312"/>
                  <a:pt x="69" y="313"/>
                </a:cubicBezTo>
                <a:cubicBezTo>
                  <a:pt x="69" y="313"/>
                  <a:pt x="69" y="313"/>
                  <a:pt x="69" y="312"/>
                </a:cubicBezTo>
                <a:cubicBezTo>
                  <a:pt x="70" y="312"/>
                  <a:pt x="69" y="313"/>
                  <a:pt x="70" y="313"/>
                </a:cubicBezTo>
                <a:cubicBezTo>
                  <a:pt x="70" y="313"/>
                  <a:pt x="71" y="312"/>
                  <a:pt x="70" y="312"/>
                </a:cubicBezTo>
                <a:cubicBezTo>
                  <a:pt x="70" y="312"/>
                  <a:pt x="70" y="312"/>
                  <a:pt x="70" y="312"/>
                </a:cubicBezTo>
                <a:cubicBezTo>
                  <a:pt x="69" y="312"/>
                  <a:pt x="70" y="312"/>
                  <a:pt x="70" y="311"/>
                </a:cubicBezTo>
                <a:cubicBezTo>
                  <a:pt x="69" y="311"/>
                  <a:pt x="69" y="311"/>
                  <a:pt x="69" y="312"/>
                </a:cubicBezTo>
                <a:close/>
                <a:moveTo>
                  <a:pt x="90" y="312"/>
                </a:moveTo>
                <a:cubicBezTo>
                  <a:pt x="90" y="312"/>
                  <a:pt x="90" y="312"/>
                  <a:pt x="90" y="312"/>
                </a:cubicBezTo>
                <a:cubicBezTo>
                  <a:pt x="90" y="312"/>
                  <a:pt x="90" y="312"/>
                  <a:pt x="90" y="312"/>
                </a:cubicBezTo>
                <a:close/>
                <a:moveTo>
                  <a:pt x="87" y="312"/>
                </a:moveTo>
                <a:cubicBezTo>
                  <a:pt x="87" y="313"/>
                  <a:pt x="86" y="314"/>
                  <a:pt x="86" y="315"/>
                </a:cubicBezTo>
                <a:cubicBezTo>
                  <a:pt x="86" y="315"/>
                  <a:pt x="86" y="316"/>
                  <a:pt x="86" y="316"/>
                </a:cubicBezTo>
                <a:cubicBezTo>
                  <a:pt x="87" y="315"/>
                  <a:pt x="87" y="314"/>
                  <a:pt x="88" y="313"/>
                </a:cubicBezTo>
                <a:cubicBezTo>
                  <a:pt x="88" y="312"/>
                  <a:pt x="88" y="312"/>
                  <a:pt x="87" y="312"/>
                </a:cubicBezTo>
                <a:close/>
                <a:moveTo>
                  <a:pt x="88" y="312"/>
                </a:moveTo>
                <a:cubicBezTo>
                  <a:pt x="88" y="312"/>
                  <a:pt x="88" y="313"/>
                  <a:pt x="88" y="312"/>
                </a:cubicBezTo>
                <a:close/>
                <a:moveTo>
                  <a:pt x="89" y="313"/>
                </a:moveTo>
                <a:cubicBezTo>
                  <a:pt x="89" y="313"/>
                  <a:pt x="89" y="313"/>
                  <a:pt x="89" y="313"/>
                </a:cubicBezTo>
                <a:cubicBezTo>
                  <a:pt x="89" y="313"/>
                  <a:pt x="89" y="313"/>
                  <a:pt x="89" y="313"/>
                </a:cubicBezTo>
                <a:cubicBezTo>
                  <a:pt x="89" y="313"/>
                  <a:pt x="89" y="313"/>
                  <a:pt x="89" y="313"/>
                </a:cubicBezTo>
                <a:close/>
                <a:moveTo>
                  <a:pt x="68" y="314"/>
                </a:moveTo>
                <a:cubicBezTo>
                  <a:pt x="68" y="314"/>
                  <a:pt x="69" y="314"/>
                  <a:pt x="69" y="314"/>
                </a:cubicBezTo>
                <a:cubicBezTo>
                  <a:pt x="69" y="313"/>
                  <a:pt x="69" y="313"/>
                  <a:pt x="69" y="313"/>
                </a:cubicBezTo>
                <a:cubicBezTo>
                  <a:pt x="69" y="313"/>
                  <a:pt x="68" y="313"/>
                  <a:pt x="68" y="314"/>
                </a:cubicBezTo>
                <a:close/>
                <a:moveTo>
                  <a:pt x="70" y="314"/>
                </a:moveTo>
                <a:cubicBezTo>
                  <a:pt x="70" y="314"/>
                  <a:pt x="70" y="314"/>
                  <a:pt x="70" y="314"/>
                </a:cubicBezTo>
                <a:cubicBezTo>
                  <a:pt x="70" y="314"/>
                  <a:pt x="70" y="314"/>
                  <a:pt x="70" y="314"/>
                </a:cubicBezTo>
                <a:cubicBezTo>
                  <a:pt x="70" y="314"/>
                  <a:pt x="70" y="314"/>
                  <a:pt x="70" y="314"/>
                </a:cubicBezTo>
                <a:cubicBezTo>
                  <a:pt x="70" y="314"/>
                  <a:pt x="70" y="314"/>
                  <a:pt x="70" y="314"/>
                </a:cubicBezTo>
                <a:close/>
                <a:moveTo>
                  <a:pt x="84" y="314"/>
                </a:moveTo>
                <a:cubicBezTo>
                  <a:pt x="85" y="314"/>
                  <a:pt x="85" y="314"/>
                  <a:pt x="85" y="314"/>
                </a:cubicBezTo>
                <a:cubicBezTo>
                  <a:pt x="85" y="314"/>
                  <a:pt x="85" y="314"/>
                  <a:pt x="84" y="314"/>
                </a:cubicBezTo>
                <a:cubicBezTo>
                  <a:pt x="84" y="314"/>
                  <a:pt x="84" y="314"/>
                  <a:pt x="84" y="314"/>
                </a:cubicBezTo>
                <a:close/>
                <a:moveTo>
                  <a:pt x="89" y="314"/>
                </a:moveTo>
                <a:cubicBezTo>
                  <a:pt x="89" y="314"/>
                  <a:pt x="89" y="314"/>
                  <a:pt x="89" y="314"/>
                </a:cubicBezTo>
                <a:cubicBezTo>
                  <a:pt x="89" y="314"/>
                  <a:pt x="89" y="314"/>
                  <a:pt x="89" y="314"/>
                </a:cubicBezTo>
                <a:cubicBezTo>
                  <a:pt x="89" y="314"/>
                  <a:pt x="89" y="314"/>
                  <a:pt x="89" y="314"/>
                </a:cubicBezTo>
                <a:close/>
                <a:moveTo>
                  <a:pt x="69" y="314"/>
                </a:moveTo>
                <a:cubicBezTo>
                  <a:pt x="69" y="314"/>
                  <a:pt x="69" y="314"/>
                  <a:pt x="70" y="314"/>
                </a:cubicBezTo>
                <a:cubicBezTo>
                  <a:pt x="70" y="314"/>
                  <a:pt x="70" y="314"/>
                  <a:pt x="70" y="314"/>
                </a:cubicBezTo>
                <a:cubicBezTo>
                  <a:pt x="69" y="314"/>
                  <a:pt x="69" y="314"/>
                  <a:pt x="69" y="314"/>
                </a:cubicBezTo>
                <a:cubicBezTo>
                  <a:pt x="69" y="314"/>
                  <a:pt x="69" y="314"/>
                  <a:pt x="69" y="314"/>
                </a:cubicBezTo>
                <a:close/>
                <a:moveTo>
                  <a:pt x="89" y="316"/>
                </a:moveTo>
                <a:cubicBezTo>
                  <a:pt x="90" y="316"/>
                  <a:pt x="90" y="314"/>
                  <a:pt x="90" y="314"/>
                </a:cubicBezTo>
                <a:cubicBezTo>
                  <a:pt x="90" y="315"/>
                  <a:pt x="89" y="315"/>
                  <a:pt x="89" y="316"/>
                </a:cubicBezTo>
                <a:close/>
                <a:moveTo>
                  <a:pt x="68" y="315"/>
                </a:moveTo>
                <a:cubicBezTo>
                  <a:pt x="68" y="315"/>
                  <a:pt x="69" y="315"/>
                  <a:pt x="69" y="314"/>
                </a:cubicBezTo>
                <a:cubicBezTo>
                  <a:pt x="68" y="314"/>
                  <a:pt x="68" y="314"/>
                  <a:pt x="68" y="315"/>
                </a:cubicBezTo>
                <a:close/>
                <a:moveTo>
                  <a:pt x="83" y="315"/>
                </a:moveTo>
                <a:cubicBezTo>
                  <a:pt x="84" y="315"/>
                  <a:pt x="83" y="315"/>
                  <a:pt x="83" y="315"/>
                </a:cubicBezTo>
                <a:close/>
                <a:moveTo>
                  <a:pt x="89" y="315"/>
                </a:moveTo>
                <a:cubicBezTo>
                  <a:pt x="88" y="315"/>
                  <a:pt x="89" y="315"/>
                  <a:pt x="88" y="315"/>
                </a:cubicBezTo>
                <a:cubicBezTo>
                  <a:pt x="88" y="315"/>
                  <a:pt x="88" y="316"/>
                  <a:pt x="89" y="315"/>
                </a:cubicBezTo>
                <a:close/>
                <a:moveTo>
                  <a:pt x="68" y="316"/>
                </a:moveTo>
                <a:cubicBezTo>
                  <a:pt x="68" y="315"/>
                  <a:pt x="69" y="315"/>
                  <a:pt x="68" y="315"/>
                </a:cubicBezTo>
                <a:cubicBezTo>
                  <a:pt x="68" y="315"/>
                  <a:pt x="68" y="316"/>
                  <a:pt x="68" y="316"/>
                </a:cubicBezTo>
                <a:close/>
                <a:moveTo>
                  <a:pt x="76" y="315"/>
                </a:moveTo>
                <a:cubicBezTo>
                  <a:pt x="76" y="316"/>
                  <a:pt x="76" y="315"/>
                  <a:pt x="76" y="315"/>
                </a:cubicBezTo>
                <a:close/>
                <a:moveTo>
                  <a:pt x="88" y="317"/>
                </a:moveTo>
                <a:cubicBezTo>
                  <a:pt x="88" y="317"/>
                  <a:pt x="88" y="316"/>
                  <a:pt x="88" y="316"/>
                </a:cubicBezTo>
                <a:cubicBezTo>
                  <a:pt x="88" y="316"/>
                  <a:pt x="88" y="316"/>
                  <a:pt x="88" y="316"/>
                </a:cubicBezTo>
                <a:cubicBezTo>
                  <a:pt x="88" y="316"/>
                  <a:pt x="87" y="317"/>
                  <a:pt x="88" y="317"/>
                </a:cubicBezTo>
                <a:close/>
                <a:moveTo>
                  <a:pt x="68" y="316"/>
                </a:moveTo>
                <a:cubicBezTo>
                  <a:pt x="68" y="317"/>
                  <a:pt x="68" y="316"/>
                  <a:pt x="68" y="316"/>
                </a:cubicBezTo>
                <a:close/>
                <a:moveTo>
                  <a:pt x="84" y="319"/>
                </a:moveTo>
                <a:cubicBezTo>
                  <a:pt x="84" y="319"/>
                  <a:pt x="84" y="319"/>
                  <a:pt x="83" y="319"/>
                </a:cubicBezTo>
                <a:cubicBezTo>
                  <a:pt x="83" y="321"/>
                  <a:pt x="82" y="322"/>
                  <a:pt x="82" y="323"/>
                </a:cubicBezTo>
                <a:cubicBezTo>
                  <a:pt x="82" y="324"/>
                  <a:pt x="81" y="325"/>
                  <a:pt x="82" y="325"/>
                </a:cubicBezTo>
                <a:cubicBezTo>
                  <a:pt x="83" y="323"/>
                  <a:pt x="85" y="321"/>
                  <a:pt x="85" y="318"/>
                </a:cubicBezTo>
                <a:cubicBezTo>
                  <a:pt x="85" y="317"/>
                  <a:pt x="85" y="317"/>
                  <a:pt x="85" y="316"/>
                </a:cubicBezTo>
                <a:cubicBezTo>
                  <a:pt x="85" y="316"/>
                  <a:pt x="85" y="316"/>
                  <a:pt x="85" y="316"/>
                </a:cubicBezTo>
                <a:cubicBezTo>
                  <a:pt x="85" y="317"/>
                  <a:pt x="84" y="318"/>
                  <a:pt x="84" y="319"/>
                </a:cubicBezTo>
                <a:close/>
                <a:moveTo>
                  <a:pt x="86" y="317"/>
                </a:moveTo>
                <a:cubicBezTo>
                  <a:pt x="86" y="317"/>
                  <a:pt x="86" y="316"/>
                  <a:pt x="86" y="316"/>
                </a:cubicBezTo>
                <a:cubicBezTo>
                  <a:pt x="86" y="317"/>
                  <a:pt x="86" y="317"/>
                  <a:pt x="86" y="317"/>
                </a:cubicBezTo>
                <a:close/>
                <a:moveTo>
                  <a:pt x="87" y="318"/>
                </a:moveTo>
                <a:cubicBezTo>
                  <a:pt x="87" y="319"/>
                  <a:pt x="86" y="319"/>
                  <a:pt x="86" y="320"/>
                </a:cubicBezTo>
                <a:cubicBezTo>
                  <a:pt x="87" y="319"/>
                  <a:pt x="87" y="318"/>
                  <a:pt x="87" y="317"/>
                </a:cubicBezTo>
                <a:cubicBezTo>
                  <a:pt x="87" y="318"/>
                  <a:pt x="87" y="318"/>
                  <a:pt x="87" y="318"/>
                </a:cubicBezTo>
                <a:close/>
                <a:moveTo>
                  <a:pt x="74" y="318"/>
                </a:moveTo>
                <a:cubicBezTo>
                  <a:pt x="74" y="318"/>
                  <a:pt x="74" y="318"/>
                  <a:pt x="75" y="318"/>
                </a:cubicBezTo>
                <a:cubicBezTo>
                  <a:pt x="75" y="318"/>
                  <a:pt x="74" y="318"/>
                  <a:pt x="74" y="318"/>
                </a:cubicBezTo>
                <a:close/>
                <a:moveTo>
                  <a:pt x="83" y="318"/>
                </a:moveTo>
                <a:cubicBezTo>
                  <a:pt x="83" y="318"/>
                  <a:pt x="83" y="318"/>
                  <a:pt x="83" y="318"/>
                </a:cubicBezTo>
                <a:cubicBezTo>
                  <a:pt x="83" y="318"/>
                  <a:pt x="83" y="318"/>
                  <a:pt x="82" y="318"/>
                </a:cubicBezTo>
                <a:cubicBezTo>
                  <a:pt x="82" y="318"/>
                  <a:pt x="82" y="318"/>
                  <a:pt x="83" y="318"/>
                </a:cubicBezTo>
                <a:close/>
                <a:moveTo>
                  <a:pt x="82" y="319"/>
                </a:moveTo>
                <a:cubicBezTo>
                  <a:pt x="82" y="319"/>
                  <a:pt x="83" y="319"/>
                  <a:pt x="82" y="319"/>
                </a:cubicBezTo>
                <a:cubicBezTo>
                  <a:pt x="82" y="319"/>
                  <a:pt x="82" y="319"/>
                  <a:pt x="82" y="319"/>
                </a:cubicBezTo>
                <a:close/>
                <a:moveTo>
                  <a:pt x="73" y="322"/>
                </a:moveTo>
                <a:cubicBezTo>
                  <a:pt x="73" y="321"/>
                  <a:pt x="74" y="320"/>
                  <a:pt x="74" y="319"/>
                </a:cubicBezTo>
                <a:cubicBezTo>
                  <a:pt x="74" y="319"/>
                  <a:pt x="74" y="319"/>
                  <a:pt x="74" y="319"/>
                </a:cubicBezTo>
                <a:cubicBezTo>
                  <a:pt x="74" y="320"/>
                  <a:pt x="73" y="321"/>
                  <a:pt x="73" y="322"/>
                </a:cubicBezTo>
                <a:close/>
                <a:moveTo>
                  <a:pt x="82" y="320"/>
                </a:moveTo>
                <a:cubicBezTo>
                  <a:pt x="82" y="320"/>
                  <a:pt x="82" y="320"/>
                  <a:pt x="82" y="320"/>
                </a:cubicBezTo>
                <a:close/>
                <a:moveTo>
                  <a:pt x="86" y="321"/>
                </a:moveTo>
                <a:cubicBezTo>
                  <a:pt x="86" y="321"/>
                  <a:pt x="86" y="320"/>
                  <a:pt x="86" y="320"/>
                </a:cubicBezTo>
                <a:cubicBezTo>
                  <a:pt x="85" y="321"/>
                  <a:pt x="85" y="321"/>
                  <a:pt x="86" y="321"/>
                </a:cubicBezTo>
                <a:close/>
                <a:moveTo>
                  <a:pt x="86" y="323"/>
                </a:moveTo>
                <a:cubicBezTo>
                  <a:pt x="86" y="323"/>
                  <a:pt x="86" y="322"/>
                  <a:pt x="86" y="321"/>
                </a:cubicBezTo>
                <a:cubicBezTo>
                  <a:pt x="86" y="322"/>
                  <a:pt x="86" y="323"/>
                  <a:pt x="86" y="323"/>
                </a:cubicBezTo>
                <a:close/>
                <a:moveTo>
                  <a:pt x="90" y="323"/>
                </a:moveTo>
                <a:cubicBezTo>
                  <a:pt x="91" y="323"/>
                  <a:pt x="90" y="322"/>
                  <a:pt x="91" y="322"/>
                </a:cubicBezTo>
                <a:cubicBezTo>
                  <a:pt x="91" y="322"/>
                  <a:pt x="91" y="321"/>
                  <a:pt x="90" y="321"/>
                </a:cubicBezTo>
                <a:cubicBezTo>
                  <a:pt x="90" y="322"/>
                  <a:pt x="90" y="322"/>
                  <a:pt x="90" y="323"/>
                </a:cubicBezTo>
                <a:close/>
                <a:moveTo>
                  <a:pt x="85" y="322"/>
                </a:moveTo>
                <a:cubicBezTo>
                  <a:pt x="85" y="322"/>
                  <a:pt x="85" y="322"/>
                  <a:pt x="85" y="322"/>
                </a:cubicBezTo>
                <a:cubicBezTo>
                  <a:pt x="86" y="321"/>
                  <a:pt x="85" y="321"/>
                  <a:pt x="85" y="322"/>
                </a:cubicBezTo>
                <a:close/>
                <a:moveTo>
                  <a:pt x="85" y="323"/>
                </a:moveTo>
                <a:cubicBezTo>
                  <a:pt x="85" y="323"/>
                  <a:pt x="85" y="322"/>
                  <a:pt x="85" y="322"/>
                </a:cubicBezTo>
                <a:cubicBezTo>
                  <a:pt x="85" y="322"/>
                  <a:pt x="84" y="323"/>
                  <a:pt x="85" y="323"/>
                </a:cubicBezTo>
                <a:close/>
                <a:moveTo>
                  <a:pt x="72" y="323"/>
                </a:moveTo>
                <a:cubicBezTo>
                  <a:pt x="73" y="323"/>
                  <a:pt x="73" y="323"/>
                  <a:pt x="73" y="322"/>
                </a:cubicBezTo>
                <a:cubicBezTo>
                  <a:pt x="73" y="322"/>
                  <a:pt x="73" y="322"/>
                  <a:pt x="72" y="322"/>
                </a:cubicBezTo>
                <a:cubicBezTo>
                  <a:pt x="72" y="323"/>
                  <a:pt x="72" y="323"/>
                  <a:pt x="72" y="323"/>
                </a:cubicBezTo>
                <a:close/>
                <a:moveTo>
                  <a:pt x="68" y="323"/>
                </a:moveTo>
                <a:cubicBezTo>
                  <a:pt x="68" y="324"/>
                  <a:pt x="68" y="323"/>
                  <a:pt x="68" y="323"/>
                </a:cubicBezTo>
                <a:close/>
                <a:moveTo>
                  <a:pt x="85" y="324"/>
                </a:moveTo>
                <a:cubicBezTo>
                  <a:pt x="85" y="324"/>
                  <a:pt x="85" y="324"/>
                  <a:pt x="86" y="324"/>
                </a:cubicBezTo>
                <a:cubicBezTo>
                  <a:pt x="85" y="324"/>
                  <a:pt x="85" y="324"/>
                  <a:pt x="85" y="324"/>
                </a:cubicBezTo>
                <a:close/>
                <a:moveTo>
                  <a:pt x="90" y="324"/>
                </a:moveTo>
                <a:cubicBezTo>
                  <a:pt x="89" y="324"/>
                  <a:pt x="90" y="324"/>
                  <a:pt x="90" y="324"/>
                </a:cubicBezTo>
                <a:close/>
                <a:moveTo>
                  <a:pt x="71" y="325"/>
                </a:moveTo>
                <a:cubicBezTo>
                  <a:pt x="72" y="325"/>
                  <a:pt x="72" y="324"/>
                  <a:pt x="72" y="324"/>
                </a:cubicBezTo>
                <a:cubicBezTo>
                  <a:pt x="71" y="324"/>
                  <a:pt x="71" y="324"/>
                  <a:pt x="71" y="325"/>
                </a:cubicBezTo>
                <a:close/>
                <a:moveTo>
                  <a:pt x="67" y="325"/>
                </a:moveTo>
                <a:cubicBezTo>
                  <a:pt x="67" y="325"/>
                  <a:pt x="67" y="325"/>
                  <a:pt x="67" y="325"/>
                </a:cubicBezTo>
                <a:close/>
                <a:moveTo>
                  <a:pt x="71" y="326"/>
                </a:moveTo>
                <a:cubicBezTo>
                  <a:pt x="71" y="326"/>
                  <a:pt x="71" y="325"/>
                  <a:pt x="71" y="325"/>
                </a:cubicBezTo>
                <a:cubicBezTo>
                  <a:pt x="71" y="325"/>
                  <a:pt x="71" y="325"/>
                  <a:pt x="71" y="325"/>
                </a:cubicBezTo>
                <a:cubicBezTo>
                  <a:pt x="71" y="325"/>
                  <a:pt x="71" y="326"/>
                  <a:pt x="71" y="326"/>
                </a:cubicBezTo>
                <a:close/>
                <a:moveTo>
                  <a:pt x="84" y="325"/>
                </a:moveTo>
                <a:cubicBezTo>
                  <a:pt x="84" y="325"/>
                  <a:pt x="84" y="325"/>
                  <a:pt x="84" y="325"/>
                </a:cubicBezTo>
                <a:cubicBezTo>
                  <a:pt x="84" y="325"/>
                  <a:pt x="84" y="325"/>
                  <a:pt x="84" y="325"/>
                </a:cubicBezTo>
                <a:cubicBezTo>
                  <a:pt x="84" y="325"/>
                  <a:pt x="84" y="326"/>
                  <a:pt x="84" y="325"/>
                </a:cubicBezTo>
                <a:close/>
                <a:moveTo>
                  <a:pt x="81" y="326"/>
                </a:moveTo>
                <a:cubicBezTo>
                  <a:pt x="81" y="326"/>
                  <a:pt x="81" y="326"/>
                  <a:pt x="81" y="326"/>
                </a:cubicBezTo>
                <a:cubicBezTo>
                  <a:pt x="80" y="326"/>
                  <a:pt x="80" y="327"/>
                  <a:pt x="80" y="328"/>
                </a:cubicBezTo>
                <a:cubicBezTo>
                  <a:pt x="80" y="328"/>
                  <a:pt x="80" y="328"/>
                  <a:pt x="81" y="328"/>
                </a:cubicBezTo>
                <a:cubicBezTo>
                  <a:pt x="81" y="328"/>
                  <a:pt x="81" y="328"/>
                  <a:pt x="81" y="328"/>
                </a:cubicBezTo>
                <a:cubicBezTo>
                  <a:pt x="81" y="328"/>
                  <a:pt x="80" y="328"/>
                  <a:pt x="80" y="328"/>
                </a:cubicBezTo>
                <a:cubicBezTo>
                  <a:pt x="81" y="327"/>
                  <a:pt x="81" y="327"/>
                  <a:pt x="81" y="326"/>
                </a:cubicBezTo>
                <a:cubicBezTo>
                  <a:pt x="81" y="327"/>
                  <a:pt x="81" y="327"/>
                  <a:pt x="81" y="327"/>
                </a:cubicBezTo>
                <a:cubicBezTo>
                  <a:pt x="81" y="327"/>
                  <a:pt x="81" y="327"/>
                  <a:pt x="82" y="327"/>
                </a:cubicBezTo>
                <a:cubicBezTo>
                  <a:pt x="81" y="326"/>
                  <a:pt x="82" y="326"/>
                  <a:pt x="82" y="325"/>
                </a:cubicBezTo>
                <a:cubicBezTo>
                  <a:pt x="81" y="326"/>
                  <a:pt x="81" y="326"/>
                  <a:pt x="81" y="326"/>
                </a:cubicBezTo>
                <a:close/>
                <a:moveTo>
                  <a:pt x="83" y="327"/>
                </a:moveTo>
                <a:cubicBezTo>
                  <a:pt x="83" y="327"/>
                  <a:pt x="83" y="327"/>
                  <a:pt x="83" y="327"/>
                </a:cubicBezTo>
                <a:cubicBezTo>
                  <a:pt x="83" y="326"/>
                  <a:pt x="84" y="326"/>
                  <a:pt x="83" y="326"/>
                </a:cubicBezTo>
                <a:cubicBezTo>
                  <a:pt x="83" y="326"/>
                  <a:pt x="83" y="326"/>
                  <a:pt x="83" y="327"/>
                </a:cubicBezTo>
                <a:close/>
                <a:moveTo>
                  <a:pt x="84" y="327"/>
                </a:moveTo>
                <a:cubicBezTo>
                  <a:pt x="84" y="327"/>
                  <a:pt x="84" y="327"/>
                  <a:pt x="84" y="327"/>
                </a:cubicBezTo>
                <a:cubicBezTo>
                  <a:pt x="84" y="327"/>
                  <a:pt x="84" y="326"/>
                  <a:pt x="84" y="326"/>
                </a:cubicBezTo>
                <a:cubicBezTo>
                  <a:pt x="84" y="326"/>
                  <a:pt x="84" y="326"/>
                  <a:pt x="84" y="326"/>
                </a:cubicBezTo>
                <a:cubicBezTo>
                  <a:pt x="84" y="326"/>
                  <a:pt x="84" y="327"/>
                  <a:pt x="84" y="327"/>
                </a:cubicBezTo>
                <a:close/>
                <a:moveTo>
                  <a:pt x="70" y="327"/>
                </a:moveTo>
                <a:cubicBezTo>
                  <a:pt x="71" y="327"/>
                  <a:pt x="71" y="326"/>
                  <a:pt x="70" y="327"/>
                </a:cubicBezTo>
                <a:close/>
                <a:moveTo>
                  <a:pt x="71" y="328"/>
                </a:moveTo>
                <a:cubicBezTo>
                  <a:pt x="71" y="328"/>
                  <a:pt x="71" y="328"/>
                  <a:pt x="71" y="328"/>
                </a:cubicBezTo>
                <a:cubicBezTo>
                  <a:pt x="71" y="328"/>
                  <a:pt x="71" y="328"/>
                  <a:pt x="71" y="328"/>
                </a:cubicBezTo>
                <a:close/>
                <a:moveTo>
                  <a:pt x="82" y="328"/>
                </a:moveTo>
                <a:cubicBezTo>
                  <a:pt x="83" y="329"/>
                  <a:pt x="83" y="328"/>
                  <a:pt x="83" y="328"/>
                </a:cubicBezTo>
                <a:cubicBezTo>
                  <a:pt x="83" y="328"/>
                  <a:pt x="82" y="328"/>
                  <a:pt x="82" y="328"/>
                </a:cubicBezTo>
                <a:close/>
                <a:moveTo>
                  <a:pt x="80" y="330"/>
                </a:moveTo>
                <a:cubicBezTo>
                  <a:pt x="80" y="328"/>
                  <a:pt x="79" y="328"/>
                  <a:pt x="79" y="330"/>
                </a:cubicBezTo>
                <a:cubicBezTo>
                  <a:pt x="79" y="330"/>
                  <a:pt x="79" y="330"/>
                  <a:pt x="79" y="330"/>
                </a:cubicBezTo>
                <a:cubicBezTo>
                  <a:pt x="79" y="331"/>
                  <a:pt x="79" y="331"/>
                  <a:pt x="78" y="331"/>
                </a:cubicBezTo>
                <a:cubicBezTo>
                  <a:pt x="79" y="332"/>
                  <a:pt x="79" y="332"/>
                  <a:pt x="79" y="332"/>
                </a:cubicBezTo>
                <a:cubicBezTo>
                  <a:pt x="79" y="331"/>
                  <a:pt x="80" y="330"/>
                  <a:pt x="80" y="330"/>
                </a:cubicBezTo>
                <a:close/>
                <a:moveTo>
                  <a:pt x="81" y="331"/>
                </a:moveTo>
                <a:cubicBezTo>
                  <a:pt x="81" y="331"/>
                  <a:pt x="82" y="331"/>
                  <a:pt x="82" y="331"/>
                </a:cubicBezTo>
                <a:cubicBezTo>
                  <a:pt x="82" y="331"/>
                  <a:pt x="82" y="330"/>
                  <a:pt x="82" y="330"/>
                </a:cubicBezTo>
                <a:cubicBezTo>
                  <a:pt x="81" y="330"/>
                  <a:pt x="82" y="329"/>
                  <a:pt x="81" y="329"/>
                </a:cubicBezTo>
                <a:cubicBezTo>
                  <a:pt x="81" y="330"/>
                  <a:pt x="81" y="331"/>
                  <a:pt x="81" y="331"/>
                </a:cubicBezTo>
                <a:close/>
                <a:moveTo>
                  <a:pt x="87" y="330"/>
                </a:moveTo>
                <a:cubicBezTo>
                  <a:pt x="87" y="330"/>
                  <a:pt x="87" y="330"/>
                  <a:pt x="87" y="330"/>
                </a:cubicBezTo>
                <a:cubicBezTo>
                  <a:pt x="87" y="330"/>
                  <a:pt x="87" y="330"/>
                  <a:pt x="87" y="330"/>
                </a:cubicBezTo>
                <a:close/>
                <a:moveTo>
                  <a:pt x="82" y="330"/>
                </a:moveTo>
                <a:cubicBezTo>
                  <a:pt x="83" y="331"/>
                  <a:pt x="83" y="330"/>
                  <a:pt x="82" y="330"/>
                </a:cubicBezTo>
                <a:close/>
                <a:moveTo>
                  <a:pt x="0" y="330"/>
                </a:moveTo>
                <a:cubicBezTo>
                  <a:pt x="0" y="330"/>
                  <a:pt x="0" y="330"/>
                  <a:pt x="0" y="330"/>
                </a:cubicBezTo>
                <a:close/>
                <a:moveTo>
                  <a:pt x="0" y="330"/>
                </a:moveTo>
                <a:cubicBezTo>
                  <a:pt x="0" y="331"/>
                  <a:pt x="0" y="330"/>
                  <a:pt x="0" y="330"/>
                </a:cubicBezTo>
                <a:close/>
                <a:moveTo>
                  <a:pt x="86" y="331"/>
                </a:moveTo>
                <a:cubicBezTo>
                  <a:pt x="86" y="331"/>
                  <a:pt x="86" y="330"/>
                  <a:pt x="86" y="331"/>
                </a:cubicBezTo>
                <a:close/>
                <a:moveTo>
                  <a:pt x="81" y="332"/>
                </a:moveTo>
                <a:cubicBezTo>
                  <a:pt x="81" y="332"/>
                  <a:pt x="81" y="332"/>
                  <a:pt x="81" y="332"/>
                </a:cubicBezTo>
                <a:cubicBezTo>
                  <a:pt x="81" y="332"/>
                  <a:pt x="81" y="332"/>
                  <a:pt x="81" y="332"/>
                </a:cubicBezTo>
                <a:cubicBezTo>
                  <a:pt x="81" y="332"/>
                  <a:pt x="81" y="333"/>
                  <a:pt x="81" y="333"/>
                </a:cubicBezTo>
                <a:cubicBezTo>
                  <a:pt x="81" y="333"/>
                  <a:pt x="82" y="332"/>
                  <a:pt x="82" y="332"/>
                </a:cubicBezTo>
                <a:cubicBezTo>
                  <a:pt x="82" y="332"/>
                  <a:pt x="82" y="332"/>
                  <a:pt x="81" y="332"/>
                </a:cubicBezTo>
                <a:close/>
                <a:moveTo>
                  <a:pt x="80" y="333"/>
                </a:moveTo>
                <a:cubicBezTo>
                  <a:pt x="80" y="333"/>
                  <a:pt x="81" y="333"/>
                  <a:pt x="80" y="332"/>
                </a:cubicBezTo>
                <a:cubicBezTo>
                  <a:pt x="80" y="333"/>
                  <a:pt x="80" y="333"/>
                  <a:pt x="80" y="333"/>
                </a:cubicBezTo>
                <a:close/>
                <a:moveTo>
                  <a:pt x="78" y="334"/>
                </a:moveTo>
                <a:cubicBezTo>
                  <a:pt x="77" y="335"/>
                  <a:pt x="77" y="335"/>
                  <a:pt x="77" y="336"/>
                </a:cubicBezTo>
                <a:cubicBezTo>
                  <a:pt x="78" y="336"/>
                  <a:pt x="78" y="335"/>
                  <a:pt x="78" y="334"/>
                </a:cubicBezTo>
                <a:cubicBezTo>
                  <a:pt x="78" y="334"/>
                  <a:pt x="78" y="334"/>
                  <a:pt x="78" y="333"/>
                </a:cubicBezTo>
                <a:cubicBezTo>
                  <a:pt x="78" y="333"/>
                  <a:pt x="78" y="333"/>
                  <a:pt x="78" y="333"/>
                </a:cubicBezTo>
                <a:cubicBezTo>
                  <a:pt x="77" y="334"/>
                  <a:pt x="77" y="334"/>
                  <a:pt x="78" y="334"/>
                </a:cubicBezTo>
                <a:close/>
                <a:moveTo>
                  <a:pt x="80" y="334"/>
                </a:moveTo>
                <a:cubicBezTo>
                  <a:pt x="80" y="334"/>
                  <a:pt x="80" y="334"/>
                  <a:pt x="80" y="334"/>
                </a:cubicBezTo>
                <a:cubicBezTo>
                  <a:pt x="80" y="333"/>
                  <a:pt x="80" y="333"/>
                  <a:pt x="80" y="333"/>
                </a:cubicBezTo>
                <a:cubicBezTo>
                  <a:pt x="80" y="333"/>
                  <a:pt x="80" y="333"/>
                  <a:pt x="80" y="333"/>
                </a:cubicBezTo>
                <a:cubicBezTo>
                  <a:pt x="80" y="333"/>
                  <a:pt x="80" y="333"/>
                  <a:pt x="80" y="334"/>
                </a:cubicBezTo>
                <a:close/>
                <a:moveTo>
                  <a:pt x="80" y="335"/>
                </a:moveTo>
                <a:cubicBezTo>
                  <a:pt x="80" y="335"/>
                  <a:pt x="81" y="335"/>
                  <a:pt x="81" y="335"/>
                </a:cubicBezTo>
                <a:cubicBezTo>
                  <a:pt x="80" y="334"/>
                  <a:pt x="80" y="335"/>
                  <a:pt x="80" y="335"/>
                </a:cubicBezTo>
                <a:close/>
                <a:moveTo>
                  <a:pt x="79" y="336"/>
                </a:moveTo>
                <a:cubicBezTo>
                  <a:pt x="79" y="336"/>
                  <a:pt x="79" y="335"/>
                  <a:pt x="79" y="335"/>
                </a:cubicBezTo>
                <a:cubicBezTo>
                  <a:pt x="79" y="335"/>
                  <a:pt x="79" y="335"/>
                  <a:pt x="79" y="335"/>
                </a:cubicBezTo>
                <a:cubicBezTo>
                  <a:pt x="79" y="335"/>
                  <a:pt x="79" y="336"/>
                  <a:pt x="79" y="336"/>
                </a:cubicBezTo>
                <a:close/>
                <a:moveTo>
                  <a:pt x="78" y="337"/>
                </a:moveTo>
                <a:cubicBezTo>
                  <a:pt x="78" y="337"/>
                  <a:pt x="78" y="337"/>
                  <a:pt x="79" y="337"/>
                </a:cubicBezTo>
                <a:cubicBezTo>
                  <a:pt x="78" y="337"/>
                  <a:pt x="79" y="337"/>
                  <a:pt x="79" y="336"/>
                </a:cubicBezTo>
                <a:cubicBezTo>
                  <a:pt x="78" y="337"/>
                  <a:pt x="78" y="337"/>
                  <a:pt x="78" y="337"/>
                </a:cubicBezTo>
                <a:close/>
                <a:moveTo>
                  <a:pt x="76" y="337"/>
                </a:moveTo>
                <a:cubicBezTo>
                  <a:pt x="77" y="337"/>
                  <a:pt x="77" y="337"/>
                  <a:pt x="77" y="337"/>
                </a:cubicBezTo>
                <a:cubicBezTo>
                  <a:pt x="77" y="337"/>
                  <a:pt x="77" y="337"/>
                  <a:pt x="76" y="337"/>
                </a:cubicBezTo>
                <a:cubicBezTo>
                  <a:pt x="76" y="337"/>
                  <a:pt x="77" y="337"/>
                  <a:pt x="76" y="337"/>
                </a:cubicBezTo>
                <a:close/>
                <a:moveTo>
                  <a:pt x="67" y="337"/>
                </a:moveTo>
                <a:cubicBezTo>
                  <a:pt x="67" y="338"/>
                  <a:pt x="67" y="337"/>
                  <a:pt x="67" y="337"/>
                </a:cubicBezTo>
                <a:close/>
                <a:moveTo>
                  <a:pt x="77" y="339"/>
                </a:moveTo>
                <a:cubicBezTo>
                  <a:pt x="77" y="338"/>
                  <a:pt x="78" y="339"/>
                  <a:pt x="78" y="338"/>
                </a:cubicBezTo>
                <a:cubicBezTo>
                  <a:pt x="78" y="338"/>
                  <a:pt x="78" y="338"/>
                  <a:pt x="78" y="337"/>
                </a:cubicBezTo>
                <a:cubicBezTo>
                  <a:pt x="77" y="338"/>
                  <a:pt x="77" y="338"/>
                  <a:pt x="77" y="339"/>
                </a:cubicBezTo>
                <a:close/>
                <a:moveTo>
                  <a:pt x="76" y="338"/>
                </a:moveTo>
                <a:cubicBezTo>
                  <a:pt x="76" y="338"/>
                  <a:pt x="76" y="338"/>
                  <a:pt x="76" y="338"/>
                </a:cubicBezTo>
                <a:cubicBezTo>
                  <a:pt x="76" y="338"/>
                  <a:pt x="77" y="338"/>
                  <a:pt x="77" y="338"/>
                </a:cubicBezTo>
                <a:cubicBezTo>
                  <a:pt x="77" y="337"/>
                  <a:pt x="76" y="338"/>
                  <a:pt x="76" y="338"/>
                </a:cubicBezTo>
                <a:close/>
                <a:moveTo>
                  <a:pt x="77" y="340"/>
                </a:moveTo>
                <a:cubicBezTo>
                  <a:pt x="77" y="340"/>
                  <a:pt x="77" y="340"/>
                  <a:pt x="77" y="340"/>
                </a:cubicBezTo>
                <a:cubicBezTo>
                  <a:pt x="77" y="340"/>
                  <a:pt x="77" y="340"/>
                  <a:pt x="77" y="340"/>
                </a:cubicBezTo>
                <a:cubicBezTo>
                  <a:pt x="77" y="340"/>
                  <a:pt x="77" y="340"/>
                  <a:pt x="77" y="340"/>
                </a:cubicBezTo>
                <a:close/>
                <a:moveTo>
                  <a:pt x="77" y="340"/>
                </a:moveTo>
                <a:cubicBezTo>
                  <a:pt x="77" y="341"/>
                  <a:pt x="77" y="340"/>
                  <a:pt x="77" y="340"/>
                </a:cubicBezTo>
                <a:close/>
                <a:moveTo>
                  <a:pt x="76" y="342"/>
                </a:moveTo>
                <a:cubicBezTo>
                  <a:pt x="76" y="342"/>
                  <a:pt x="76" y="342"/>
                  <a:pt x="76" y="342"/>
                </a:cubicBezTo>
                <a:cubicBezTo>
                  <a:pt x="76" y="342"/>
                  <a:pt x="76" y="341"/>
                  <a:pt x="76" y="341"/>
                </a:cubicBezTo>
                <a:cubicBezTo>
                  <a:pt x="76" y="342"/>
                  <a:pt x="76" y="342"/>
                  <a:pt x="76" y="342"/>
                </a:cubicBezTo>
                <a:close/>
                <a:moveTo>
                  <a:pt x="77" y="343"/>
                </a:moveTo>
                <a:cubicBezTo>
                  <a:pt x="77" y="342"/>
                  <a:pt x="78" y="342"/>
                  <a:pt x="77" y="342"/>
                </a:cubicBezTo>
                <a:cubicBezTo>
                  <a:pt x="77" y="342"/>
                  <a:pt x="77" y="342"/>
                  <a:pt x="77" y="343"/>
                </a:cubicBezTo>
                <a:close/>
                <a:moveTo>
                  <a:pt x="76" y="342"/>
                </a:moveTo>
                <a:cubicBezTo>
                  <a:pt x="76" y="342"/>
                  <a:pt x="76" y="343"/>
                  <a:pt x="76" y="343"/>
                </a:cubicBezTo>
                <a:cubicBezTo>
                  <a:pt x="76" y="343"/>
                  <a:pt x="76" y="343"/>
                  <a:pt x="76" y="343"/>
                </a:cubicBezTo>
                <a:cubicBezTo>
                  <a:pt x="76" y="343"/>
                  <a:pt x="76" y="344"/>
                  <a:pt x="76" y="344"/>
                </a:cubicBezTo>
                <a:cubicBezTo>
                  <a:pt x="77" y="344"/>
                  <a:pt x="77" y="343"/>
                  <a:pt x="76" y="343"/>
                </a:cubicBezTo>
                <a:cubicBezTo>
                  <a:pt x="76" y="343"/>
                  <a:pt x="76" y="343"/>
                  <a:pt x="76" y="342"/>
                </a:cubicBezTo>
                <a:close/>
                <a:moveTo>
                  <a:pt x="77" y="343"/>
                </a:moveTo>
                <a:cubicBezTo>
                  <a:pt x="77" y="343"/>
                  <a:pt x="76" y="343"/>
                  <a:pt x="76" y="343"/>
                </a:cubicBezTo>
                <a:cubicBezTo>
                  <a:pt x="76" y="343"/>
                  <a:pt x="76" y="343"/>
                  <a:pt x="76" y="343"/>
                </a:cubicBezTo>
                <a:cubicBezTo>
                  <a:pt x="77" y="343"/>
                  <a:pt x="77" y="343"/>
                  <a:pt x="77" y="343"/>
                </a:cubicBezTo>
                <a:close/>
                <a:moveTo>
                  <a:pt x="75" y="344"/>
                </a:moveTo>
                <a:cubicBezTo>
                  <a:pt x="76" y="344"/>
                  <a:pt x="76" y="343"/>
                  <a:pt x="76" y="343"/>
                </a:cubicBezTo>
                <a:cubicBezTo>
                  <a:pt x="76" y="343"/>
                  <a:pt x="76" y="343"/>
                  <a:pt x="75" y="343"/>
                </a:cubicBezTo>
                <a:cubicBezTo>
                  <a:pt x="75" y="343"/>
                  <a:pt x="75" y="344"/>
                  <a:pt x="75" y="344"/>
                </a:cubicBezTo>
                <a:close/>
                <a:moveTo>
                  <a:pt x="74" y="347"/>
                </a:moveTo>
                <a:cubicBezTo>
                  <a:pt x="74" y="347"/>
                  <a:pt x="73" y="346"/>
                  <a:pt x="73" y="346"/>
                </a:cubicBezTo>
                <a:cubicBezTo>
                  <a:pt x="73" y="347"/>
                  <a:pt x="73" y="347"/>
                  <a:pt x="73" y="347"/>
                </a:cubicBezTo>
                <a:cubicBezTo>
                  <a:pt x="74" y="347"/>
                  <a:pt x="74" y="347"/>
                  <a:pt x="74" y="347"/>
                </a:cubicBezTo>
                <a:cubicBezTo>
                  <a:pt x="74" y="346"/>
                  <a:pt x="75" y="346"/>
                  <a:pt x="75" y="345"/>
                </a:cubicBezTo>
                <a:cubicBezTo>
                  <a:pt x="75" y="345"/>
                  <a:pt x="75" y="344"/>
                  <a:pt x="75" y="344"/>
                </a:cubicBezTo>
                <a:cubicBezTo>
                  <a:pt x="74" y="345"/>
                  <a:pt x="74" y="347"/>
                  <a:pt x="74" y="347"/>
                </a:cubicBezTo>
                <a:close/>
                <a:moveTo>
                  <a:pt x="76" y="344"/>
                </a:moveTo>
                <a:cubicBezTo>
                  <a:pt x="76" y="344"/>
                  <a:pt x="76" y="345"/>
                  <a:pt x="76" y="345"/>
                </a:cubicBezTo>
                <a:cubicBezTo>
                  <a:pt x="76" y="345"/>
                  <a:pt x="76" y="345"/>
                  <a:pt x="76" y="344"/>
                </a:cubicBezTo>
                <a:close/>
                <a:moveTo>
                  <a:pt x="76" y="346"/>
                </a:moveTo>
                <a:cubicBezTo>
                  <a:pt x="76" y="346"/>
                  <a:pt x="76" y="345"/>
                  <a:pt x="76" y="345"/>
                </a:cubicBezTo>
                <a:cubicBezTo>
                  <a:pt x="76" y="345"/>
                  <a:pt x="75" y="346"/>
                  <a:pt x="76" y="346"/>
                </a:cubicBezTo>
                <a:close/>
                <a:moveTo>
                  <a:pt x="75" y="348"/>
                </a:moveTo>
                <a:cubicBezTo>
                  <a:pt x="75" y="348"/>
                  <a:pt x="75" y="347"/>
                  <a:pt x="75" y="347"/>
                </a:cubicBezTo>
                <a:cubicBezTo>
                  <a:pt x="75" y="347"/>
                  <a:pt x="74" y="347"/>
                  <a:pt x="75" y="348"/>
                </a:cubicBezTo>
                <a:close/>
                <a:moveTo>
                  <a:pt x="72" y="351"/>
                </a:moveTo>
                <a:cubicBezTo>
                  <a:pt x="72" y="351"/>
                  <a:pt x="72" y="351"/>
                  <a:pt x="71" y="351"/>
                </a:cubicBezTo>
                <a:cubicBezTo>
                  <a:pt x="71" y="351"/>
                  <a:pt x="71" y="352"/>
                  <a:pt x="71" y="352"/>
                </a:cubicBezTo>
                <a:cubicBezTo>
                  <a:pt x="72" y="352"/>
                  <a:pt x="72" y="352"/>
                  <a:pt x="73" y="352"/>
                </a:cubicBezTo>
                <a:cubicBezTo>
                  <a:pt x="73" y="351"/>
                  <a:pt x="73" y="350"/>
                  <a:pt x="73" y="349"/>
                </a:cubicBezTo>
                <a:cubicBezTo>
                  <a:pt x="73" y="349"/>
                  <a:pt x="74" y="349"/>
                  <a:pt x="74" y="348"/>
                </a:cubicBezTo>
                <a:cubicBezTo>
                  <a:pt x="72" y="347"/>
                  <a:pt x="72" y="350"/>
                  <a:pt x="72" y="351"/>
                </a:cubicBezTo>
                <a:close/>
                <a:moveTo>
                  <a:pt x="72" y="351"/>
                </a:moveTo>
                <a:cubicBezTo>
                  <a:pt x="72" y="352"/>
                  <a:pt x="72" y="352"/>
                  <a:pt x="72" y="352"/>
                </a:cubicBezTo>
                <a:cubicBezTo>
                  <a:pt x="72" y="352"/>
                  <a:pt x="72" y="352"/>
                  <a:pt x="72" y="352"/>
                </a:cubicBezTo>
                <a:cubicBezTo>
                  <a:pt x="72" y="352"/>
                  <a:pt x="72" y="351"/>
                  <a:pt x="72" y="351"/>
                </a:cubicBezTo>
                <a:close/>
                <a:moveTo>
                  <a:pt x="169" y="351"/>
                </a:moveTo>
                <a:cubicBezTo>
                  <a:pt x="169" y="351"/>
                  <a:pt x="169" y="351"/>
                  <a:pt x="169" y="351"/>
                </a:cubicBezTo>
                <a:cubicBezTo>
                  <a:pt x="168" y="351"/>
                  <a:pt x="169" y="351"/>
                  <a:pt x="169" y="351"/>
                </a:cubicBezTo>
                <a:close/>
                <a:moveTo>
                  <a:pt x="76" y="351"/>
                </a:moveTo>
                <a:cubicBezTo>
                  <a:pt x="76" y="352"/>
                  <a:pt x="76" y="352"/>
                  <a:pt x="76" y="351"/>
                </a:cubicBezTo>
                <a:close/>
                <a:moveTo>
                  <a:pt x="167" y="352"/>
                </a:moveTo>
                <a:cubicBezTo>
                  <a:pt x="168" y="352"/>
                  <a:pt x="168" y="352"/>
                  <a:pt x="168" y="352"/>
                </a:cubicBezTo>
                <a:cubicBezTo>
                  <a:pt x="167" y="352"/>
                  <a:pt x="167" y="352"/>
                  <a:pt x="167" y="352"/>
                </a:cubicBezTo>
                <a:close/>
                <a:moveTo>
                  <a:pt x="71" y="353"/>
                </a:moveTo>
                <a:cubicBezTo>
                  <a:pt x="71" y="353"/>
                  <a:pt x="71" y="353"/>
                  <a:pt x="71" y="353"/>
                </a:cubicBezTo>
                <a:cubicBezTo>
                  <a:pt x="71" y="353"/>
                  <a:pt x="71" y="353"/>
                  <a:pt x="71" y="353"/>
                </a:cubicBezTo>
                <a:close/>
                <a:moveTo>
                  <a:pt x="71" y="354"/>
                </a:moveTo>
                <a:cubicBezTo>
                  <a:pt x="71" y="353"/>
                  <a:pt x="71" y="353"/>
                  <a:pt x="71" y="353"/>
                </a:cubicBezTo>
                <a:cubicBezTo>
                  <a:pt x="71" y="353"/>
                  <a:pt x="71" y="354"/>
                  <a:pt x="71" y="354"/>
                </a:cubicBezTo>
                <a:close/>
                <a:moveTo>
                  <a:pt x="76" y="353"/>
                </a:moveTo>
                <a:cubicBezTo>
                  <a:pt x="76" y="353"/>
                  <a:pt x="77" y="353"/>
                  <a:pt x="77" y="353"/>
                </a:cubicBezTo>
                <a:cubicBezTo>
                  <a:pt x="76" y="353"/>
                  <a:pt x="76" y="353"/>
                  <a:pt x="76" y="353"/>
                </a:cubicBezTo>
                <a:cubicBezTo>
                  <a:pt x="76" y="353"/>
                  <a:pt x="76" y="353"/>
                  <a:pt x="76" y="353"/>
                </a:cubicBezTo>
                <a:close/>
                <a:moveTo>
                  <a:pt x="75" y="353"/>
                </a:moveTo>
                <a:cubicBezTo>
                  <a:pt x="75" y="354"/>
                  <a:pt x="75" y="354"/>
                  <a:pt x="75" y="354"/>
                </a:cubicBezTo>
                <a:cubicBezTo>
                  <a:pt x="75" y="354"/>
                  <a:pt x="75" y="354"/>
                  <a:pt x="75" y="353"/>
                </a:cubicBezTo>
                <a:cubicBezTo>
                  <a:pt x="75" y="353"/>
                  <a:pt x="75" y="353"/>
                  <a:pt x="75" y="353"/>
                </a:cubicBezTo>
                <a:close/>
                <a:moveTo>
                  <a:pt x="167" y="354"/>
                </a:moveTo>
                <a:cubicBezTo>
                  <a:pt x="167" y="354"/>
                  <a:pt x="167" y="354"/>
                  <a:pt x="167" y="353"/>
                </a:cubicBezTo>
                <a:cubicBezTo>
                  <a:pt x="167" y="353"/>
                  <a:pt x="167" y="354"/>
                  <a:pt x="167" y="354"/>
                </a:cubicBezTo>
                <a:close/>
                <a:moveTo>
                  <a:pt x="172" y="355"/>
                </a:moveTo>
                <a:cubicBezTo>
                  <a:pt x="173" y="354"/>
                  <a:pt x="173" y="354"/>
                  <a:pt x="173" y="353"/>
                </a:cubicBezTo>
                <a:cubicBezTo>
                  <a:pt x="173" y="354"/>
                  <a:pt x="172" y="354"/>
                  <a:pt x="172" y="355"/>
                </a:cubicBezTo>
                <a:close/>
                <a:moveTo>
                  <a:pt x="70" y="354"/>
                </a:moveTo>
                <a:cubicBezTo>
                  <a:pt x="70" y="355"/>
                  <a:pt x="70" y="355"/>
                  <a:pt x="70" y="355"/>
                </a:cubicBezTo>
                <a:cubicBezTo>
                  <a:pt x="70" y="355"/>
                  <a:pt x="71" y="355"/>
                  <a:pt x="71" y="355"/>
                </a:cubicBezTo>
                <a:cubicBezTo>
                  <a:pt x="71" y="354"/>
                  <a:pt x="70" y="354"/>
                  <a:pt x="70" y="354"/>
                </a:cubicBezTo>
                <a:close/>
                <a:moveTo>
                  <a:pt x="75" y="355"/>
                </a:moveTo>
                <a:cubicBezTo>
                  <a:pt x="75" y="355"/>
                  <a:pt x="75" y="354"/>
                  <a:pt x="74" y="354"/>
                </a:cubicBezTo>
                <a:cubicBezTo>
                  <a:pt x="74" y="355"/>
                  <a:pt x="74" y="355"/>
                  <a:pt x="75" y="355"/>
                </a:cubicBezTo>
                <a:close/>
                <a:moveTo>
                  <a:pt x="168" y="355"/>
                </a:moveTo>
                <a:cubicBezTo>
                  <a:pt x="168" y="355"/>
                  <a:pt x="168" y="354"/>
                  <a:pt x="168" y="354"/>
                </a:cubicBezTo>
                <a:cubicBezTo>
                  <a:pt x="168" y="355"/>
                  <a:pt x="168" y="355"/>
                  <a:pt x="168" y="355"/>
                </a:cubicBezTo>
                <a:close/>
                <a:moveTo>
                  <a:pt x="173" y="355"/>
                </a:moveTo>
                <a:cubicBezTo>
                  <a:pt x="174" y="355"/>
                  <a:pt x="174" y="355"/>
                  <a:pt x="174" y="355"/>
                </a:cubicBezTo>
                <a:cubicBezTo>
                  <a:pt x="174" y="355"/>
                  <a:pt x="174" y="355"/>
                  <a:pt x="174" y="355"/>
                </a:cubicBezTo>
                <a:cubicBezTo>
                  <a:pt x="174" y="355"/>
                  <a:pt x="174" y="355"/>
                  <a:pt x="173" y="355"/>
                </a:cubicBezTo>
                <a:cubicBezTo>
                  <a:pt x="173" y="355"/>
                  <a:pt x="173" y="355"/>
                  <a:pt x="173" y="355"/>
                </a:cubicBezTo>
                <a:close/>
                <a:moveTo>
                  <a:pt x="167" y="356"/>
                </a:moveTo>
                <a:cubicBezTo>
                  <a:pt x="167" y="356"/>
                  <a:pt x="168" y="356"/>
                  <a:pt x="168" y="356"/>
                </a:cubicBezTo>
                <a:cubicBezTo>
                  <a:pt x="168" y="356"/>
                  <a:pt x="167" y="356"/>
                  <a:pt x="167" y="356"/>
                </a:cubicBezTo>
                <a:close/>
                <a:moveTo>
                  <a:pt x="75" y="356"/>
                </a:moveTo>
                <a:cubicBezTo>
                  <a:pt x="75" y="356"/>
                  <a:pt x="75" y="356"/>
                  <a:pt x="75" y="356"/>
                </a:cubicBezTo>
                <a:close/>
                <a:moveTo>
                  <a:pt x="73" y="358"/>
                </a:moveTo>
                <a:cubicBezTo>
                  <a:pt x="73" y="358"/>
                  <a:pt x="73" y="358"/>
                  <a:pt x="73" y="358"/>
                </a:cubicBezTo>
                <a:cubicBezTo>
                  <a:pt x="71" y="358"/>
                  <a:pt x="72" y="360"/>
                  <a:pt x="71" y="361"/>
                </a:cubicBezTo>
                <a:cubicBezTo>
                  <a:pt x="71" y="361"/>
                  <a:pt x="71" y="361"/>
                  <a:pt x="71" y="362"/>
                </a:cubicBezTo>
                <a:cubicBezTo>
                  <a:pt x="70" y="363"/>
                  <a:pt x="70" y="363"/>
                  <a:pt x="70" y="364"/>
                </a:cubicBezTo>
                <a:cubicBezTo>
                  <a:pt x="69" y="364"/>
                  <a:pt x="69" y="365"/>
                  <a:pt x="68" y="365"/>
                </a:cubicBezTo>
                <a:cubicBezTo>
                  <a:pt x="69" y="367"/>
                  <a:pt x="68" y="368"/>
                  <a:pt x="68" y="369"/>
                </a:cubicBezTo>
                <a:cubicBezTo>
                  <a:pt x="69" y="369"/>
                  <a:pt x="68" y="368"/>
                  <a:pt x="69" y="368"/>
                </a:cubicBezTo>
                <a:cubicBezTo>
                  <a:pt x="69" y="369"/>
                  <a:pt x="67" y="371"/>
                  <a:pt x="68" y="372"/>
                </a:cubicBezTo>
                <a:cubicBezTo>
                  <a:pt x="69" y="370"/>
                  <a:pt x="70" y="368"/>
                  <a:pt x="70" y="366"/>
                </a:cubicBezTo>
                <a:cubicBezTo>
                  <a:pt x="70" y="366"/>
                  <a:pt x="70" y="366"/>
                  <a:pt x="70" y="366"/>
                </a:cubicBezTo>
                <a:cubicBezTo>
                  <a:pt x="70" y="365"/>
                  <a:pt x="71" y="365"/>
                  <a:pt x="71" y="365"/>
                </a:cubicBezTo>
                <a:cubicBezTo>
                  <a:pt x="71" y="364"/>
                  <a:pt x="71" y="364"/>
                  <a:pt x="71" y="364"/>
                </a:cubicBezTo>
                <a:cubicBezTo>
                  <a:pt x="71" y="363"/>
                  <a:pt x="71" y="363"/>
                  <a:pt x="72" y="363"/>
                </a:cubicBezTo>
                <a:cubicBezTo>
                  <a:pt x="72" y="362"/>
                  <a:pt x="72" y="360"/>
                  <a:pt x="73" y="358"/>
                </a:cubicBezTo>
                <a:close/>
                <a:moveTo>
                  <a:pt x="51" y="360"/>
                </a:moveTo>
                <a:cubicBezTo>
                  <a:pt x="51" y="360"/>
                  <a:pt x="52" y="360"/>
                  <a:pt x="51" y="360"/>
                </a:cubicBezTo>
                <a:cubicBezTo>
                  <a:pt x="51" y="360"/>
                  <a:pt x="51" y="360"/>
                  <a:pt x="51" y="360"/>
                </a:cubicBezTo>
                <a:close/>
                <a:moveTo>
                  <a:pt x="67" y="368"/>
                </a:moveTo>
                <a:cubicBezTo>
                  <a:pt x="68" y="367"/>
                  <a:pt x="68" y="366"/>
                  <a:pt x="68" y="366"/>
                </a:cubicBezTo>
                <a:cubicBezTo>
                  <a:pt x="68" y="366"/>
                  <a:pt x="67" y="367"/>
                  <a:pt x="67" y="368"/>
                </a:cubicBezTo>
                <a:close/>
                <a:moveTo>
                  <a:pt x="66" y="370"/>
                </a:moveTo>
                <a:cubicBezTo>
                  <a:pt x="67" y="370"/>
                  <a:pt x="67" y="369"/>
                  <a:pt x="67" y="369"/>
                </a:cubicBezTo>
                <a:cubicBezTo>
                  <a:pt x="66" y="369"/>
                  <a:pt x="66" y="370"/>
                  <a:pt x="66" y="370"/>
                </a:cubicBezTo>
                <a:close/>
                <a:moveTo>
                  <a:pt x="68" y="373"/>
                </a:moveTo>
                <a:cubicBezTo>
                  <a:pt x="68" y="373"/>
                  <a:pt x="68" y="373"/>
                  <a:pt x="68" y="373"/>
                </a:cubicBezTo>
                <a:cubicBezTo>
                  <a:pt x="68" y="373"/>
                  <a:pt x="68" y="373"/>
                  <a:pt x="68" y="373"/>
                </a:cubicBezTo>
                <a:cubicBezTo>
                  <a:pt x="68" y="373"/>
                  <a:pt x="68" y="373"/>
                  <a:pt x="68" y="373"/>
                </a:cubicBezTo>
                <a:cubicBezTo>
                  <a:pt x="68" y="373"/>
                  <a:pt x="68" y="373"/>
                  <a:pt x="68" y="373"/>
                </a:cubicBezTo>
                <a:close/>
                <a:moveTo>
                  <a:pt x="146" y="375"/>
                </a:moveTo>
                <a:cubicBezTo>
                  <a:pt x="147" y="375"/>
                  <a:pt x="147" y="374"/>
                  <a:pt x="147" y="374"/>
                </a:cubicBezTo>
                <a:cubicBezTo>
                  <a:pt x="147" y="375"/>
                  <a:pt x="146" y="375"/>
                  <a:pt x="146" y="375"/>
                </a:cubicBezTo>
                <a:close/>
                <a:moveTo>
                  <a:pt x="55" y="375"/>
                </a:moveTo>
                <a:cubicBezTo>
                  <a:pt x="56" y="375"/>
                  <a:pt x="56" y="375"/>
                  <a:pt x="56" y="375"/>
                </a:cubicBezTo>
                <a:cubicBezTo>
                  <a:pt x="56" y="375"/>
                  <a:pt x="56" y="375"/>
                  <a:pt x="56" y="375"/>
                </a:cubicBezTo>
                <a:cubicBezTo>
                  <a:pt x="56" y="375"/>
                  <a:pt x="56" y="375"/>
                  <a:pt x="56" y="375"/>
                </a:cubicBezTo>
                <a:cubicBezTo>
                  <a:pt x="56" y="375"/>
                  <a:pt x="55" y="375"/>
                  <a:pt x="55" y="375"/>
                </a:cubicBezTo>
                <a:close/>
                <a:moveTo>
                  <a:pt x="148" y="379"/>
                </a:moveTo>
                <a:cubicBezTo>
                  <a:pt x="148" y="379"/>
                  <a:pt x="148" y="379"/>
                  <a:pt x="148" y="379"/>
                </a:cubicBezTo>
                <a:cubicBezTo>
                  <a:pt x="148" y="378"/>
                  <a:pt x="148" y="378"/>
                  <a:pt x="148" y="378"/>
                </a:cubicBezTo>
                <a:cubicBezTo>
                  <a:pt x="148" y="378"/>
                  <a:pt x="148" y="378"/>
                  <a:pt x="148" y="379"/>
                </a:cubicBezTo>
                <a:close/>
                <a:moveTo>
                  <a:pt x="69" y="383"/>
                </a:moveTo>
                <a:cubicBezTo>
                  <a:pt x="69" y="383"/>
                  <a:pt x="69" y="384"/>
                  <a:pt x="69" y="384"/>
                </a:cubicBezTo>
                <a:cubicBezTo>
                  <a:pt x="69" y="384"/>
                  <a:pt x="68" y="384"/>
                  <a:pt x="68" y="385"/>
                </a:cubicBezTo>
                <a:cubicBezTo>
                  <a:pt x="68" y="386"/>
                  <a:pt x="67" y="386"/>
                  <a:pt x="68" y="387"/>
                </a:cubicBezTo>
                <a:cubicBezTo>
                  <a:pt x="69" y="387"/>
                  <a:pt x="69" y="386"/>
                  <a:pt x="69" y="385"/>
                </a:cubicBezTo>
                <a:cubicBezTo>
                  <a:pt x="70" y="384"/>
                  <a:pt x="69" y="384"/>
                  <a:pt x="70" y="383"/>
                </a:cubicBezTo>
                <a:cubicBezTo>
                  <a:pt x="70" y="383"/>
                  <a:pt x="70" y="383"/>
                  <a:pt x="70" y="383"/>
                </a:cubicBezTo>
                <a:cubicBezTo>
                  <a:pt x="70" y="383"/>
                  <a:pt x="69" y="383"/>
                  <a:pt x="69" y="383"/>
                </a:cubicBezTo>
                <a:close/>
                <a:moveTo>
                  <a:pt x="66" y="386"/>
                </a:moveTo>
                <a:cubicBezTo>
                  <a:pt x="66" y="386"/>
                  <a:pt x="67" y="386"/>
                  <a:pt x="67" y="386"/>
                </a:cubicBezTo>
                <a:cubicBezTo>
                  <a:pt x="67" y="385"/>
                  <a:pt x="68" y="384"/>
                  <a:pt x="67" y="383"/>
                </a:cubicBezTo>
                <a:cubicBezTo>
                  <a:pt x="66" y="384"/>
                  <a:pt x="67" y="385"/>
                  <a:pt x="66" y="386"/>
                </a:cubicBezTo>
                <a:close/>
                <a:moveTo>
                  <a:pt x="108" y="388"/>
                </a:moveTo>
                <a:cubicBezTo>
                  <a:pt x="108" y="388"/>
                  <a:pt x="108" y="388"/>
                  <a:pt x="108" y="388"/>
                </a:cubicBezTo>
                <a:cubicBezTo>
                  <a:pt x="108" y="388"/>
                  <a:pt x="108" y="388"/>
                  <a:pt x="108" y="388"/>
                </a:cubicBezTo>
                <a:close/>
                <a:moveTo>
                  <a:pt x="131" y="390"/>
                </a:moveTo>
                <a:cubicBezTo>
                  <a:pt x="131" y="390"/>
                  <a:pt x="131" y="389"/>
                  <a:pt x="131" y="389"/>
                </a:cubicBezTo>
                <a:cubicBezTo>
                  <a:pt x="131" y="390"/>
                  <a:pt x="130" y="390"/>
                  <a:pt x="131" y="390"/>
                </a:cubicBezTo>
                <a:close/>
                <a:moveTo>
                  <a:pt x="95" y="393"/>
                </a:moveTo>
                <a:cubicBezTo>
                  <a:pt x="95" y="393"/>
                  <a:pt x="95" y="393"/>
                  <a:pt x="95" y="393"/>
                </a:cubicBezTo>
                <a:cubicBezTo>
                  <a:pt x="95" y="393"/>
                  <a:pt x="95" y="393"/>
                  <a:pt x="95" y="393"/>
                </a:cubicBezTo>
                <a:cubicBezTo>
                  <a:pt x="95" y="393"/>
                  <a:pt x="95" y="393"/>
                  <a:pt x="95" y="393"/>
                </a:cubicBezTo>
                <a:cubicBezTo>
                  <a:pt x="95" y="393"/>
                  <a:pt x="95" y="393"/>
                  <a:pt x="95" y="393"/>
                </a:cubicBezTo>
                <a:close/>
                <a:moveTo>
                  <a:pt x="108" y="395"/>
                </a:moveTo>
                <a:cubicBezTo>
                  <a:pt x="108" y="396"/>
                  <a:pt x="108" y="395"/>
                  <a:pt x="108" y="395"/>
                </a:cubicBezTo>
                <a:close/>
                <a:moveTo>
                  <a:pt x="101" y="395"/>
                </a:moveTo>
                <a:cubicBezTo>
                  <a:pt x="101" y="396"/>
                  <a:pt x="102" y="395"/>
                  <a:pt x="101" y="395"/>
                </a:cubicBezTo>
                <a:close/>
                <a:moveTo>
                  <a:pt x="109" y="396"/>
                </a:moveTo>
                <a:cubicBezTo>
                  <a:pt x="109" y="396"/>
                  <a:pt x="109" y="396"/>
                  <a:pt x="109" y="396"/>
                </a:cubicBezTo>
                <a:cubicBezTo>
                  <a:pt x="109" y="397"/>
                  <a:pt x="108" y="397"/>
                  <a:pt x="109" y="397"/>
                </a:cubicBezTo>
                <a:cubicBezTo>
                  <a:pt x="109" y="397"/>
                  <a:pt x="109" y="397"/>
                  <a:pt x="110" y="396"/>
                </a:cubicBezTo>
                <a:cubicBezTo>
                  <a:pt x="109" y="396"/>
                  <a:pt x="110" y="396"/>
                  <a:pt x="110" y="395"/>
                </a:cubicBezTo>
                <a:cubicBezTo>
                  <a:pt x="109" y="395"/>
                  <a:pt x="109" y="396"/>
                  <a:pt x="109" y="396"/>
                </a:cubicBezTo>
                <a:close/>
                <a:moveTo>
                  <a:pt x="74" y="396"/>
                </a:moveTo>
                <a:cubicBezTo>
                  <a:pt x="74" y="396"/>
                  <a:pt x="74" y="395"/>
                  <a:pt x="74" y="395"/>
                </a:cubicBezTo>
                <a:cubicBezTo>
                  <a:pt x="74" y="396"/>
                  <a:pt x="74" y="396"/>
                  <a:pt x="74" y="396"/>
                </a:cubicBezTo>
                <a:close/>
                <a:moveTo>
                  <a:pt x="103" y="396"/>
                </a:moveTo>
                <a:cubicBezTo>
                  <a:pt x="103" y="396"/>
                  <a:pt x="103" y="396"/>
                  <a:pt x="103" y="396"/>
                </a:cubicBezTo>
                <a:cubicBezTo>
                  <a:pt x="103" y="396"/>
                  <a:pt x="103" y="396"/>
                  <a:pt x="103" y="396"/>
                </a:cubicBezTo>
                <a:close/>
                <a:moveTo>
                  <a:pt x="108" y="397"/>
                </a:moveTo>
                <a:cubicBezTo>
                  <a:pt x="108" y="397"/>
                  <a:pt x="108" y="396"/>
                  <a:pt x="108" y="396"/>
                </a:cubicBezTo>
                <a:cubicBezTo>
                  <a:pt x="107" y="396"/>
                  <a:pt x="107" y="397"/>
                  <a:pt x="108" y="397"/>
                </a:cubicBezTo>
                <a:close/>
                <a:moveTo>
                  <a:pt x="105" y="397"/>
                </a:moveTo>
                <a:cubicBezTo>
                  <a:pt x="105" y="397"/>
                  <a:pt x="105" y="397"/>
                  <a:pt x="105" y="397"/>
                </a:cubicBezTo>
                <a:close/>
                <a:moveTo>
                  <a:pt x="79" y="401"/>
                </a:moveTo>
                <a:cubicBezTo>
                  <a:pt x="79" y="402"/>
                  <a:pt x="80" y="402"/>
                  <a:pt x="80" y="402"/>
                </a:cubicBezTo>
                <a:cubicBezTo>
                  <a:pt x="80" y="401"/>
                  <a:pt x="80" y="401"/>
                  <a:pt x="80" y="401"/>
                </a:cubicBezTo>
                <a:cubicBezTo>
                  <a:pt x="80" y="401"/>
                  <a:pt x="79" y="401"/>
                  <a:pt x="79" y="401"/>
                </a:cubicBezTo>
                <a:close/>
                <a:moveTo>
                  <a:pt x="82" y="427"/>
                </a:moveTo>
                <a:cubicBezTo>
                  <a:pt x="82" y="427"/>
                  <a:pt x="82" y="426"/>
                  <a:pt x="82" y="427"/>
                </a:cubicBezTo>
                <a:cubicBezTo>
                  <a:pt x="82" y="427"/>
                  <a:pt x="82" y="427"/>
                  <a:pt x="82" y="427"/>
                </a:cubicBezTo>
                <a:close/>
              </a:path>
            </a:pathLst>
          </a:custGeom>
          <a:blipFill>
            <a:blip r:embed="rId3"/>
            <a:stretch>
              <a:fillRect/>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E2E2E"/>
              </a:solidFill>
              <a:effectLst/>
              <a:uLnTx/>
              <a:uFillTx/>
              <a:latin typeface="Segoe UI Light 8"/>
              <a:ea typeface="微软雅黑" panose="020B0503020204020204" pitchFamily="34" charset="-122"/>
              <a:cs typeface="+mn-cs"/>
            </a:endParaRPr>
          </a:p>
        </p:txBody>
      </p:sp>
      <p:sp>
        <p:nvSpPr>
          <p:cNvPr id="11" name="圆: 空心 10"/>
          <p:cNvSpPr/>
          <p:nvPr/>
        </p:nvSpPr>
        <p:spPr>
          <a:xfrm>
            <a:off x="4120483" y="4846161"/>
            <a:ext cx="1597491" cy="1597491"/>
          </a:xfrm>
          <a:prstGeom prst="donut">
            <a:avLst/>
          </a:prstGeom>
          <a:solidFill>
            <a:srgbClr val="98AABF">
              <a:alpha val="74000"/>
            </a:srgb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panose="020B0502040204020203" charset="-122"/>
              <a:cs typeface="+mn-cs"/>
            </a:endParaRPr>
          </a:p>
        </p:txBody>
      </p:sp>
      <p:sp>
        <p:nvSpPr>
          <p:cNvPr id="6" name="文本框 6">
            <a:extLst>
              <a:ext uri="{FF2B5EF4-FFF2-40B4-BE49-F238E27FC236}">
                <a16:creationId xmlns:a16="http://schemas.microsoft.com/office/drawing/2014/main" id="{36376A68-6FB0-EEEC-9275-39DB9D859402}"/>
              </a:ext>
            </a:extLst>
          </p:cNvPr>
          <p:cNvSpPr txBox="1"/>
          <p:nvPr/>
        </p:nvSpPr>
        <p:spPr>
          <a:xfrm>
            <a:off x="2831627" y="2731486"/>
            <a:ext cx="5396359" cy="1388713"/>
          </a:xfrm>
          <a:prstGeom prst="rect">
            <a:avLst/>
          </a:prstGeom>
          <a:noFill/>
        </p:spPr>
        <p:txBody>
          <a:bodyPr wrap="square" rtlCol="0">
            <a:spAutoFit/>
          </a:bodyPr>
          <a:lstStyle/>
          <a:p>
            <a:pPr>
              <a:lnSpc>
                <a:spcPct val="200000"/>
              </a:lnSpc>
            </a:pPr>
            <a:r>
              <a:rPr lang="en-US" altLang="zh-CN" sz="5000" dirty="0">
                <a:solidFill>
                  <a:srgbClr val="292A2E">
                    <a:lumMod val="75000"/>
                    <a:lumOff val="25000"/>
                  </a:srgbClr>
                </a:solidFill>
                <a:latin typeface="Century Gothic" panose="020B0502020202020204" pitchFamily="34" charset="0"/>
                <a:ea typeface="Roboto Light" panose="02000000000000000000" pitchFamily="2" charset="0"/>
              </a:rPr>
              <a:t>Market Research</a:t>
            </a:r>
            <a:endParaRPr lang="zh-CN" altLang="en-US" sz="5000" dirty="0">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p:bldP spid="18" grpId="0" animBg="1"/>
      <p:bldP spid="8"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chemeClr val="bg1"/>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Century Gothic" panose="020B0502020202020204" pitchFamily="34" charset="0"/>
            </a:endParaRPr>
          </a:p>
        </p:txBody>
      </p:sp>
      <p:sp useBgFill="1">
        <p:nvSpPr>
          <p:cNvPr id="4" name="椭圆 3"/>
          <p:cNvSpPr/>
          <p:nvPr/>
        </p:nvSpPr>
        <p:spPr>
          <a:xfrm>
            <a:off x="625395" y="1620779"/>
            <a:ext cx="2788920" cy="2788920"/>
          </a:xfrm>
          <a:prstGeom prst="ellipse">
            <a:avLst/>
          </a:prstGeom>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ndParaRPr>
          </a:p>
        </p:txBody>
      </p:sp>
      <p:sp>
        <p:nvSpPr>
          <p:cNvPr id="2" name="e7d195523061f1c0"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hidden="1"/>
          <p:cNvSpPr txBox="1"/>
          <p:nvPr/>
        </p:nvSpPr>
        <p:spPr>
          <a:xfrm>
            <a:off x="-355600" y="1803400"/>
            <a:ext cx="209353" cy="5780044"/>
          </a:xfrm>
          <a:prstGeom prst="rect">
            <a:avLst/>
          </a:prstGeom>
          <a:noFill/>
        </p:spPr>
        <p:txBody>
          <a:bodyPr vert="wordArtVert" wrap="non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rPr>
              <a:t>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a:t>
            </a:r>
            <a:endParaRPr kumimoji="0" lang="zh-CN" altLang="en-US" sz="100" b="0" i="0" u="none" strike="noStrike" kern="1200" cap="none" spc="0" normalizeH="0" baseline="0" noProof="0" dirty="0">
              <a:ln>
                <a:noFill/>
              </a:ln>
              <a:solidFill>
                <a:srgbClr val="2E2E2E"/>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1056289" y="4876397"/>
            <a:ext cx="1927131" cy="400110"/>
          </a:xfrm>
          <a:prstGeom prst="rect">
            <a:avLst/>
          </a:prstGeom>
          <a:ln>
            <a:noFill/>
          </a:ln>
          <a:effectLst/>
        </p:spPr>
        <p:txBody>
          <a:bodyPr wrap="none">
            <a:spAutoFit/>
          </a:bodyPr>
          <a:lstStyle/>
          <a:p>
            <a:pPr lvl="0">
              <a:defRPr/>
            </a:pPr>
            <a:r>
              <a:rPr lang="en-US" altLang="zh-CN" sz="2000" b="1" dirty="0">
                <a:solidFill>
                  <a:srgbClr val="4C677A"/>
                </a:solidFill>
                <a:latin typeface="Century Gothic" panose="020B0502020202020204" pitchFamily="34" charset="0"/>
                <a:ea typeface="微软雅黑" panose="020B0503020204020204" pitchFamily="34" charset="-122"/>
                <a:cs typeface="Aharoni" panose="02010803020104030203" pitchFamily="2" charset="-79"/>
              </a:rPr>
              <a:t>Market Needs</a:t>
            </a:r>
            <a:endParaRPr kumimoji="0" lang="zh-CN" altLang="en-US" sz="20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cs typeface="Aharoni" panose="02010803020104030203" pitchFamily="2" charset="-79"/>
            </a:endParaRPr>
          </a:p>
        </p:txBody>
      </p:sp>
      <p:sp>
        <p:nvSpPr>
          <p:cNvPr id="29" name="文本框 28"/>
          <p:cNvSpPr txBox="1"/>
          <p:nvPr/>
        </p:nvSpPr>
        <p:spPr>
          <a:xfrm>
            <a:off x="369180" y="5309351"/>
            <a:ext cx="3301347" cy="1442254"/>
          </a:xfrm>
          <a:prstGeom prst="rect">
            <a:avLst/>
          </a:prstGeom>
          <a:noFill/>
        </p:spPr>
        <p:txBody>
          <a:bodyPr wrap="square" rtlCol="0">
            <a:spAutoFit/>
          </a:bodyPr>
          <a:lstStyle/>
          <a:p>
            <a:pPr lvl="0" algn="ctr">
              <a:lnSpc>
                <a:spcPct val="150000"/>
              </a:lnSpc>
              <a:defRPr/>
            </a:pPr>
            <a:r>
              <a:rPr lang="en-US" altLang="zh-TW" sz="1200" dirty="0">
                <a:solidFill>
                  <a:schemeClr val="bg2">
                    <a:lumMod val="25000"/>
                  </a:schemeClr>
                </a:solidFill>
                <a:latin typeface="Century Gothic" panose="020B0502020202020204" pitchFamily="34" charset="0"/>
                <a:ea typeface="微软雅黑" panose="020B0503020204020204" pitchFamily="34" charset="-122"/>
                <a:sym typeface="Helvetica"/>
              </a:rPr>
              <a:t>Growing demand for reliable medical information as users prioritize personal health; rise in telehealth apps, especially post-pandemic, with users seeking quick, easy online medical advice.</a:t>
            </a:r>
            <a:endParaRPr kumimoji="0" lang="zh-TW" altLang="en-US" sz="12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微软雅黑" panose="020B0503020204020204" pitchFamily="34" charset="-122"/>
              <a:sym typeface="Helvetica"/>
            </a:endParaRPr>
          </a:p>
        </p:txBody>
      </p:sp>
      <p:graphicFrame>
        <p:nvGraphicFramePr>
          <p:cNvPr id="332" name="图表 331"/>
          <p:cNvGraphicFramePr/>
          <p:nvPr>
            <p:extLst>
              <p:ext uri="{D42A27DB-BD31-4B8C-83A1-F6EECF244321}">
                <p14:modId xmlns:p14="http://schemas.microsoft.com/office/powerpoint/2010/main" val="1146101400"/>
              </p:ext>
            </p:extLst>
          </p:nvPr>
        </p:nvGraphicFramePr>
        <p:xfrm>
          <a:off x="-1624810" y="-139242"/>
          <a:ext cx="5520420" cy="5045716"/>
        </p:xfrm>
        <a:graphic>
          <a:graphicData uri="http://schemas.openxmlformats.org/drawingml/2006/chart">
            <c:chart xmlns:c="http://schemas.openxmlformats.org/drawingml/2006/chart" xmlns:r="http://schemas.openxmlformats.org/officeDocument/2006/relationships" r:id="rId4"/>
          </a:graphicData>
        </a:graphic>
      </p:graphicFrame>
      <p:sp useBgFill="1">
        <p:nvSpPr>
          <p:cNvPr id="334" name="椭圆 333"/>
          <p:cNvSpPr/>
          <p:nvPr/>
        </p:nvSpPr>
        <p:spPr>
          <a:xfrm>
            <a:off x="4773590" y="1620779"/>
            <a:ext cx="2788920" cy="2788920"/>
          </a:xfrm>
          <a:prstGeom prst="ellipse">
            <a:avLst/>
          </a:prstGeom>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ndParaRPr>
          </a:p>
        </p:txBody>
      </p:sp>
      <p:sp>
        <p:nvSpPr>
          <p:cNvPr id="335" name="矩形 334"/>
          <p:cNvSpPr/>
          <p:nvPr/>
        </p:nvSpPr>
        <p:spPr>
          <a:xfrm>
            <a:off x="5328750" y="4889849"/>
            <a:ext cx="1917513" cy="400110"/>
          </a:xfrm>
          <a:prstGeom prst="rect">
            <a:avLst/>
          </a:prstGeom>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dirty="0">
                <a:solidFill>
                  <a:srgbClr val="4C677A"/>
                </a:solidFill>
                <a:latin typeface="Century Gothic" panose="020B0502020202020204" pitchFamily="34" charset="0"/>
                <a:ea typeface="微软雅黑" panose="020B0503020204020204" pitchFamily="34" charset="-122"/>
                <a:cs typeface="Aharoni" panose="02010803020104030203" pitchFamily="2" charset="-79"/>
              </a:rPr>
              <a:t>Market Trends</a:t>
            </a:r>
            <a:endParaRPr kumimoji="0" lang="zh-CN" altLang="en-US" sz="20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cs typeface="Aharoni" panose="02010803020104030203" pitchFamily="2" charset="-79"/>
            </a:endParaRPr>
          </a:p>
        </p:txBody>
      </p:sp>
      <p:sp>
        <p:nvSpPr>
          <p:cNvPr id="336" name="文本框 335"/>
          <p:cNvSpPr txBox="1"/>
          <p:nvPr/>
        </p:nvSpPr>
        <p:spPr>
          <a:xfrm>
            <a:off x="4755658" y="5276507"/>
            <a:ext cx="3068446" cy="1442254"/>
          </a:xfrm>
          <a:prstGeom prst="rect">
            <a:avLst/>
          </a:prstGeom>
          <a:noFill/>
        </p:spPr>
        <p:txBody>
          <a:bodyPr wrap="square" rtlCol="0">
            <a:spAutoFit/>
          </a:bodyPr>
          <a:lstStyle/>
          <a:p>
            <a:pPr lvl="0" algn="ctr">
              <a:lnSpc>
                <a:spcPct val="150000"/>
              </a:lnSpc>
              <a:defRPr/>
            </a:pPr>
            <a:r>
              <a:rPr lang="en-US" altLang="zh-TW" sz="1200" dirty="0">
                <a:solidFill>
                  <a:schemeClr val="bg2">
                    <a:lumMod val="25000"/>
                  </a:schemeClr>
                </a:solidFill>
                <a:latin typeface="Century Gothic" panose="020B0502020202020204" pitchFamily="34" charset="0"/>
                <a:ea typeface="微软雅黑" panose="020B0503020204020204" pitchFamily="34" charset="-122"/>
                <a:sym typeface="Helvetica"/>
              </a:rPr>
              <a:t>Digital healthcare trends like AI, chatbots, and data analytics drive strong growth in telemedicine and online services, enhancing user experience.</a:t>
            </a:r>
            <a:endParaRPr kumimoji="0" lang="zh-TW" altLang="en-US" sz="12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微软雅黑" panose="020B0503020204020204" pitchFamily="34" charset="-122"/>
              <a:sym typeface="Helvetica"/>
            </a:endParaRPr>
          </a:p>
        </p:txBody>
      </p:sp>
      <p:graphicFrame>
        <p:nvGraphicFramePr>
          <p:cNvPr id="337" name="图表 336"/>
          <p:cNvGraphicFramePr/>
          <p:nvPr>
            <p:extLst>
              <p:ext uri="{D42A27DB-BD31-4B8C-83A1-F6EECF244321}">
                <p14:modId xmlns:p14="http://schemas.microsoft.com/office/powerpoint/2010/main" val="1808235134"/>
              </p:ext>
            </p:extLst>
          </p:nvPr>
        </p:nvGraphicFramePr>
        <p:xfrm>
          <a:off x="2523385" y="-139242"/>
          <a:ext cx="5520420" cy="5045716"/>
        </p:xfrm>
        <a:graphic>
          <a:graphicData uri="http://schemas.openxmlformats.org/drawingml/2006/chart">
            <c:chart xmlns:c="http://schemas.openxmlformats.org/drawingml/2006/chart" xmlns:r="http://schemas.openxmlformats.org/officeDocument/2006/relationships" r:id="rId5"/>
          </a:graphicData>
        </a:graphic>
      </p:graphicFrame>
      <p:sp useBgFill="1">
        <p:nvSpPr>
          <p:cNvPr id="338" name="椭圆 337"/>
          <p:cNvSpPr/>
          <p:nvPr/>
        </p:nvSpPr>
        <p:spPr>
          <a:xfrm>
            <a:off x="8921785" y="1620779"/>
            <a:ext cx="2788920" cy="2788920"/>
          </a:xfrm>
          <a:prstGeom prst="ellipse">
            <a:avLst/>
          </a:prstGeom>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entury Gothic" panose="020B0502020202020204" pitchFamily="34" charset="0"/>
            </a:endParaRPr>
          </a:p>
        </p:txBody>
      </p:sp>
      <p:sp>
        <p:nvSpPr>
          <p:cNvPr id="339" name="矩形 338"/>
          <p:cNvSpPr/>
          <p:nvPr/>
        </p:nvSpPr>
        <p:spPr>
          <a:xfrm>
            <a:off x="9128936" y="4876397"/>
            <a:ext cx="2600392" cy="400110"/>
          </a:xfrm>
          <a:prstGeom prst="rect">
            <a:avLst/>
          </a:prstGeom>
          <a:ln>
            <a:noFill/>
          </a:ln>
          <a:effectLst/>
        </p:spPr>
        <p:txBody>
          <a:bodyPr wrap="none">
            <a:spAutoFit/>
          </a:bodyPr>
          <a:lstStyle/>
          <a:p>
            <a:pPr lvl="0">
              <a:defRPr/>
            </a:pPr>
            <a:r>
              <a:rPr lang="en-US" altLang="zh-CN" sz="2000" b="1" dirty="0">
                <a:solidFill>
                  <a:srgbClr val="4C677A"/>
                </a:solidFill>
                <a:latin typeface="Century Gothic" panose="020B0502020202020204" pitchFamily="34" charset="0"/>
                <a:ea typeface="微软雅黑" panose="020B0503020204020204" pitchFamily="34" charset="-122"/>
                <a:cs typeface="Aharoni" panose="02010803020104030203" pitchFamily="2" charset="-79"/>
              </a:rPr>
              <a:t>Market Opportunity</a:t>
            </a:r>
            <a:endParaRPr kumimoji="0" lang="zh-CN" altLang="en-US" sz="2000" b="1" i="0" u="none" strike="noStrike" kern="1200" cap="none" spc="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cs typeface="Aharoni" panose="02010803020104030203" pitchFamily="2" charset="-79"/>
            </a:endParaRPr>
          </a:p>
        </p:txBody>
      </p:sp>
      <p:sp>
        <p:nvSpPr>
          <p:cNvPr id="340" name="文本框 339"/>
          <p:cNvSpPr txBox="1"/>
          <p:nvPr/>
        </p:nvSpPr>
        <p:spPr>
          <a:xfrm>
            <a:off x="9048402" y="5284412"/>
            <a:ext cx="2761459" cy="1448538"/>
          </a:xfrm>
          <a:prstGeom prst="rect">
            <a:avLst/>
          </a:prstGeom>
          <a:noFill/>
        </p:spPr>
        <p:txBody>
          <a:bodyPr wrap="square" rtlCol="0">
            <a:spAutoFit/>
          </a:bodyPr>
          <a:lstStyle/>
          <a:p>
            <a:pPr lvl="0" algn="ctr">
              <a:lnSpc>
                <a:spcPct val="150000"/>
              </a:lnSpc>
              <a:defRPr/>
            </a:pPr>
            <a:r>
              <a:rPr lang="en-US" sz="1000" dirty="0"/>
              <a:t>Leveraging digital transformation in healthcare boosts app user numbers. Adding appointment reminders and medical history storage enhances user convenience. High scalability with online consultations and expansion to new areas.</a:t>
            </a:r>
            <a:endParaRPr kumimoji="0" lang="zh-TW" altLang="en-US" sz="1000" i="0" u="none" strike="noStrike" kern="1200" cap="none" spc="0" normalizeH="0" baseline="0" noProof="0" dirty="0">
              <a:ln>
                <a:noFill/>
              </a:ln>
              <a:solidFill>
                <a:schemeClr val="bg2">
                  <a:lumMod val="25000"/>
                </a:schemeClr>
              </a:solidFill>
              <a:effectLst/>
              <a:uLnTx/>
              <a:uFillTx/>
              <a:latin typeface="Century Gothic" panose="020B0502020202020204" pitchFamily="34" charset="0"/>
              <a:ea typeface="微软雅黑" panose="020B0503020204020204" pitchFamily="34" charset="-122"/>
              <a:sym typeface="Helvetica"/>
            </a:endParaRPr>
          </a:p>
        </p:txBody>
      </p:sp>
      <p:graphicFrame>
        <p:nvGraphicFramePr>
          <p:cNvPr id="341" name="图表 340"/>
          <p:cNvGraphicFramePr/>
          <p:nvPr>
            <p:extLst>
              <p:ext uri="{D42A27DB-BD31-4B8C-83A1-F6EECF244321}">
                <p14:modId xmlns:p14="http://schemas.microsoft.com/office/powerpoint/2010/main" val="1122052430"/>
              </p:ext>
            </p:extLst>
          </p:nvPr>
        </p:nvGraphicFramePr>
        <p:xfrm>
          <a:off x="6671580" y="-139242"/>
          <a:ext cx="5520420" cy="5045716"/>
        </p:xfrm>
        <a:graphic>
          <a:graphicData uri="http://schemas.openxmlformats.org/drawingml/2006/chart">
            <c:chart xmlns:c="http://schemas.openxmlformats.org/drawingml/2006/chart" xmlns:r="http://schemas.openxmlformats.org/officeDocument/2006/relationships" r:id="rId6"/>
          </a:graphicData>
        </a:graphic>
      </p:graphicFrame>
      <p:sp>
        <p:nvSpPr>
          <p:cNvPr id="6" name="文本框 12">
            <a:extLst>
              <a:ext uri="{FF2B5EF4-FFF2-40B4-BE49-F238E27FC236}">
                <a16:creationId xmlns:a16="http://schemas.microsoft.com/office/drawing/2014/main" id="{647BA537-659B-2041-E2D7-24C2713B73A7}"/>
              </a:ext>
            </a:extLst>
          </p:cNvPr>
          <p:cNvSpPr txBox="1"/>
          <p:nvPr/>
        </p:nvSpPr>
        <p:spPr>
          <a:xfrm>
            <a:off x="2912598" y="498124"/>
            <a:ext cx="6366803" cy="523220"/>
          </a:xfrm>
          <a:prstGeom prst="rect">
            <a:avLst/>
          </a:prstGeom>
          <a:noFill/>
        </p:spPr>
        <p:txBody>
          <a:bodyPr wrap="square" rtlCol="0">
            <a:spAutoFit/>
          </a:bodyPr>
          <a:lstStyle/>
          <a:p>
            <a:pPr lvl="0" algn="ctr">
              <a:defRPr/>
            </a:pPr>
            <a:r>
              <a:rPr lang="en-US" altLang="zh-CN" sz="2800" b="1" spc="300" dirty="0">
                <a:solidFill>
                  <a:srgbClr val="4C677A"/>
                </a:solidFill>
                <a:latin typeface="Century Gothic" panose="020B0502020202020204" pitchFamily="34" charset="0"/>
                <a:ea typeface="微软雅黑" panose="020B0503020204020204" pitchFamily="34" charset="-122"/>
              </a:rPr>
              <a:t>Market Research Overview</a:t>
            </a:r>
            <a:endParaRPr kumimoji="0" lang="en-US" altLang="zh-CN" sz="2800" b="1" i="0" u="none" strike="noStrike" kern="1200" cap="none" spc="300" normalizeH="0" baseline="0" noProof="0" dirty="0">
              <a:ln>
                <a:noFill/>
              </a:ln>
              <a:solidFill>
                <a:srgbClr val="4C677A"/>
              </a:solidFill>
              <a:effectLst/>
              <a:uLnTx/>
              <a:uFillTx/>
              <a:latin typeface="Century Gothic" panose="020B0502020202020204" pitchFamily="34" charset="0"/>
              <a:ea typeface="微软雅黑" panose="020B0503020204020204" pitchFamily="34" charset="-122"/>
            </a:endParaRPr>
          </a:p>
        </p:txBody>
      </p:sp>
      <p:cxnSp>
        <p:nvCxnSpPr>
          <p:cNvPr id="7" name="直接连接符 9">
            <a:extLst>
              <a:ext uri="{FF2B5EF4-FFF2-40B4-BE49-F238E27FC236}">
                <a16:creationId xmlns:a16="http://schemas.microsoft.com/office/drawing/2014/main" id="{1E913839-D509-CC9B-20CA-3E90106B7EA7}"/>
              </a:ext>
            </a:extLst>
          </p:cNvPr>
          <p:cNvCxnSpPr>
            <a:cxnSpLocks/>
          </p:cNvCxnSpPr>
          <p:nvPr/>
        </p:nvCxnSpPr>
        <p:spPr>
          <a:xfrm>
            <a:off x="5490209" y="1021344"/>
            <a:ext cx="12115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wheel(1)">
                                      <p:cBhvr>
                                        <p:cTn id="7" dur="2000"/>
                                        <p:tgtEl>
                                          <p:spTgt spid="3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37"/>
                                        </p:tgtEl>
                                        <p:attrNameLst>
                                          <p:attrName>style.visibility</p:attrName>
                                        </p:attrNameLst>
                                      </p:cBhvr>
                                      <p:to>
                                        <p:strVal val="visible"/>
                                      </p:to>
                                    </p:set>
                                    <p:animEffect transition="in" filter="wheel(1)">
                                      <p:cBhvr>
                                        <p:cTn id="16" dur="2000"/>
                                        <p:tgtEl>
                                          <p:spTgt spid="33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35"/>
                                        </p:tgtEl>
                                        <p:attrNameLst>
                                          <p:attrName>style.visibility</p:attrName>
                                        </p:attrNameLst>
                                      </p:cBhvr>
                                      <p:to>
                                        <p:strVal val="visible"/>
                                      </p:to>
                                    </p:set>
                                    <p:animEffect transition="in" filter="wipe(down)">
                                      <p:cBhvr>
                                        <p:cTn id="19" dur="500"/>
                                        <p:tgtEl>
                                          <p:spTgt spid="33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36"/>
                                        </p:tgtEl>
                                        <p:attrNameLst>
                                          <p:attrName>style.visibility</p:attrName>
                                        </p:attrNameLst>
                                      </p:cBhvr>
                                      <p:to>
                                        <p:strVal val="visible"/>
                                      </p:to>
                                    </p:set>
                                    <p:animEffect transition="in" filter="wipe(down)">
                                      <p:cBhvr>
                                        <p:cTn id="22" dur="500"/>
                                        <p:tgtEl>
                                          <p:spTgt spid="33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41"/>
                                        </p:tgtEl>
                                        <p:attrNameLst>
                                          <p:attrName>style.visibility</p:attrName>
                                        </p:attrNameLst>
                                      </p:cBhvr>
                                      <p:to>
                                        <p:strVal val="visible"/>
                                      </p:to>
                                    </p:set>
                                    <p:animEffect transition="in" filter="wheel(1)">
                                      <p:cBhvr>
                                        <p:cTn id="25" dur="2000"/>
                                        <p:tgtEl>
                                          <p:spTgt spid="34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9"/>
                                        </p:tgtEl>
                                        <p:attrNameLst>
                                          <p:attrName>style.visibility</p:attrName>
                                        </p:attrNameLst>
                                      </p:cBhvr>
                                      <p:to>
                                        <p:strVal val="visible"/>
                                      </p:to>
                                    </p:set>
                                    <p:animEffect transition="in" filter="wipe(down)">
                                      <p:cBhvr>
                                        <p:cTn id="28" dur="500"/>
                                        <p:tgtEl>
                                          <p:spTgt spid="33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40"/>
                                        </p:tgtEl>
                                        <p:attrNameLst>
                                          <p:attrName>style.visibility</p:attrName>
                                        </p:attrNameLst>
                                      </p:cBhvr>
                                      <p:to>
                                        <p:strVal val="visible"/>
                                      </p:to>
                                    </p:set>
                                    <p:animEffect transition="in" filter="wipe(down)">
                                      <p:cBhvr>
                                        <p:cTn id="31" dur="500"/>
                                        <p:tgtEl>
                                          <p:spTgt spid="3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Graphic spid="332" grpId="0">
        <p:bldAsOne/>
      </p:bldGraphic>
      <p:bldP spid="335" grpId="0"/>
      <p:bldP spid="336" grpId="0"/>
      <p:bldGraphic spid="337" grpId="0">
        <p:bldAsOne/>
      </p:bldGraphic>
      <p:bldP spid="339" grpId="0"/>
      <p:bldP spid="340" grpId="0"/>
      <p:bldGraphic spid="341" grpId="0">
        <p:bldAsOne/>
      </p:bldGraphic>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82"/>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我懂个P">
  <a:themeElements>
    <a:clrScheme name="我懂个P">
      <a:dk1>
        <a:srgbClr val="2E2E2E"/>
      </a:dk1>
      <a:lt1>
        <a:sysClr val="window" lastClr="FFFFFF"/>
      </a:lt1>
      <a:dk2>
        <a:srgbClr val="44546A"/>
      </a:dk2>
      <a:lt2>
        <a:srgbClr val="E7E6E6"/>
      </a:lt2>
      <a:accent1>
        <a:srgbClr val="FFD23C"/>
      </a:accent1>
      <a:accent2>
        <a:srgbClr val="2D2D2D"/>
      </a:accent2>
      <a:accent3>
        <a:srgbClr val="A5A5A5"/>
      </a:accent3>
      <a:accent4>
        <a:srgbClr val="FFC000"/>
      </a:accent4>
      <a:accent5>
        <a:srgbClr val="4472C4"/>
      </a:accent5>
      <a:accent6>
        <a:srgbClr val="70AD47"/>
      </a:accent6>
      <a:hlink>
        <a:srgbClr val="FFD03B"/>
      </a:hlink>
      <a:folHlink>
        <a:srgbClr val="954F72"/>
      </a:folHlink>
    </a:clrScheme>
    <a:fontScheme name="Simon PPT">
      <a:majorFont>
        <a:latin typeface="Segoe UI"/>
        <a:ea typeface="微软雅黑"/>
        <a:cs typeface=""/>
      </a:majorFont>
      <a:minorFont>
        <a:latin typeface="Segoe UI Light 8"/>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srcRect/>
          <a:tile tx="0" ty="0" sx="100000" sy="100000" flip="none" algn="tl"/>
        </a:blipFill>
        <a:ln w="9525">
          <a:noFill/>
          <a:prstDash val="dash"/>
        </a:ln>
      </a:spPr>
      <a:bodyPr rtlCol="0" anchor="ctr"/>
      <a:lstStyle>
        <a:defPPr algn="ctr">
          <a:defRPr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602</Words>
  <Application>Microsoft Office PowerPoint</Application>
  <PresentationFormat>Widescreen</PresentationFormat>
  <Paragraphs>137</Paragraphs>
  <Slides>19</Slides>
  <Notes>19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等线</vt:lpstr>
      <vt:lpstr>微软雅黑</vt:lpstr>
      <vt:lpstr>Arial</vt:lpstr>
      <vt:lpstr>Bauhaus 93</vt:lpstr>
      <vt:lpstr>Calibri</vt:lpstr>
      <vt:lpstr>Century Gothic</vt:lpstr>
      <vt:lpstr>Gill Sans</vt:lpstr>
      <vt:lpstr>Segoe UI Light 8</vt:lpstr>
      <vt:lpstr>我懂个P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82</dc:title>
  <dc:creator>007</dc:creator>
  <cp:lastModifiedBy>Nguyen Duc Phuc Hoang 20210385</cp:lastModifiedBy>
  <cp:revision>128</cp:revision>
  <dcterms:created xsi:type="dcterms:W3CDTF">2019-03-25T00:42:00Z</dcterms:created>
  <dcterms:modified xsi:type="dcterms:W3CDTF">2024-11-18T14:12:33Z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9EE49061ACB445C09DC001A73D4B459A</vt:lpwstr>
  </property>
  <property fmtid="{D5CDD505-2E9C-101B-9397-08002B2CF9AE}" pid="3" name="KSOProductBuildVer">
    <vt:lpwstr>2052-11.1.0.10503</vt:lpwstr>
  </property>
</Properties>
</file>